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74" r:id="rId3"/>
    <p:sldId id="257" r:id="rId4"/>
    <p:sldId id="263" r:id="rId5"/>
    <p:sldId id="259" r:id="rId6"/>
    <p:sldId id="270" r:id="rId7"/>
    <p:sldId id="271" r:id="rId8"/>
    <p:sldId id="272" r:id="rId9"/>
    <p:sldId id="273" r:id="rId10"/>
    <p:sldId id="269" r:id="rId11"/>
    <p:sldId id="262" r:id="rId1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24EA-132B-45E0-B2DD-F9343F7865A1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0B5-BA98-4CF9-8495-64F27748415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959658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24EA-132B-45E0-B2DD-F9343F7865A1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0B5-BA98-4CF9-8495-64F27748415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10294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24EA-132B-45E0-B2DD-F9343F7865A1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0B5-BA98-4CF9-8495-64F27748415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691240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24EA-132B-45E0-B2DD-F9343F7865A1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0B5-BA98-4CF9-8495-64F27748415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86819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24EA-132B-45E0-B2DD-F9343F7865A1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0B5-BA98-4CF9-8495-64F27748415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662569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24EA-132B-45E0-B2DD-F9343F7865A1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0B5-BA98-4CF9-8495-64F27748415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069270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24EA-132B-45E0-B2DD-F9343F7865A1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0B5-BA98-4CF9-8495-64F27748415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191994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24EA-132B-45E0-B2DD-F9343F7865A1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0B5-BA98-4CF9-8495-64F27748415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401006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24EA-132B-45E0-B2DD-F9343F7865A1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0B5-BA98-4CF9-8495-64F27748415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45107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24EA-132B-45E0-B2DD-F9343F7865A1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5A8160B5-BA98-4CF9-8495-64F27748415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81384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24EA-132B-45E0-B2DD-F9343F7865A1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0B5-BA98-4CF9-8495-64F27748415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287229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24EA-132B-45E0-B2DD-F9343F7865A1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0B5-BA98-4CF9-8495-64F27748415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2587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24EA-132B-45E0-B2DD-F9343F7865A1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0B5-BA98-4CF9-8495-64F27748415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82040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24EA-132B-45E0-B2DD-F9343F7865A1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0B5-BA98-4CF9-8495-64F27748415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36259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24EA-132B-45E0-B2DD-F9343F7865A1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0B5-BA98-4CF9-8495-64F27748415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8407876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24EA-132B-45E0-B2DD-F9343F7865A1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0B5-BA98-4CF9-8495-64F27748415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6334805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24EA-132B-45E0-B2DD-F9343F7865A1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0B5-BA98-4CF9-8495-64F27748415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268822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0A424EA-132B-45E0-B2DD-F9343F7865A1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A8160B5-BA98-4CF9-8495-64F27748415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80918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aantic@jura.kg.ac.r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 smtClean="0"/>
              <a:t>Међународно радно право</a:t>
            </a:r>
            <a:r>
              <a:rPr lang="sr-Cyrl-RS" dirty="0" smtClean="0"/>
              <a:t/>
            </a:r>
            <a:br>
              <a:rPr lang="sr-Cyrl-RS" dirty="0" smtClean="0"/>
            </a:br>
            <a:endParaRPr lang="sr-Latn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Cyrl-RS" dirty="0" smtClean="0"/>
          </a:p>
          <a:p>
            <a:r>
              <a:rPr lang="sr-Cyrl-RS" sz="2800" b="1" i="1" dirty="0"/>
              <a:t>Вежбе</a:t>
            </a:r>
            <a:endParaRPr lang="sr-Cyrl-RS" sz="28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4283779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	</a:t>
            </a:r>
            <a:r>
              <a:rPr lang="sr-Cyrl-RS" b="1" dirty="0" smtClean="0"/>
              <a:t>Следећи час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/>
              <a:t>Поступци контроле примене конвенција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6894503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-554182"/>
            <a:ext cx="10018713" cy="100861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RS" sz="4800" b="1" dirty="0" smtClean="0"/>
              <a:t>Хвала на пажњи!</a:t>
            </a:r>
          </a:p>
          <a:p>
            <a:pPr marL="0" indent="0" algn="ctr">
              <a:buNone/>
            </a:pPr>
            <a:endParaRPr lang="sr-Cyrl-RS" sz="4800" b="1" dirty="0"/>
          </a:p>
          <a:p>
            <a:pPr marL="0" indent="0" algn="r">
              <a:buNone/>
            </a:pPr>
            <a:r>
              <a:rPr lang="sr-Cyrl-RS" sz="2000" i="1" dirty="0" smtClean="0"/>
              <a:t>Асистент Александар Антић</a:t>
            </a:r>
          </a:p>
          <a:p>
            <a:pPr marL="0" indent="0" algn="r">
              <a:buNone/>
            </a:pPr>
            <a:r>
              <a:rPr lang="sr-Cyrl-RS" sz="2000" i="1" dirty="0" smtClean="0"/>
              <a:t>Кабинет А 116</a:t>
            </a:r>
          </a:p>
          <a:p>
            <a:pPr marL="0" indent="0" algn="r">
              <a:buNone/>
            </a:pPr>
            <a:r>
              <a:rPr lang="sr-Cyrl-RS" sz="2000" i="1" dirty="0" smtClean="0"/>
              <a:t>Телефон у кабинету</a:t>
            </a:r>
            <a:r>
              <a:rPr lang="sr-Cyrl-RS" sz="2000" i="1" dirty="0"/>
              <a:t>: </a:t>
            </a:r>
            <a:r>
              <a:rPr lang="sr-Cyrl-RS" sz="2000" i="1" dirty="0" smtClean="0"/>
              <a:t>034 </a:t>
            </a:r>
            <a:r>
              <a:rPr lang="sr-Cyrl-RS" sz="2000" i="1" dirty="0"/>
              <a:t>306 568 </a:t>
            </a:r>
            <a:endParaRPr lang="sr-Cyrl-RS" sz="2000" i="1" dirty="0" smtClean="0"/>
          </a:p>
          <a:p>
            <a:pPr marL="0" indent="0" algn="r">
              <a:buNone/>
            </a:pPr>
            <a:r>
              <a:rPr lang="en-GB" sz="2000" i="1" dirty="0" smtClean="0"/>
              <a:t>E – mail</a:t>
            </a:r>
            <a:r>
              <a:rPr lang="sr-Cyrl-RS" sz="2000" i="1" dirty="0" smtClean="0"/>
              <a:t>:</a:t>
            </a:r>
            <a:r>
              <a:rPr lang="en-GB" sz="2000" i="1" dirty="0" smtClean="0"/>
              <a:t> aantic@jura.kg.ac.rs</a:t>
            </a:r>
            <a:endParaRPr lang="sr-Latn-RS" sz="2000" i="1" dirty="0"/>
          </a:p>
        </p:txBody>
      </p:sp>
    </p:spTree>
    <p:extLst>
      <p:ext uri="{BB962C8B-B14F-4D97-AF65-F5344CB8AC3E}">
        <p14:creationId xmlns:p14="http://schemas.microsoft.com/office/powerpoint/2010/main" val="2895941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457201"/>
            <a:ext cx="10018713" cy="5334000"/>
          </a:xfrm>
        </p:spPr>
        <p:txBody>
          <a:bodyPr>
            <a:normAutofit/>
          </a:bodyPr>
          <a:lstStyle/>
          <a:p>
            <a:r>
              <a:rPr lang="sr-Cyrl-RS" dirty="0"/>
              <a:t>За све додатне информације и појашњења обратите се на </a:t>
            </a:r>
            <a:r>
              <a:rPr lang="sr-Cyrl-RS" dirty="0" err="1"/>
              <a:t>мејл</a:t>
            </a:r>
            <a:r>
              <a:rPr lang="sr-Cyrl-RS" dirty="0"/>
              <a:t>: </a:t>
            </a:r>
            <a:r>
              <a:rPr lang="en-GB" dirty="0">
                <a:hlinkClick r:id="rId2"/>
              </a:rPr>
              <a:t>aantic@jura.kg.ac.rs</a:t>
            </a:r>
            <a:endParaRPr lang="en-GB" dirty="0"/>
          </a:p>
          <a:p>
            <a:endParaRPr lang="en-GB" dirty="0"/>
          </a:p>
          <a:p>
            <a:pPr algn="just"/>
            <a:r>
              <a:rPr lang="sr-Cyrl-RS" dirty="0"/>
              <a:t>Придржавајте се општих мера здравствене заштите и будите солидарни са угроженим категоријама становништва од вируса </a:t>
            </a:r>
            <a:r>
              <a:rPr lang="en-GB" dirty="0"/>
              <a:t>COVID-19</a:t>
            </a:r>
            <a:r>
              <a:rPr lang="sr-Cyrl-RS" dirty="0"/>
              <a:t>.</a:t>
            </a:r>
          </a:p>
          <a:p>
            <a:pPr algn="just"/>
            <a:r>
              <a:rPr lang="sr-Cyrl-RS" dirty="0"/>
              <a:t>Од вас будућих академских грађана и студената Правног факултета у Крагујевцу се очекује да будете одговорни и на располагању лицима којима је помоћ у овој ситуацији неопходна.</a:t>
            </a:r>
          </a:p>
          <a:p>
            <a:pPr algn="just"/>
            <a:r>
              <a:rPr lang="sr-Cyrl-RS" dirty="0"/>
              <a:t>Учите редовно, пошто неће бити надокнаде наставе, а испити ће се организовати по окончању ванредног стања.</a:t>
            </a:r>
          </a:p>
          <a:p>
            <a:pPr algn="just"/>
            <a:r>
              <a:rPr lang="sr-Cyrl-RS" dirty="0"/>
              <a:t>О замени за ослобађајуће колоквијуме ћете бити благовремено обавештени.</a:t>
            </a:r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500635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/>
              <a:t>Подсећање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258291"/>
            <a:ext cx="10018713" cy="3768436"/>
          </a:xfrm>
        </p:spPr>
        <p:txBody>
          <a:bodyPr/>
          <a:lstStyle/>
          <a:p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 МОР-а?</a:t>
            </a:r>
          </a:p>
          <a:p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Карактеристике МОР-а?</a:t>
            </a:r>
          </a:p>
          <a:p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Карактеристике органа МОР-а?</a:t>
            </a:r>
          </a:p>
          <a:p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Правни статус МОР-а?</a:t>
            </a:r>
          </a:p>
          <a:p>
            <a:endParaRPr lang="sr-Cyrl-R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Latn-R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286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9620" y="-20779"/>
            <a:ext cx="10018713" cy="1142998"/>
          </a:xfrm>
        </p:spPr>
        <p:txBody>
          <a:bodyPr/>
          <a:lstStyle/>
          <a:p>
            <a:r>
              <a:rPr lang="sr-Cyrl-RS" b="1" dirty="0" smtClean="0"/>
              <a:t>Уопштено о конвенцијама и препорукама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0364" y="1288473"/>
            <a:ext cx="10196945" cy="5569528"/>
          </a:xfrm>
        </p:spPr>
        <p:txBody>
          <a:bodyPr>
            <a:normAutofit/>
          </a:bodyPr>
          <a:lstStyle/>
          <a:p>
            <a:r>
              <a:rPr lang="sr-Cyrl-RS" dirty="0" smtClean="0"/>
              <a:t>Представља нормативну делатност МОР-а.</a:t>
            </a:r>
          </a:p>
          <a:p>
            <a:r>
              <a:rPr lang="sr-Cyrl-RS" dirty="0" smtClean="0"/>
              <a:t>Поступак доношења конвенција и препорука.</a:t>
            </a:r>
          </a:p>
          <a:p>
            <a:r>
              <a:rPr lang="sr-Cyrl-RS" dirty="0" smtClean="0"/>
              <a:t>Административни савет предлаже дневни ред.</a:t>
            </a:r>
          </a:p>
          <a:p>
            <a:r>
              <a:rPr lang="sr-Cyrl-RS" dirty="0" smtClean="0"/>
              <a:t>Генерална конференција доноси одлуку о усвајању конвенције или препоруке.</a:t>
            </a:r>
          </a:p>
          <a:p>
            <a:r>
              <a:rPr lang="sr-Cyrl-RS" dirty="0" smtClean="0"/>
              <a:t>Разлика између конвенција и препорука – њихова правна обавезност у земљама чланицама.</a:t>
            </a:r>
          </a:p>
          <a:p>
            <a:r>
              <a:rPr lang="sr-Cyrl-RS" dirty="0" smtClean="0"/>
              <a:t>Правна судбина препоруке када је самостални а када везани акт уз конвенцију.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776928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103910"/>
            <a:ext cx="10018713" cy="1752599"/>
          </a:xfrm>
        </p:spPr>
        <p:txBody>
          <a:bodyPr/>
          <a:lstStyle/>
          <a:p>
            <a:r>
              <a:rPr lang="sr-Cyrl-RS" b="1" dirty="0" smtClean="0"/>
              <a:t>Доношење конвенција и препорука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357745"/>
            <a:ext cx="10018713" cy="5264728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Административни савет предлаже дневни ред.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У вези појединих тачака организују се припремне конференције како би се утврдило да ли одређена тачка може бити део дневног реда.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Правило је да се по поједним тачкама увек одржавају дупле расправе.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Конвенција се усваја већином од 2/3 гласова присутних делегата.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Материјал  за седницу припрема међународни биро рада.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Гласа се о сваком члану поједнично а потом о конвенцији у целини.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Уколико нема већине за усвајање конвенције:</a:t>
            </a:r>
          </a:p>
          <a:p>
            <a:pPr lvl="1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Може се усвојити препорука;</a:t>
            </a:r>
          </a:p>
          <a:p>
            <a:pPr lvl="1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Може се усвојити конвенција између појединих земаља</a:t>
            </a:r>
          </a:p>
        </p:txBody>
      </p:sp>
    </p:spTree>
    <p:extLst>
      <p:ext uri="{BB962C8B-B14F-4D97-AF65-F5344CB8AC3E}">
        <p14:creationId xmlns:p14="http://schemas.microsoft.com/office/powerpoint/2010/main" val="1045466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0"/>
            <a:ext cx="10018713" cy="1752599"/>
          </a:xfrm>
        </p:spPr>
        <p:txBody>
          <a:bodyPr/>
          <a:lstStyle/>
          <a:p>
            <a:r>
              <a:rPr lang="sr-Cyrl-RS" b="1" dirty="0" smtClean="0"/>
              <a:t>Обавезе земаља чланица у вези са конвенцијама и препорукама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6945" y="1648691"/>
            <a:ext cx="9490364" cy="5209309"/>
          </a:xfrm>
        </p:spPr>
        <p:txBody>
          <a:bodyPr/>
          <a:lstStyle/>
          <a:p>
            <a:r>
              <a:rPr lang="sr-Cyrl-RS" dirty="0" smtClean="0"/>
              <a:t>Ратификација.</a:t>
            </a:r>
          </a:p>
          <a:p>
            <a:r>
              <a:rPr lang="sr-Cyrl-RS" dirty="0" smtClean="0"/>
              <a:t>Монистички концепт примене међународних уговора.</a:t>
            </a:r>
          </a:p>
          <a:p>
            <a:r>
              <a:rPr lang="sr-Cyrl-RS" dirty="0" smtClean="0"/>
              <a:t>Дуалистички концепт примене међународних уговора.</a:t>
            </a:r>
          </a:p>
          <a:p>
            <a:r>
              <a:rPr lang="sr-Cyrl-RS" dirty="0" smtClean="0"/>
              <a:t>Рок за ратификацију.</a:t>
            </a:r>
          </a:p>
          <a:p>
            <a:r>
              <a:rPr lang="sr-Cyrl-RS" dirty="0" smtClean="0"/>
              <a:t>Обавеза државе чланице ако се не ратификује.</a:t>
            </a:r>
          </a:p>
          <a:p>
            <a:r>
              <a:rPr lang="sr-Cyrl-RS" dirty="0" smtClean="0"/>
              <a:t>Просте и федералне државе.</a:t>
            </a:r>
          </a:p>
          <a:p>
            <a:r>
              <a:rPr lang="sr-Cyrl-RS" dirty="0" smtClean="0"/>
              <a:t>Објективан почетак примене.</a:t>
            </a:r>
          </a:p>
          <a:p>
            <a:r>
              <a:rPr lang="sr-Cyrl-RS" dirty="0" smtClean="0"/>
              <a:t>Субјективан почетак примене.</a:t>
            </a:r>
          </a:p>
          <a:p>
            <a:r>
              <a:rPr lang="sr-Cyrl-RS" dirty="0" smtClean="0"/>
              <a:t>Обавеза обавештавања о примени након ратификације.</a:t>
            </a:r>
          </a:p>
          <a:p>
            <a:r>
              <a:rPr lang="sr-Cyrl-RS" dirty="0" smtClean="0"/>
              <a:t>Обавезују 10 година након ратификације.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70165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/>
              <a:t>Правна природа Конвенција МОР-а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327564"/>
            <a:ext cx="10707690" cy="4419599"/>
          </a:xfrm>
        </p:spPr>
        <p:txBody>
          <a:bodyPr/>
          <a:lstStyle/>
          <a:p>
            <a:r>
              <a:rPr lang="sr-Cyrl-RS" dirty="0" smtClean="0"/>
              <a:t>Међународни уговори или Међународни закони?</a:t>
            </a:r>
          </a:p>
          <a:p>
            <a:r>
              <a:rPr lang="sr-Cyrl-RS" dirty="0" smtClean="0"/>
              <a:t>Нису Закони јер не обавезују ако се не ратификују.</a:t>
            </a:r>
          </a:p>
          <a:p>
            <a:r>
              <a:rPr lang="sr-Cyrl-RS" dirty="0" smtClean="0"/>
              <a:t>Посебна су врста уговора.</a:t>
            </a:r>
          </a:p>
          <a:p>
            <a:r>
              <a:rPr lang="sr-Cyrl-RS" dirty="0" smtClean="0"/>
              <a:t>Специфичан начин њиховог закључења</a:t>
            </a:r>
            <a:r>
              <a:rPr lang="en-GB" dirty="0" smtClean="0"/>
              <a:t> </a:t>
            </a:r>
            <a:r>
              <a:rPr lang="sr-Cyrl-RS" dirty="0" smtClean="0"/>
              <a:t>због трипартитног састава Генералне конференције.</a:t>
            </a:r>
          </a:p>
          <a:p>
            <a:r>
              <a:rPr lang="sr-Cyrl-RS" dirty="0" smtClean="0"/>
              <a:t>Производе дејство без потписа.</a:t>
            </a:r>
          </a:p>
          <a:p>
            <a:r>
              <a:rPr lang="sr-Cyrl-RS" dirty="0" smtClean="0"/>
              <a:t>Не може се позивати на промењене околности након њиховог закључења.</a:t>
            </a:r>
          </a:p>
          <a:p>
            <a:r>
              <a:rPr lang="sr-Cyrl-RS" dirty="0" smtClean="0"/>
              <a:t>Доносе се већином од 2/3 присутних делегата и не потписују се.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82988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62346"/>
            <a:ext cx="10018713" cy="976746"/>
          </a:xfrm>
        </p:spPr>
        <p:txBody>
          <a:bodyPr/>
          <a:lstStyle/>
          <a:p>
            <a:r>
              <a:rPr lang="sr-Cyrl-RS" b="1" dirty="0" smtClean="0"/>
              <a:t>Конвенција МОР-а бр. 2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039091"/>
            <a:ext cx="10707690" cy="5818909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r-Latn-RS" sz="2900" dirty="0" smtClean="0"/>
              <a:t>Član 1</a:t>
            </a:r>
            <a:endParaRPr lang="sr-Cyrl-RS" sz="29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2900" dirty="0" err="1" smtClean="0"/>
              <a:t>Svaka</a:t>
            </a:r>
            <a:r>
              <a:rPr lang="en-GB" sz="2900" dirty="0" smtClean="0"/>
              <a:t> </a:t>
            </a:r>
            <a:r>
              <a:rPr lang="en-GB" sz="2900" dirty="0" err="1"/>
              <a:t>članica</a:t>
            </a:r>
            <a:r>
              <a:rPr lang="en-GB" sz="2900" dirty="0"/>
              <a:t>, </a:t>
            </a:r>
            <a:r>
              <a:rPr lang="en-GB" sz="2900" dirty="0" err="1"/>
              <a:t>koji</a:t>
            </a:r>
            <a:r>
              <a:rPr lang="en-GB" sz="2900" dirty="0"/>
              <a:t> </a:t>
            </a:r>
            <a:r>
              <a:rPr lang="en-GB" sz="2900" dirty="0" err="1"/>
              <a:t>ratifikuje</a:t>
            </a:r>
            <a:r>
              <a:rPr lang="en-GB" sz="2900" dirty="0"/>
              <a:t> </a:t>
            </a:r>
            <a:r>
              <a:rPr lang="en-GB" sz="2900" dirty="0" err="1"/>
              <a:t>ovu</a:t>
            </a:r>
            <a:r>
              <a:rPr lang="en-GB" sz="2900" dirty="0"/>
              <a:t> </a:t>
            </a:r>
            <a:r>
              <a:rPr lang="en-GB" sz="2900" dirty="0" err="1"/>
              <a:t>Konvenciju</a:t>
            </a:r>
            <a:r>
              <a:rPr lang="en-GB" sz="2900" dirty="0"/>
              <a:t>, </a:t>
            </a:r>
            <a:r>
              <a:rPr lang="en-GB" sz="2900" dirty="0" err="1"/>
              <a:t>dostavljaće</a:t>
            </a:r>
            <a:r>
              <a:rPr lang="en-GB" sz="2900" dirty="0"/>
              <a:t> </a:t>
            </a:r>
            <a:r>
              <a:rPr lang="en-GB" sz="2900" dirty="0" err="1"/>
              <a:t>Međunarodnoj</a:t>
            </a:r>
            <a:r>
              <a:rPr lang="en-GB" sz="2900" dirty="0"/>
              <a:t> </a:t>
            </a:r>
            <a:r>
              <a:rPr lang="en-GB" sz="2900" dirty="0" err="1"/>
              <a:t>organizaciji</a:t>
            </a:r>
            <a:r>
              <a:rPr lang="en-GB" sz="2900" dirty="0"/>
              <a:t> </a:t>
            </a:r>
            <a:r>
              <a:rPr lang="en-GB" sz="2900" dirty="0" err="1"/>
              <a:t>rada</a:t>
            </a:r>
            <a:r>
              <a:rPr lang="en-GB" sz="2900" dirty="0"/>
              <a:t>, u </a:t>
            </a:r>
            <a:r>
              <a:rPr lang="en-GB" sz="2900" dirty="0" err="1"/>
              <a:t>što</a:t>
            </a:r>
            <a:r>
              <a:rPr lang="en-GB" sz="2900" dirty="0"/>
              <a:t> </a:t>
            </a:r>
            <a:r>
              <a:rPr lang="en-GB" sz="2900" dirty="0" err="1"/>
              <a:t>kraćim</a:t>
            </a:r>
            <a:r>
              <a:rPr lang="en-GB" sz="2900" dirty="0"/>
              <a:t> </a:t>
            </a:r>
            <a:r>
              <a:rPr lang="en-GB" sz="2900" dirty="0" err="1"/>
              <a:t>razmacima</a:t>
            </a:r>
            <a:r>
              <a:rPr lang="en-GB" sz="2900" dirty="0"/>
              <a:t>, </a:t>
            </a:r>
            <a:r>
              <a:rPr lang="en-GB" sz="2900" dirty="0" err="1"/>
              <a:t>koji</a:t>
            </a:r>
            <a:r>
              <a:rPr lang="en-GB" sz="2900" dirty="0"/>
              <a:t> ne </a:t>
            </a:r>
            <a:r>
              <a:rPr lang="en-GB" sz="2900" dirty="0" err="1"/>
              <a:t>mogu</a:t>
            </a:r>
            <a:r>
              <a:rPr lang="en-GB" sz="2900" dirty="0"/>
              <a:t> </a:t>
            </a:r>
            <a:r>
              <a:rPr lang="en-GB" sz="2900" dirty="0" err="1"/>
              <a:t>biti</a:t>
            </a:r>
            <a:r>
              <a:rPr lang="en-GB" sz="2900" dirty="0"/>
              <a:t> </a:t>
            </a:r>
            <a:r>
              <a:rPr lang="en-GB" sz="2900" dirty="0" err="1"/>
              <a:t>duži</a:t>
            </a:r>
            <a:r>
              <a:rPr lang="en-GB" sz="2900" dirty="0"/>
              <a:t> od tri </a:t>
            </a:r>
            <a:r>
              <a:rPr lang="en-GB" sz="2900" dirty="0" err="1"/>
              <a:t>meseca</a:t>
            </a:r>
            <a:r>
              <a:rPr lang="en-GB" sz="2900" dirty="0"/>
              <a:t>, </a:t>
            </a:r>
            <a:r>
              <a:rPr lang="en-GB" sz="2900" dirty="0" err="1"/>
              <a:t>svako</a:t>
            </a:r>
            <a:r>
              <a:rPr lang="en-GB" sz="2900" dirty="0"/>
              <a:t> </a:t>
            </a:r>
            <a:r>
              <a:rPr lang="en-GB" sz="2900" dirty="0" err="1"/>
              <a:t>obaveštenje</a:t>
            </a:r>
            <a:r>
              <a:rPr lang="en-GB" sz="2900" dirty="0"/>
              <a:t> </a:t>
            </a:r>
            <a:r>
              <a:rPr lang="en-GB" sz="2900" dirty="0" err="1"/>
              <a:t>kojim</a:t>
            </a:r>
            <a:r>
              <a:rPr lang="en-GB" sz="2900" dirty="0"/>
              <a:t> </a:t>
            </a:r>
            <a:r>
              <a:rPr lang="en-GB" sz="2900" dirty="0" err="1"/>
              <a:t>raspolaže</a:t>
            </a:r>
            <a:r>
              <a:rPr lang="en-GB" sz="2900" dirty="0"/>
              <a:t>, </a:t>
            </a:r>
            <a:r>
              <a:rPr lang="en-GB" sz="2900" dirty="0" err="1"/>
              <a:t>statistiku</a:t>
            </a:r>
            <a:r>
              <a:rPr lang="en-GB" sz="2900" dirty="0"/>
              <a:t> </a:t>
            </a:r>
            <a:r>
              <a:rPr lang="en-GB" sz="2900" dirty="0" err="1"/>
              <a:t>ili</a:t>
            </a:r>
            <a:r>
              <a:rPr lang="en-GB" sz="2900" dirty="0"/>
              <a:t> </a:t>
            </a:r>
            <a:r>
              <a:rPr lang="en-GB" sz="2900" dirty="0" err="1"/>
              <a:t>drugo</a:t>
            </a:r>
            <a:r>
              <a:rPr lang="en-GB" sz="2900" dirty="0"/>
              <a:t>, </a:t>
            </a:r>
            <a:r>
              <a:rPr lang="en-GB" sz="2900" dirty="0" err="1"/>
              <a:t>što</a:t>
            </a:r>
            <a:r>
              <a:rPr lang="en-GB" sz="2900" dirty="0"/>
              <a:t> se </a:t>
            </a:r>
            <a:r>
              <a:rPr lang="en-GB" sz="2900" dirty="0" err="1"/>
              <a:t>odnosi</a:t>
            </a:r>
            <a:r>
              <a:rPr lang="en-GB" sz="2900" dirty="0"/>
              <a:t> </a:t>
            </a:r>
            <a:r>
              <a:rPr lang="en-GB" sz="2900" dirty="0" err="1"/>
              <a:t>na</a:t>
            </a:r>
            <a:r>
              <a:rPr lang="en-GB" sz="2900" dirty="0"/>
              <a:t> </a:t>
            </a:r>
            <a:r>
              <a:rPr lang="en-GB" sz="2900" dirty="0" err="1"/>
              <a:t>nezaposlenost</a:t>
            </a:r>
            <a:r>
              <a:rPr lang="en-GB" sz="2900" dirty="0"/>
              <a:t>, </a:t>
            </a:r>
            <a:r>
              <a:rPr lang="en-GB" sz="2900" dirty="0" err="1"/>
              <a:t>podrazumevajući</a:t>
            </a:r>
            <a:r>
              <a:rPr lang="en-GB" sz="2900" dirty="0"/>
              <a:t> </a:t>
            </a:r>
            <a:r>
              <a:rPr lang="en-GB" sz="2900" dirty="0" err="1"/>
              <a:t>tu</a:t>
            </a:r>
            <a:r>
              <a:rPr lang="en-GB" sz="2900" dirty="0"/>
              <a:t> </a:t>
            </a:r>
            <a:r>
              <a:rPr lang="en-GB" sz="2900" dirty="0" err="1"/>
              <a:t>sva</a:t>
            </a:r>
            <a:r>
              <a:rPr lang="en-GB" sz="2900" dirty="0"/>
              <a:t> </a:t>
            </a:r>
            <a:r>
              <a:rPr lang="en-GB" sz="2900" dirty="0" err="1"/>
              <a:t>obaveštenja</a:t>
            </a:r>
            <a:r>
              <a:rPr lang="en-GB" sz="2900" dirty="0"/>
              <a:t> o </a:t>
            </a:r>
            <a:r>
              <a:rPr lang="en-GB" sz="2900" dirty="0" err="1"/>
              <a:t>merama</a:t>
            </a:r>
            <a:r>
              <a:rPr lang="en-GB" sz="2900" dirty="0"/>
              <a:t> </a:t>
            </a:r>
            <a:r>
              <a:rPr lang="en-GB" sz="2900" dirty="0" err="1"/>
              <a:t>preduzetim</a:t>
            </a:r>
            <a:r>
              <a:rPr lang="en-GB" sz="2900" dirty="0"/>
              <a:t>, </a:t>
            </a:r>
            <a:r>
              <a:rPr lang="en-GB" sz="2900" dirty="0" err="1"/>
              <a:t>ili</a:t>
            </a:r>
            <a:r>
              <a:rPr lang="en-GB" sz="2900" dirty="0"/>
              <a:t> </a:t>
            </a:r>
            <a:r>
              <a:rPr lang="en-GB" sz="2900" dirty="0" err="1"/>
              <a:t>koje</a:t>
            </a:r>
            <a:r>
              <a:rPr lang="en-GB" sz="2900" dirty="0"/>
              <a:t> </a:t>
            </a:r>
            <a:r>
              <a:rPr lang="en-GB" sz="2900" dirty="0" err="1"/>
              <a:t>će</a:t>
            </a:r>
            <a:r>
              <a:rPr lang="en-GB" sz="2900" dirty="0"/>
              <a:t> se </a:t>
            </a:r>
            <a:r>
              <a:rPr lang="en-GB" sz="2900" dirty="0" err="1"/>
              <a:t>preduzeti</a:t>
            </a:r>
            <a:r>
              <a:rPr lang="en-GB" sz="2900" dirty="0"/>
              <a:t>, u </a:t>
            </a:r>
            <a:r>
              <a:rPr lang="en-GB" sz="2900" dirty="0" err="1"/>
              <a:t>cilju</a:t>
            </a:r>
            <a:r>
              <a:rPr lang="en-GB" sz="2900" dirty="0"/>
              <a:t> </a:t>
            </a:r>
            <a:r>
              <a:rPr lang="en-GB" sz="2900" dirty="0" err="1"/>
              <a:t>borbe</a:t>
            </a:r>
            <a:r>
              <a:rPr lang="en-GB" sz="2900" dirty="0"/>
              <a:t> </a:t>
            </a:r>
            <a:r>
              <a:rPr lang="en-GB" sz="2900" dirty="0" err="1"/>
              <a:t>protiv</a:t>
            </a:r>
            <a:r>
              <a:rPr lang="en-GB" sz="2900" dirty="0"/>
              <a:t> </a:t>
            </a:r>
            <a:r>
              <a:rPr lang="en-GB" sz="2900" dirty="0" err="1"/>
              <a:t>nezaposlenosti</a:t>
            </a:r>
            <a:r>
              <a:rPr lang="en-GB" sz="2900" dirty="0"/>
              <a:t>. </a:t>
            </a:r>
            <a:r>
              <a:rPr lang="en-GB" sz="2900" dirty="0" err="1"/>
              <a:t>Kad</a:t>
            </a:r>
            <a:r>
              <a:rPr lang="en-GB" sz="2900" dirty="0"/>
              <a:t> god je </a:t>
            </a:r>
            <a:r>
              <a:rPr lang="en-GB" sz="2900" dirty="0" err="1"/>
              <a:t>moguće</a:t>
            </a:r>
            <a:r>
              <a:rPr lang="en-GB" sz="2900" dirty="0"/>
              <a:t>, </a:t>
            </a:r>
            <a:r>
              <a:rPr lang="en-GB" sz="2900" dirty="0" err="1"/>
              <a:t>obaveštenja</a:t>
            </a:r>
            <a:r>
              <a:rPr lang="en-GB" sz="2900" dirty="0"/>
              <a:t> se </a:t>
            </a:r>
            <a:r>
              <a:rPr lang="en-GB" sz="2900" dirty="0" err="1"/>
              <a:t>moraju</a:t>
            </a:r>
            <a:r>
              <a:rPr lang="en-GB" sz="2900" dirty="0"/>
              <a:t> </a:t>
            </a:r>
            <a:r>
              <a:rPr lang="en-GB" sz="2900" dirty="0" err="1"/>
              <a:t>prikupljati</a:t>
            </a:r>
            <a:r>
              <a:rPr lang="en-GB" sz="2900" dirty="0"/>
              <a:t> </a:t>
            </a:r>
            <a:r>
              <a:rPr lang="en-GB" sz="2900" dirty="0" err="1"/>
              <a:t>tako</a:t>
            </a:r>
            <a:r>
              <a:rPr lang="en-GB" sz="2900" dirty="0"/>
              <a:t> da se </a:t>
            </a:r>
            <a:r>
              <a:rPr lang="en-GB" sz="2900" dirty="0" err="1"/>
              <a:t>njihova</a:t>
            </a:r>
            <a:r>
              <a:rPr lang="en-GB" sz="2900" dirty="0"/>
              <a:t> </a:t>
            </a:r>
            <a:r>
              <a:rPr lang="en-GB" sz="2900" dirty="0" err="1"/>
              <a:t>saopštenja</a:t>
            </a:r>
            <a:r>
              <a:rPr lang="en-GB" sz="2900" dirty="0"/>
              <a:t> </a:t>
            </a:r>
            <a:r>
              <a:rPr lang="en-GB" sz="2900" dirty="0" err="1"/>
              <a:t>mogu</a:t>
            </a:r>
            <a:r>
              <a:rPr lang="en-GB" sz="2900" dirty="0"/>
              <a:t> </a:t>
            </a:r>
            <a:r>
              <a:rPr lang="en-GB" sz="2900" dirty="0" err="1"/>
              <a:t>izvršiti</a:t>
            </a:r>
            <a:r>
              <a:rPr lang="en-GB" sz="2900" dirty="0"/>
              <a:t> tri </a:t>
            </a:r>
            <a:r>
              <a:rPr lang="en-GB" sz="2900" dirty="0" err="1"/>
              <a:t>mjeseca</a:t>
            </a:r>
            <a:r>
              <a:rPr lang="en-GB" sz="2900" dirty="0"/>
              <a:t> </a:t>
            </a:r>
            <a:r>
              <a:rPr lang="en-GB" sz="2900" dirty="0" err="1"/>
              <a:t>po</a:t>
            </a:r>
            <a:r>
              <a:rPr lang="en-GB" sz="2900" dirty="0"/>
              <a:t> </a:t>
            </a:r>
            <a:r>
              <a:rPr lang="en-GB" sz="2900" dirty="0" err="1"/>
              <a:t>isteku</a:t>
            </a:r>
            <a:r>
              <a:rPr lang="en-GB" sz="2900" dirty="0"/>
              <a:t> </a:t>
            </a:r>
            <a:r>
              <a:rPr lang="en-GB" sz="2900" dirty="0" err="1"/>
              <a:t>vremena</a:t>
            </a:r>
            <a:r>
              <a:rPr lang="en-GB" sz="2900" dirty="0"/>
              <a:t>, </a:t>
            </a:r>
            <a:r>
              <a:rPr lang="en-GB" sz="2900" dirty="0" err="1"/>
              <a:t>na</a:t>
            </a:r>
            <a:r>
              <a:rPr lang="en-GB" sz="2900" dirty="0"/>
              <a:t> </a:t>
            </a:r>
            <a:r>
              <a:rPr lang="en-GB" sz="2900" dirty="0" err="1"/>
              <a:t>koje</a:t>
            </a:r>
            <a:r>
              <a:rPr lang="en-GB" sz="2900" dirty="0"/>
              <a:t> se ova </a:t>
            </a:r>
            <a:r>
              <a:rPr lang="en-GB" sz="2900" dirty="0" err="1"/>
              <a:t>odnose</a:t>
            </a:r>
            <a:r>
              <a:rPr lang="en-GB" sz="2900" dirty="0" smtClean="0"/>
              <a:t>.</a:t>
            </a:r>
            <a:endParaRPr lang="sr-Latn-RS" sz="2900" dirty="0"/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GB" sz="2900" dirty="0" err="1" smtClean="0"/>
              <a:t>Član</a:t>
            </a:r>
            <a:r>
              <a:rPr lang="en-GB" sz="2900" dirty="0" smtClean="0"/>
              <a:t> </a:t>
            </a:r>
            <a:r>
              <a:rPr lang="en-GB" sz="2900" dirty="0"/>
              <a:t>2</a:t>
            </a:r>
            <a:r>
              <a:rPr lang="en-GB" sz="2900" dirty="0" smtClean="0"/>
              <a:t>.</a:t>
            </a:r>
            <a:endParaRPr lang="sr-Latn-RS" sz="29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2900" dirty="0"/>
              <a:t>1. </a:t>
            </a:r>
            <a:r>
              <a:rPr lang="en-GB" sz="2900" dirty="0" err="1"/>
              <a:t>Svaka</a:t>
            </a:r>
            <a:r>
              <a:rPr lang="en-GB" sz="2900" dirty="0"/>
              <a:t> </a:t>
            </a:r>
            <a:r>
              <a:rPr lang="en-GB" sz="2900" dirty="0" err="1"/>
              <a:t>članica</a:t>
            </a:r>
            <a:r>
              <a:rPr lang="en-GB" sz="2900" dirty="0"/>
              <a:t>, </a:t>
            </a:r>
            <a:r>
              <a:rPr lang="en-GB" sz="2900" dirty="0" err="1"/>
              <a:t>koja</a:t>
            </a:r>
            <a:r>
              <a:rPr lang="en-GB" sz="2900" dirty="0"/>
              <a:t> </a:t>
            </a:r>
            <a:r>
              <a:rPr lang="en-GB" sz="2900" dirty="0" err="1"/>
              <a:t>ratifikuje</a:t>
            </a:r>
            <a:r>
              <a:rPr lang="en-GB" sz="2900" dirty="0"/>
              <a:t> </a:t>
            </a:r>
            <a:r>
              <a:rPr lang="en-GB" sz="2900" dirty="0" err="1"/>
              <a:t>ovu</a:t>
            </a:r>
            <a:r>
              <a:rPr lang="en-GB" sz="2900" dirty="0"/>
              <a:t> </a:t>
            </a:r>
            <a:r>
              <a:rPr lang="en-GB" sz="2900" dirty="0" err="1"/>
              <a:t>Konvenciju</a:t>
            </a:r>
            <a:r>
              <a:rPr lang="en-GB" sz="2900" dirty="0"/>
              <a:t>, </a:t>
            </a:r>
            <a:r>
              <a:rPr lang="en-GB" sz="2900" dirty="0" err="1"/>
              <a:t>biće</a:t>
            </a:r>
            <a:r>
              <a:rPr lang="en-GB" sz="2900" dirty="0"/>
              <a:t> </a:t>
            </a:r>
            <a:r>
              <a:rPr lang="en-GB" sz="2900" dirty="0" err="1"/>
              <a:t>dužna</a:t>
            </a:r>
            <a:r>
              <a:rPr lang="en-GB" sz="2900" dirty="0"/>
              <a:t> da </a:t>
            </a:r>
            <a:r>
              <a:rPr lang="en-GB" sz="2900" dirty="0" err="1"/>
              <a:t>ustanovi</a:t>
            </a:r>
            <a:r>
              <a:rPr lang="en-GB" sz="2900" dirty="0"/>
              <a:t> </a:t>
            </a:r>
            <a:r>
              <a:rPr lang="en-GB" sz="2900" dirty="0" err="1"/>
              <a:t>jedan</a:t>
            </a:r>
            <a:r>
              <a:rPr lang="en-GB" sz="2900" dirty="0"/>
              <a:t> </a:t>
            </a:r>
            <a:r>
              <a:rPr lang="en-GB" sz="2900" dirty="0" err="1"/>
              <a:t>sistem</a:t>
            </a:r>
            <a:r>
              <a:rPr lang="en-GB" sz="2900" dirty="0"/>
              <a:t> </a:t>
            </a:r>
            <a:r>
              <a:rPr lang="en-GB" sz="2900" dirty="0" err="1"/>
              <a:t>besplatnih</a:t>
            </a:r>
            <a:r>
              <a:rPr lang="en-GB" sz="2900" dirty="0"/>
              <a:t> </a:t>
            </a:r>
            <a:r>
              <a:rPr lang="en-GB" sz="2900" dirty="0" err="1"/>
              <a:t>javnih</a:t>
            </a:r>
            <a:r>
              <a:rPr lang="en-GB" sz="2900" dirty="0"/>
              <a:t> </a:t>
            </a:r>
            <a:r>
              <a:rPr lang="en-GB" sz="2900" dirty="0" err="1"/>
              <a:t>kancelarija</a:t>
            </a:r>
            <a:r>
              <a:rPr lang="en-GB" sz="2900" dirty="0"/>
              <a:t> </a:t>
            </a:r>
            <a:r>
              <a:rPr lang="en-GB" sz="2900" dirty="0" err="1"/>
              <a:t>za</a:t>
            </a:r>
            <a:r>
              <a:rPr lang="en-GB" sz="2900" dirty="0"/>
              <a:t> </a:t>
            </a:r>
            <a:r>
              <a:rPr lang="en-GB" sz="2900" dirty="0" err="1"/>
              <a:t>nameštenike</a:t>
            </a:r>
            <a:r>
              <a:rPr lang="en-GB" sz="2900" dirty="0"/>
              <a:t>, </a:t>
            </a:r>
            <a:r>
              <a:rPr lang="en-GB" sz="2900" dirty="0" err="1"/>
              <a:t>koji</a:t>
            </a:r>
            <a:r>
              <a:rPr lang="en-GB" sz="2900" dirty="0"/>
              <a:t> </a:t>
            </a:r>
            <a:r>
              <a:rPr lang="en-GB" sz="2900" dirty="0" err="1"/>
              <a:t>će</a:t>
            </a:r>
            <a:r>
              <a:rPr lang="en-GB" sz="2900" dirty="0"/>
              <a:t> </a:t>
            </a:r>
            <a:r>
              <a:rPr lang="en-GB" sz="2900" dirty="0" err="1"/>
              <a:t>biti</a:t>
            </a:r>
            <a:r>
              <a:rPr lang="en-GB" sz="2900" dirty="0"/>
              <a:t> </a:t>
            </a:r>
            <a:r>
              <a:rPr lang="en-GB" sz="2900" dirty="0" err="1"/>
              <a:t>stavljeni</a:t>
            </a:r>
            <a:r>
              <a:rPr lang="en-GB" sz="2900" dirty="0"/>
              <a:t> pod </a:t>
            </a:r>
            <a:r>
              <a:rPr lang="en-GB" sz="2900" dirty="0" err="1"/>
              <a:t>kontrolu</a:t>
            </a:r>
            <a:r>
              <a:rPr lang="en-GB" sz="2900" dirty="0"/>
              <a:t> </a:t>
            </a:r>
            <a:r>
              <a:rPr lang="en-GB" sz="2900" dirty="0" err="1"/>
              <a:t>jedne</a:t>
            </a:r>
            <a:r>
              <a:rPr lang="en-GB" sz="2900" dirty="0"/>
              <a:t> </a:t>
            </a:r>
            <a:r>
              <a:rPr lang="en-GB" sz="2900" dirty="0" err="1"/>
              <a:t>centralne</a:t>
            </a:r>
            <a:r>
              <a:rPr lang="en-GB" sz="2900" dirty="0"/>
              <a:t> </a:t>
            </a:r>
            <a:r>
              <a:rPr lang="en-GB" sz="2900" dirty="0" err="1"/>
              <a:t>vlasti</a:t>
            </a:r>
            <a:r>
              <a:rPr lang="en-GB" sz="2900" dirty="0"/>
              <a:t>. </a:t>
            </a:r>
            <a:r>
              <a:rPr lang="en-GB" sz="2900" dirty="0" err="1"/>
              <a:t>Komiteti</a:t>
            </a:r>
            <a:r>
              <a:rPr lang="en-GB" sz="2900" dirty="0"/>
              <a:t>, u </a:t>
            </a:r>
            <a:r>
              <a:rPr lang="en-GB" sz="2900" dirty="0" err="1"/>
              <a:t>kojima</a:t>
            </a:r>
            <a:r>
              <a:rPr lang="en-GB" sz="2900" dirty="0"/>
              <a:t> </a:t>
            </a:r>
            <a:r>
              <a:rPr lang="en-GB" sz="2900" dirty="0" err="1"/>
              <a:t>mogu</a:t>
            </a:r>
            <a:r>
              <a:rPr lang="en-GB" sz="2900" dirty="0"/>
              <a:t> </a:t>
            </a:r>
            <a:r>
              <a:rPr lang="en-GB" sz="2900" dirty="0" err="1"/>
              <a:t>biti</a:t>
            </a:r>
            <a:r>
              <a:rPr lang="en-GB" sz="2900" dirty="0"/>
              <a:t> </a:t>
            </a:r>
            <a:r>
              <a:rPr lang="en-GB" sz="2900" dirty="0" err="1"/>
              <a:t>zastupljeni</a:t>
            </a:r>
            <a:r>
              <a:rPr lang="en-GB" sz="2900" dirty="0"/>
              <a:t> </a:t>
            </a:r>
            <a:r>
              <a:rPr lang="en-GB" sz="2900" dirty="0" err="1"/>
              <a:t>predstavnici</a:t>
            </a:r>
            <a:r>
              <a:rPr lang="en-GB" sz="2900" dirty="0"/>
              <a:t> </a:t>
            </a:r>
            <a:r>
              <a:rPr lang="en-GB" sz="2900" dirty="0" err="1"/>
              <a:t>poslodavaca</a:t>
            </a:r>
            <a:r>
              <a:rPr lang="en-GB" sz="2900" dirty="0"/>
              <a:t> </a:t>
            </a:r>
            <a:r>
              <a:rPr lang="en-GB" sz="2900" dirty="0" err="1"/>
              <a:t>i</a:t>
            </a:r>
            <a:r>
              <a:rPr lang="en-GB" sz="2900" dirty="0"/>
              <a:t> </a:t>
            </a:r>
            <a:r>
              <a:rPr lang="en-GB" sz="2900" dirty="0" err="1"/>
              <a:t>radnika</a:t>
            </a:r>
            <a:r>
              <a:rPr lang="en-GB" sz="2900" dirty="0"/>
              <a:t>, </a:t>
            </a:r>
            <a:r>
              <a:rPr lang="en-GB" sz="2900" dirty="0" err="1"/>
              <a:t>biće</a:t>
            </a:r>
            <a:r>
              <a:rPr lang="en-GB" sz="2900" dirty="0"/>
              <a:t> </a:t>
            </a:r>
            <a:r>
              <a:rPr lang="en-GB" sz="2900" dirty="0" err="1"/>
              <a:t>imenovani</a:t>
            </a:r>
            <a:r>
              <a:rPr lang="en-GB" sz="2900" dirty="0"/>
              <a:t> </a:t>
            </a:r>
            <a:r>
              <a:rPr lang="en-GB" sz="2900" dirty="0" err="1"/>
              <a:t>i</a:t>
            </a:r>
            <a:r>
              <a:rPr lang="en-GB" sz="2900" dirty="0"/>
              <a:t> </a:t>
            </a:r>
            <a:r>
              <a:rPr lang="en-GB" sz="2900" dirty="0" err="1"/>
              <a:t>konzultirani</a:t>
            </a:r>
            <a:r>
              <a:rPr lang="en-GB" sz="2900" dirty="0"/>
              <a:t> </a:t>
            </a:r>
            <a:r>
              <a:rPr lang="en-GB" sz="2900" dirty="0" err="1"/>
              <a:t>za</a:t>
            </a:r>
            <a:r>
              <a:rPr lang="en-GB" sz="2900" dirty="0"/>
              <a:t> </a:t>
            </a:r>
            <a:r>
              <a:rPr lang="en-GB" sz="2900" dirty="0" err="1"/>
              <a:t>sve</a:t>
            </a:r>
            <a:r>
              <a:rPr lang="en-GB" sz="2900" dirty="0"/>
              <a:t> ono </a:t>
            </a:r>
            <a:r>
              <a:rPr lang="en-GB" sz="2900" dirty="0" err="1"/>
              <a:t>što</a:t>
            </a:r>
            <a:r>
              <a:rPr lang="en-GB" sz="2900" dirty="0"/>
              <a:t> se </a:t>
            </a:r>
            <a:r>
              <a:rPr lang="en-GB" sz="2900" dirty="0" err="1"/>
              <a:t>odnosi</a:t>
            </a:r>
            <a:r>
              <a:rPr lang="en-GB" sz="2900" dirty="0"/>
              <a:t> </a:t>
            </a:r>
            <a:r>
              <a:rPr lang="en-GB" sz="2900" dirty="0" err="1"/>
              <a:t>na</a:t>
            </a:r>
            <a:r>
              <a:rPr lang="en-GB" sz="2900" dirty="0"/>
              <a:t> </a:t>
            </a:r>
            <a:r>
              <a:rPr lang="en-GB" sz="2900" dirty="0" err="1"/>
              <a:t>poslovanje</a:t>
            </a:r>
            <a:r>
              <a:rPr lang="en-GB" sz="2900" dirty="0"/>
              <a:t> </a:t>
            </a:r>
            <a:r>
              <a:rPr lang="en-GB" sz="2900" dirty="0" err="1"/>
              <a:t>ovih</a:t>
            </a:r>
            <a:r>
              <a:rPr lang="en-GB" sz="2900" dirty="0"/>
              <a:t> </a:t>
            </a:r>
            <a:r>
              <a:rPr lang="en-GB" sz="2900" dirty="0" err="1"/>
              <a:t>kancelarija</a:t>
            </a:r>
            <a:r>
              <a:rPr lang="en-GB" sz="2900" dirty="0"/>
              <a:t>.</a:t>
            </a:r>
            <a:endParaRPr lang="sr-Latn-RS" sz="29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2900" dirty="0"/>
              <a:t>2. </a:t>
            </a:r>
            <a:r>
              <a:rPr lang="en-GB" sz="2900" dirty="0" err="1"/>
              <a:t>Ako</a:t>
            </a:r>
            <a:r>
              <a:rPr lang="en-GB" sz="2900" dirty="0"/>
              <a:t> bi </a:t>
            </a:r>
            <a:r>
              <a:rPr lang="en-GB" sz="2900" dirty="0" err="1"/>
              <a:t>zajedno</a:t>
            </a:r>
            <a:r>
              <a:rPr lang="en-GB" sz="2900" dirty="0"/>
              <a:t> </a:t>
            </a:r>
            <a:r>
              <a:rPr lang="en-GB" sz="2900" dirty="0" err="1"/>
              <a:t>postojali</a:t>
            </a:r>
            <a:r>
              <a:rPr lang="en-GB" sz="2900" dirty="0"/>
              <a:t> </a:t>
            </a:r>
            <a:r>
              <a:rPr lang="en-GB" sz="2900" dirty="0" err="1"/>
              <a:t>besplatni</a:t>
            </a:r>
            <a:r>
              <a:rPr lang="en-GB" sz="2900" dirty="0"/>
              <a:t> </a:t>
            </a:r>
            <a:r>
              <a:rPr lang="en-GB" sz="2900" dirty="0" err="1"/>
              <a:t>javni</a:t>
            </a:r>
            <a:r>
              <a:rPr lang="en-GB" sz="2900" dirty="0"/>
              <a:t> </a:t>
            </a:r>
            <a:r>
              <a:rPr lang="en-GB" sz="2900" dirty="0" err="1"/>
              <a:t>i</a:t>
            </a:r>
            <a:r>
              <a:rPr lang="en-GB" sz="2900" dirty="0"/>
              <a:t> </a:t>
            </a:r>
            <a:r>
              <a:rPr lang="en-GB" sz="2900" dirty="0" err="1"/>
              <a:t>privatni</a:t>
            </a:r>
            <a:r>
              <a:rPr lang="en-GB" sz="2900" dirty="0"/>
              <a:t> </a:t>
            </a:r>
            <a:r>
              <a:rPr lang="en-GB" sz="2900" dirty="0" err="1"/>
              <a:t>biroi</a:t>
            </a:r>
            <a:r>
              <a:rPr lang="en-GB" sz="2900" dirty="0"/>
              <a:t>, </a:t>
            </a:r>
            <a:r>
              <a:rPr lang="en-GB" sz="2900" dirty="0" err="1"/>
              <a:t>moraju</a:t>
            </a:r>
            <a:r>
              <a:rPr lang="en-GB" sz="2900" dirty="0"/>
              <a:t> se </a:t>
            </a:r>
            <a:r>
              <a:rPr lang="en-GB" sz="2900" dirty="0" err="1"/>
              <a:t>preduzeti</a:t>
            </a:r>
            <a:r>
              <a:rPr lang="en-GB" sz="2900" dirty="0"/>
              <a:t> mere </a:t>
            </a:r>
            <a:r>
              <a:rPr lang="en-GB" sz="2900" dirty="0" err="1"/>
              <a:t>za</a:t>
            </a:r>
            <a:r>
              <a:rPr lang="en-GB" sz="2900" dirty="0"/>
              <a:t> </a:t>
            </a:r>
            <a:r>
              <a:rPr lang="en-GB" sz="2900" dirty="0" err="1"/>
              <a:t>ujednačavanje</a:t>
            </a:r>
            <a:r>
              <a:rPr lang="en-GB" sz="2900" dirty="0"/>
              <a:t> </a:t>
            </a:r>
            <a:r>
              <a:rPr lang="en-GB" sz="2900" dirty="0" err="1"/>
              <a:t>delovanja</a:t>
            </a:r>
            <a:r>
              <a:rPr lang="en-GB" sz="2900" dirty="0"/>
              <a:t> </a:t>
            </a:r>
            <a:r>
              <a:rPr lang="en-GB" sz="2900" dirty="0" err="1"/>
              <a:t>ovih</a:t>
            </a:r>
            <a:r>
              <a:rPr lang="en-GB" sz="2900" dirty="0"/>
              <a:t> </a:t>
            </a:r>
            <a:r>
              <a:rPr lang="en-GB" sz="2900" dirty="0" err="1"/>
              <a:t>ureda</a:t>
            </a:r>
            <a:r>
              <a:rPr lang="en-GB" sz="2900" dirty="0"/>
              <a:t> </a:t>
            </a:r>
            <a:r>
              <a:rPr lang="en-GB" sz="2900" dirty="0" err="1"/>
              <a:t>na</a:t>
            </a:r>
            <a:r>
              <a:rPr lang="en-GB" sz="2900" dirty="0"/>
              <a:t> </a:t>
            </a:r>
            <a:r>
              <a:rPr lang="en-GB" sz="2900" dirty="0" err="1"/>
              <a:t>teritoriji</a:t>
            </a:r>
            <a:r>
              <a:rPr lang="en-GB" sz="2900" dirty="0"/>
              <a:t> </a:t>
            </a:r>
            <a:r>
              <a:rPr lang="en-GB" sz="2900" dirty="0" err="1"/>
              <a:t>cele</a:t>
            </a:r>
            <a:r>
              <a:rPr lang="en-GB" sz="2900" dirty="0"/>
              <a:t> </a:t>
            </a:r>
            <a:r>
              <a:rPr lang="en-GB" sz="2900" dirty="0" err="1"/>
              <a:t>države</a:t>
            </a:r>
            <a:r>
              <a:rPr lang="en-GB" sz="2900" dirty="0"/>
              <a:t>.</a:t>
            </a:r>
            <a:endParaRPr lang="sr-Latn-RS" sz="29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2900" dirty="0"/>
              <a:t>3. </a:t>
            </a:r>
            <a:r>
              <a:rPr lang="en-GB" sz="2900" dirty="0" err="1"/>
              <a:t>Medđunarodna</a:t>
            </a:r>
            <a:r>
              <a:rPr lang="en-GB" sz="2900" dirty="0"/>
              <a:t> </a:t>
            </a:r>
            <a:r>
              <a:rPr lang="en-GB" sz="2900" dirty="0" err="1"/>
              <a:t>kancelarija</a:t>
            </a:r>
            <a:r>
              <a:rPr lang="en-GB" sz="2900" dirty="0"/>
              <a:t> </a:t>
            </a:r>
            <a:r>
              <a:rPr lang="en-GB" sz="2900" dirty="0" err="1"/>
              <a:t>rada</a:t>
            </a:r>
            <a:r>
              <a:rPr lang="en-GB" sz="2900" dirty="0"/>
              <a:t> mora </a:t>
            </a:r>
            <a:r>
              <a:rPr lang="en-GB" sz="2900" dirty="0" err="1"/>
              <a:t>brinuti</a:t>
            </a:r>
            <a:r>
              <a:rPr lang="en-GB" sz="2900" dirty="0"/>
              <a:t> o </a:t>
            </a:r>
            <a:r>
              <a:rPr lang="en-GB" sz="2900" dirty="0" err="1"/>
              <a:t>ujednačavanju</a:t>
            </a:r>
            <a:r>
              <a:rPr lang="en-GB" sz="2900" dirty="0"/>
              <a:t> </a:t>
            </a:r>
            <a:r>
              <a:rPr lang="en-GB" sz="2900" dirty="0" err="1"/>
              <a:t>raznih</a:t>
            </a:r>
            <a:r>
              <a:rPr lang="en-GB" sz="2900" dirty="0"/>
              <a:t> </a:t>
            </a:r>
            <a:r>
              <a:rPr lang="en-GB" sz="2900" dirty="0" err="1"/>
              <a:t>narodnih</a:t>
            </a:r>
            <a:r>
              <a:rPr lang="en-GB" sz="2900" dirty="0"/>
              <a:t> </a:t>
            </a:r>
            <a:r>
              <a:rPr lang="en-GB" sz="2900" dirty="0" err="1"/>
              <a:t>sistema</a:t>
            </a:r>
            <a:r>
              <a:rPr lang="en-GB" sz="2900" dirty="0"/>
              <a:t> u </a:t>
            </a:r>
            <a:r>
              <a:rPr lang="en-GB" sz="2900" dirty="0" err="1"/>
              <a:t>sporazumu</a:t>
            </a:r>
            <a:r>
              <a:rPr lang="en-GB" sz="2900" dirty="0"/>
              <a:t> </a:t>
            </a:r>
            <a:r>
              <a:rPr lang="en-GB" sz="2900" dirty="0" err="1"/>
              <a:t>sa</a:t>
            </a:r>
            <a:r>
              <a:rPr lang="en-GB" sz="2900" dirty="0"/>
              <a:t> </a:t>
            </a:r>
            <a:r>
              <a:rPr lang="en-GB" sz="2900" dirty="0" err="1"/>
              <a:t>zainteresovanim</a:t>
            </a:r>
            <a:r>
              <a:rPr lang="en-GB" sz="2900" dirty="0"/>
              <a:t> </a:t>
            </a:r>
            <a:r>
              <a:rPr lang="en-GB" sz="2900" dirty="0" err="1"/>
              <a:t>zemljama</a:t>
            </a:r>
            <a:r>
              <a:rPr lang="en-GB" sz="2900" dirty="0"/>
              <a:t>.</a:t>
            </a:r>
            <a:endParaRPr lang="sr-Latn-RS" sz="29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2900" dirty="0"/>
              <a:t> </a:t>
            </a:r>
            <a:endParaRPr lang="sr-Latn-RS" sz="2900" dirty="0"/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GB" sz="2900" dirty="0" err="1" smtClean="0"/>
              <a:t>Član</a:t>
            </a:r>
            <a:r>
              <a:rPr lang="en-GB" sz="2900" dirty="0" smtClean="0"/>
              <a:t> </a:t>
            </a:r>
            <a:r>
              <a:rPr lang="en-GB" sz="2900" dirty="0"/>
              <a:t>3</a:t>
            </a:r>
            <a:r>
              <a:rPr lang="en-GB" sz="2900" dirty="0" smtClean="0"/>
              <a:t>.</a:t>
            </a:r>
            <a:endParaRPr lang="sr-Latn-RS" sz="29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2900" dirty="0" err="1"/>
              <a:t>Članovi</a:t>
            </a:r>
            <a:r>
              <a:rPr lang="en-GB" sz="2900" dirty="0"/>
              <a:t> </a:t>
            </a:r>
            <a:r>
              <a:rPr lang="en-GB" sz="2900" dirty="0" err="1"/>
              <a:t>Međunarodne</a:t>
            </a:r>
            <a:r>
              <a:rPr lang="en-GB" sz="2900" dirty="0"/>
              <a:t> </a:t>
            </a:r>
            <a:r>
              <a:rPr lang="en-GB" sz="2900" dirty="0" err="1"/>
              <a:t>organizacije</a:t>
            </a:r>
            <a:r>
              <a:rPr lang="en-GB" sz="2900" dirty="0"/>
              <a:t> </a:t>
            </a:r>
            <a:r>
              <a:rPr lang="en-GB" sz="2900" dirty="0" err="1"/>
              <a:t>rada</a:t>
            </a:r>
            <a:r>
              <a:rPr lang="en-GB" sz="2900" dirty="0"/>
              <a:t>, </a:t>
            </a:r>
            <a:r>
              <a:rPr lang="en-GB" sz="2900" dirty="0" err="1"/>
              <a:t>koji</a:t>
            </a:r>
            <a:r>
              <a:rPr lang="en-GB" sz="2900" dirty="0"/>
              <a:t> </a:t>
            </a:r>
            <a:r>
              <a:rPr lang="en-GB" sz="2900" dirty="0" err="1"/>
              <a:t>ratifikuju</a:t>
            </a:r>
            <a:r>
              <a:rPr lang="en-GB" sz="2900" dirty="0"/>
              <a:t> </a:t>
            </a:r>
            <a:r>
              <a:rPr lang="en-GB" sz="2900" dirty="0" err="1"/>
              <a:t>ovu</a:t>
            </a:r>
            <a:r>
              <a:rPr lang="en-GB" sz="2900" dirty="0"/>
              <a:t> </a:t>
            </a:r>
            <a:r>
              <a:rPr lang="en-GB" sz="2900" dirty="0" err="1"/>
              <a:t>konvenciju</a:t>
            </a:r>
            <a:r>
              <a:rPr lang="en-GB" sz="2900" dirty="0"/>
              <a:t>, </a:t>
            </a:r>
            <a:r>
              <a:rPr lang="en-GB" sz="2900" dirty="0" err="1"/>
              <a:t>i</a:t>
            </a:r>
            <a:r>
              <a:rPr lang="en-GB" sz="2900" dirty="0"/>
              <a:t> </a:t>
            </a:r>
            <a:r>
              <a:rPr lang="en-GB" sz="2900" dirty="0" err="1"/>
              <a:t>koji</a:t>
            </a:r>
            <a:r>
              <a:rPr lang="en-GB" sz="2900" dirty="0"/>
              <a:t> </a:t>
            </a:r>
            <a:r>
              <a:rPr lang="en-GB" sz="2900" dirty="0" err="1"/>
              <a:t>imaju</a:t>
            </a:r>
            <a:r>
              <a:rPr lang="en-GB" sz="2900" dirty="0"/>
              <a:t> </a:t>
            </a:r>
            <a:r>
              <a:rPr lang="en-GB" sz="2900" dirty="0" err="1"/>
              <a:t>jedan</a:t>
            </a:r>
            <a:r>
              <a:rPr lang="en-GB" sz="2900" dirty="0"/>
              <a:t> </a:t>
            </a:r>
            <a:r>
              <a:rPr lang="en-GB" sz="2900" dirty="0" err="1"/>
              <a:t>sistem</a:t>
            </a:r>
            <a:r>
              <a:rPr lang="en-GB" sz="2900" dirty="0"/>
              <a:t> </a:t>
            </a:r>
            <a:r>
              <a:rPr lang="en-GB" sz="2900" dirty="0" err="1"/>
              <a:t>osiguranja</a:t>
            </a:r>
            <a:r>
              <a:rPr lang="en-GB" sz="2900" dirty="0"/>
              <a:t> </a:t>
            </a:r>
            <a:r>
              <a:rPr lang="en-GB" sz="2900" dirty="0" err="1"/>
              <a:t>za</a:t>
            </a:r>
            <a:r>
              <a:rPr lang="en-GB" sz="2900" dirty="0"/>
              <a:t> </a:t>
            </a:r>
            <a:r>
              <a:rPr lang="en-GB" sz="2900" dirty="0" err="1"/>
              <a:t>slučaj</a:t>
            </a:r>
            <a:r>
              <a:rPr lang="en-GB" sz="2900" dirty="0"/>
              <a:t> </a:t>
            </a:r>
            <a:r>
              <a:rPr lang="en-GB" sz="2900" dirty="0" err="1"/>
              <a:t>nezaposlenosti</a:t>
            </a:r>
            <a:r>
              <a:rPr lang="en-GB" sz="2900" dirty="0"/>
              <a:t>, </a:t>
            </a:r>
            <a:r>
              <a:rPr lang="en-GB" sz="2900" dirty="0" err="1"/>
              <a:t>biće</a:t>
            </a:r>
            <a:r>
              <a:rPr lang="en-GB" sz="2900" dirty="0"/>
              <a:t> </a:t>
            </a:r>
            <a:r>
              <a:rPr lang="en-GB" sz="2900" dirty="0" err="1"/>
              <a:t>dužni</a:t>
            </a:r>
            <a:r>
              <a:rPr lang="en-GB" sz="2900" dirty="0"/>
              <a:t>, pod </a:t>
            </a:r>
            <a:r>
              <a:rPr lang="en-GB" sz="2900" dirty="0" err="1"/>
              <a:t>uslovima</a:t>
            </a:r>
            <a:r>
              <a:rPr lang="en-GB" sz="2900" dirty="0"/>
              <a:t> </a:t>
            </a:r>
            <a:r>
              <a:rPr lang="en-GB" sz="2900" dirty="0" err="1"/>
              <a:t>utvrđenim</a:t>
            </a:r>
            <a:r>
              <a:rPr lang="en-GB" sz="2900" dirty="0"/>
              <a:t> </a:t>
            </a:r>
            <a:r>
              <a:rPr lang="en-GB" sz="2900" dirty="0" err="1"/>
              <a:t>sporazumom</a:t>
            </a:r>
            <a:r>
              <a:rPr lang="en-GB" sz="2900" dirty="0"/>
              <a:t> </a:t>
            </a:r>
            <a:r>
              <a:rPr lang="en-GB" sz="2900" dirty="0" err="1"/>
              <a:t>zainteresovanih</a:t>
            </a:r>
            <a:r>
              <a:rPr lang="en-GB" sz="2900" dirty="0"/>
              <a:t> </a:t>
            </a:r>
            <a:r>
              <a:rPr lang="en-GB" sz="2900" dirty="0" err="1"/>
              <a:t>članica</a:t>
            </a:r>
            <a:r>
              <a:rPr lang="en-GB" sz="2900" dirty="0"/>
              <a:t>, </a:t>
            </a:r>
            <a:r>
              <a:rPr lang="en-GB" sz="2900" dirty="0" err="1"/>
              <a:t>postići</a:t>
            </a:r>
            <a:r>
              <a:rPr lang="en-GB" sz="2900" dirty="0"/>
              <a:t> </a:t>
            </a:r>
            <a:r>
              <a:rPr lang="en-GB" sz="2900" dirty="0" err="1"/>
              <a:t>dogovor</a:t>
            </a:r>
            <a:r>
              <a:rPr lang="en-GB" sz="2900" dirty="0"/>
              <a:t>, </a:t>
            </a:r>
            <a:r>
              <a:rPr lang="en-GB" sz="2900" dirty="0" err="1"/>
              <a:t>koji</a:t>
            </a:r>
            <a:r>
              <a:rPr lang="en-GB" sz="2900" dirty="0"/>
              <a:t> </a:t>
            </a:r>
            <a:r>
              <a:rPr lang="en-GB" sz="2900" dirty="0" err="1"/>
              <a:t>će</a:t>
            </a:r>
            <a:r>
              <a:rPr lang="en-GB" sz="2900" dirty="0"/>
              <a:t> </a:t>
            </a:r>
            <a:r>
              <a:rPr lang="en-GB" sz="2900" dirty="0" err="1"/>
              <a:t>omogućiti</a:t>
            </a:r>
            <a:r>
              <a:rPr lang="en-GB" sz="2900" dirty="0"/>
              <a:t> </a:t>
            </a:r>
            <a:r>
              <a:rPr lang="en-GB" sz="2900" dirty="0" err="1"/>
              <a:t>radnicima</a:t>
            </a:r>
            <a:r>
              <a:rPr lang="en-GB" sz="2900" dirty="0"/>
              <a:t>, </a:t>
            </a:r>
            <a:r>
              <a:rPr lang="en-GB" sz="2900" dirty="0" err="1"/>
              <a:t>podanicima</a:t>
            </a:r>
            <a:r>
              <a:rPr lang="en-GB" sz="2900" dirty="0"/>
              <a:t> </a:t>
            </a:r>
            <a:r>
              <a:rPr lang="en-GB" sz="2900" dirty="0" err="1"/>
              <a:t>jednog</a:t>
            </a:r>
            <a:r>
              <a:rPr lang="en-GB" sz="2900" dirty="0"/>
              <a:t> od </a:t>
            </a:r>
            <a:r>
              <a:rPr lang="en-GB" sz="2900" dirty="0" err="1"/>
              <a:t>tih</a:t>
            </a:r>
            <a:r>
              <a:rPr lang="en-GB" sz="2900" dirty="0"/>
              <a:t> </a:t>
            </a:r>
            <a:r>
              <a:rPr lang="en-GB" sz="2900" dirty="0" err="1"/>
              <a:t>članova</a:t>
            </a:r>
            <a:r>
              <a:rPr lang="en-GB" sz="2900" dirty="0"/>
              <a:t>, </a:t>
            </a:r>
            <a:r>
              <a:rPr lang="en-GB" sz="2900" dirty="0" err="1"/>
              <a:t>koji</a:t>
            </a:r>
            <a:r>
              <a:rPr lang="en-GB" sz="2900" dirty="0"/>
              <a:t> </a:t>
            </a:r>
            <a:r>
              <a:rPr lang="en-GB" sz="2900" dirty="0" err="1"/>
              <a:t>rade</a:t>
            </a:r>
            <a:r>
              <a:rPr lang="en-GB" sz="2900" dirty="0"/>
              <a:t> </a:t>
            </a:r>
            <a:r>
              <a:rPr lang="en-GB" sz="2900" dirty="0" err="1"/>
              <a:t>na</a:t>
            </a:r>
            <a:r>
              <a:rPr lang="en-GB" sz="2900" dirty="0"/>
              <a:t> </a:t>
            </a:r>
            <a:r>
              <a:rPr lang="en-GB" sz="2900" dirty="0" err="1"/>
              <a:t>teritoriju</a:t>
            </a:r>
            <a:r>
              <a:rPr lang="en-GB" sz="2900" dirty="0"/>
              <a:t> </a:t>
            </a:r>
            <a:r>
              <a:rPr lang="en-GB" sz="2900" dirty="0" err="1"/>
              <a:t>jednog</a:t>
            </a:r>
            <a:r>
              <a:rPr lang="en-GB" sz="2900" dirty="0"/>
              <a:t> </a:t>
            </a:r>
            <a:r>
              <a:rPr lang="en-GB" sz="2900" dirty="0" err="1"/>
              <a:t>drugog</a:t>
            </a:r>
            <a:r>
              <a:rPr lang="en-GB" sz="2900" dirty="0"/>
              <a:t>, da </a:t>
            </a:r>
            <a:r>
              <a:rPr lang="en-GB" sz="2900" dirty="0" err="1"/>
              <a:t>primaju</a:t>
            </a:r>
            <a:r>
              <a:rPr lang="en-GB" sz="2900" dirty="0"/>
              <a:t> </a:t>
            </a:r>
            <a:r>
              <a:rPr lang="en-GB" sz="2900" dirty="0" err="1"/>
              <a:t>odštete</a:t>
            </a:r>
            <a:r>
              <a:rPr lang="en-GB" sz="2900" dirty="0"/>
              <a:t> </a:t>
            </a:r>
            <a:r>
              <a:rPr lang="en-GB" sz="2900" dirty="0" err="1"/>
              <a:t>osiguranja</a:t>
            </a:r>
            <a:r>
              <a:rPr lang="en-GB" sz="2900" dirty="0"/>
              <a:t>, </a:t>
            </a:r>
            <a:r>
              <a:rPr lang="en-GB" sz="2900" dirty="0" err="1"/>
              <a:t>ravne</a:t>
            </a:r>
            <a:r>
              <a:rPr lang="en-GB" sz="2900" dirty="0"/>
              <a:t> </a:t>
            </a:r>
            <a:r>
              <a:rPr lang="en-GB" sz="2900" dirty="0" err="1"/>
              <a:t>onima</a:t>
            </a:r>
            <a:r>
              <a:rPr lang="en-GB" sz="2900" dirty="0"/>
              <a:t> </a:t>
            </a:r>
            <a:r>
              <a:rPr lang="en-GB" sz="2900" dirty="0" err="1"/>
              <a:t>koje</a:t>
            </a:r>
            <a:r>
              <a:rPr lang="en-GB" sz="2900" dirty="0"/>
              <a:t> </a:t>
            </a:r>
            <a:r>
              <a:rPr lang="en-GB" sz="2900" dirty="0" err="1"/>
              <a:t>primaju</a:t>
            </a:r>
            <a:r>
              <a:rPr lang="en-GB" sz="2900" dirty="0"/>
              <a:t> </a:t>
            </a:r>
            <a:r>
              <a:rPr lang="en-GB" sz="2900" dirty="0" err="1"/>
              <a:t>radnici-podanici</a:t>
            </a:r>
            <a:r>
              <a:rPr lang="en-GB" sz="2900" dirty="0"/>
              <a:t> </a:t>
            </a:r>
            <a:r>
              <a:rPr lang="en-GB" sz="2900" dirty="0" err="1"/>
              <a:t>ovog</a:t>
            </a:r>
            <a:r>
              <a:rPr lang="en-GB" sz="2900" dirty="0"/>
              <a:t> </a:t>
            </a:r>
            <a:r>
              <a:rPr lang="en-GB" sz="2900" dirty="0" err="1"/>
              <a:t>drugog</a:t>
            </a:r>
            <a:r>
              <a:rPr lang="en-GB" sz="2900" dirty="0"/>
              <a:t> </a:t>
            </a:r>
            <a:r>
              <a:rPr lang="en-GB" sz="2900" dirty="0" err="1"/>
              <a:t>člana</a:t>
            </a:r>
            <a:r>
              <a:rPr lang="en-GB" sz="2900" dirty="0"/>
              <a:t>.</a:t>
            </a:r>
            <a:endParaRPr lang="sr-Latn-RS" sz="2900" dirty="0"/>
          </a:p>
          <a:p>
            <a:r>
              <a:rPr lang="en-GB" dirty="0"/>
              <a:t> </a:t>
            </a:r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310152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96982"/>
            <a:ext cx="10707690" cy="6608617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sr-Latn-RS" dirty="0" smtClean="0"/>
              <a:t>Član 5</a:t>
            </a:r>
            <a:endParaRPr lang="sr-Cyrl-RS" dirty="0" smtClean="0"/>
          </a:p>
          <a:p>
            <a:r>
              <a:rPr lang="en-GB" dirty="0" smtClean="0"/>
              <a:t>1</a:t>
            </a:r>
            <a:r>
              <a:rPr lang="en-GB" dirty="0"/>
              <a:t>. </a:t>
            </a:r>
            <a:r>
              <a:rPr lang="en-GB" dirty="0" err="1"/>
              <a:t>Svaki</a:t>
            </a:r>
            <a:r>
              <a:rPr lang="en-GB" dirty="0"/>
              <a:t> </a:t>
            </a:r>
            <a:r>
              <a:rPr lang="en-GB" dirty="0" err="1"/>
              <a:t>član</a:t>
            </a:r>
            <a:r>
              <a:rPr lang="en-GB" dirty="0"/>
              <a:t> </a:t>
            </a:r>
            <a:r>
              <a:rPr lang="en-GB" dirty="0" err="1"/>
              <a:t>Međunarodne</a:t>
            </a:r>
            <a:r>
              <a:rPr lang="en-GB" dirty="0"/>
              <a:t> </a:t>
            </a:r>
            <a:r>
              <a:rPr lang="en-GB" dirty="0" err="1"/>
              <a:t>organizacije</a:t>
            </a:r>
            <a:r>
              <a:rPr lang="en-GB" dirty="0"/>
              <a:t> </a:t>
            </a:r>
            <a:r>
              <a:rPr lang="en-GB" dirty="0" err="1"/>
              <a:t>rada</a:t>
            </a:r>
            <a:r>
              <a:rPr lang="en-GB" dirty="0"/>
              <a:t>, </a:t>
            </a:r>
            <a:r>
              <a:rPr lang="en-GB" dirty="0" err="1"/>
              <a:t>koji</a:t>
            </a:r>
            <a:r>
              <a:rPr lang="en-GB" dirty="0"/>
              <a:t> </a:t>
            </a:r>
            <a:r>
              <a:rPr lang="en-GB" dirty="0" err="1"/>
              <a:t>ratifikuje</a:t>
            </a:r>
            <a:r>
              <a:rPr lang="en-GB" dirty="0"/>
              <a:t> </a:t>
            </a:r>
            <a:r>
              <a:rPr lang="en-GB" dirty="0" err="1"/>
              <a:t>ovu</a:t>
            </a:r>
            <a:r>
              <a:rPr lang="en-GB" dirty="0"/>
              <a:t> </a:t>
            </a:r>
            <a:r>
              <a:rPr lang="en-GB" dirty="0" err="1"/>
              <a:t>Konvenciju</a:t>
            </a:r>
            <a:r>
              <a:rPr lang="en-GB" dirty="0"/>
              <a:t>, </a:t>
            </a:r>
            <a:r>
              <a:rPr lang="en-GB" dirty="0" err="1"/>
              <a:t>obvezuje</a:t>
            </a:r>
            <a:r>
              <a:rPr lang="en-GB" dirty="0"/>
              <a:t> se je </a:t>
            </a:r>
            <a:r>
              <a:rPr lang="en-GB" dirty="0" err="1"/>
              <a:t>primeni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one </a:t>
            </a:r>
            <a:r>
              <a:rPr lang="en-GB" dirty="0" err="1"/>
              <a:t>svoje</a:t>
            </a:r>
            <a:r>
              <a:rPr lang="en-GB" dirty="0"/>
              <a:t> </a:t>
            </a:r>
            <a:r>
              <a:rPr lang="en-GB" dirty="0" err="1"/>
              <a:t>kolonije</a:t>
            </a:r>
            <a:r>
              <a:rPr lang="en-GB" dirty="0"/>
              <a:t> </a:t>
            </a:r>
            <a:r>
              <a:rPr lang="en-GB" dirty="0" err="1"/>
              <a:t>ili</a:t>
            </a:r>
            <a:r>
              <a:rPr lang="en-GB" dirty="0"/>
              <a:t> </a:t>
            </a:r>
            <a:r>
              <a:rPr lang="en-GB" dirty="0" err="1"/>
              <a:t>posede</a:t>
            </a:r>
            <a:r>
              <a:rPr lang="en-GB" dirty="0"/>
              <a:t>, </a:t>
            </a:r>
            <a:r>
              <a:rPr lang="en-GB" dirty="0" err="1"/>
              <a:t>ili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one </a:t>
            </a:r>
            <a:r>
              <a:rPr lang="en-GB" dirty="0" err="1"/>
              <a:t>svoje</a:t>
            </a:r>
            <a:r>
              <a:rPr lang="en-GB" dirty="0"/>
              <a:t> </a:t>
            </a:r>
            <a:r>
              <a:rPr lang="en-GB" dirty="0" err="1"/>
              <a:t>protektorate</a:t>
            </a:r>
            <a:r>
              <a:rPr lang="en-GB" dirty="0"/>
              <a:t>, </a:t>
            </a:r>
            <a:r>
              <a:rPr lang="en-GB" dirty="0" err="1"/>
              <a:t>koji</a:t>
            </a:r>
            <a:r>
              <a:rPr lang="en-GB" dirty="0"/>
              <a:t> </a:t>
            </a:r>
            <a:r>
              <a:rPr lang="en-GB" dirty="0" err="1"/>
              <a:t>koji</a:t>
            </a:r>
            <a:r>
              <a:rPr lang="en-GB" dirty="0"/>
              <a:t> </a:t>
            </a:r>
            <a:r>
              <a:rPr lang="en-GB" dirty="0" err="1"/>
              <a:t>nemaju</a:t>
            </a:r>
            <a:r>
              <a:rPr lang="en-GB" dirty="0"/>
              <a:t> </a:t>
            </a:r>
            <a:r>
              <a:rPr lang="en-GB" dirty="0" err="1"/>
              <a:t>neyavisnu</a:t>
            </a:r>
            <a:r>
              <a:rPr lang="en-GB" dirty="0"/>
              <a:t> </a:t>
            </a:r>
            <a:r>
              <a:rPr lang="en-GB" dirty="0" err="1"/>
              <a:t>vlast</a:t>
            </a:r>
            <a:r>
              <a:rPr lang="en-GB" dirty="0"/>
              <a:t> pod </a:t>
            </a:r>
            <a:r>
              <a:rPr lang="en-GB" dirty="0" err="1"/>
              <a:t>ovim</a:t>
            </a:r>
            <a:r>
              <a:rPr lang="en-GB" dirty="0"/>
              <a:t> </a:t>
            </a:r>
            <a:r>
              <a:rPr lang="en-GB" dirty="0" err="1"/>
              <a:t>rezervama</a:t>
            </a:r>
            <a:r>
              <a:rPr lang="en-GB" dirty="0" smtClean="0"/>
              <a:t>:</a:t>
            </a:r>
            <a:endParaRPr lang="sr-Latn-RS" dirty="0"/>
          </a:p>
          <a:p>
            <a:r>
              <a:rPr lang="en-GB" dirty="0"/>
              <a:t>a) da </a:t>
            </a:r>
            <a:r>
              <a:rPr lang="en-GB" dirty="0" err="1"/>
              <a:t>odredbe</a:t>
            </a:r>
            <a:r>
              <a:rPr lang="en-GB" dirty="0"/>
              <a:t> </a:t>
            </a:r>
            <a:r>
              <a:rPr lang="en-GB" dirty="0" err="1"/>
              <a:t>ove</a:t>
            </a:r>
            <a:r>
              <a:rPr lang="en-GB" dirty="0"/>
              <a:t> </a:t>
            </a:r>
            <a:r>
              <a:rPr lang="en-GB" dirty="0" err="1"/>
              <a:t>Konvencije</a:t>
            </a:r>
            <a:r>
              <a:rPr lang="en-GB" dirty="0"/>
              <a:t> ne </a:t>
            </a:r>
            <a:r>
              <a:rPr lang="en-GB" dirty="0" err="1"/>
              <a:t>postanu</a:t>
            </a:r>
            <a:r>
              <a:rPr lang="en-GB" dirty="0"/>
              <a:t> </a:t>
            </a:r>
            <a:r>
              <a:rPr lang="en-GB" dirty="0" err="1"/>
              <a:t>neprimenjiviv</a:t>
            </a:r>
            <a:r>
              <a:rPr lang="en-GB" dirty="0"/>
              <a:t> sled </a:t>
            </a:r>
            <a:r>
              <a:rPr lang="en-GB" dirty="0" err="1"/>
              <a:t>lokalnih</a:t>
            </a:r>
            <a:r>
              <a:rPr lang="en-GB" dirty="0"/>
              <a:t> </a:t>
            </a:r>
            <a:r>
              <a:rPr lang="en-GB" dirty="0" err="1"/>
              <a:t>prilika</a:t>
            </a:r>
            <a:r>
              <a:rPr lang="en-GB" dirty="0"/>
              <a:t>;</a:t>
            </a:r>
            <a:endParaRPr lang="sr-Latn-RS" dirty="0"/>
          </a:p>
          <a:p>
            <a:r>
              <a:rPr lang="en-GB" dirty="0"/>
              <a:t>b) da </a:t>
            </a:r>
            <a:r>
              <a:rPr lang="en-GB" dirty="0" err="1"/>
              <a:t>modifikacije</a:t>
            </a:r>
            <a:r>
              <a:rPr lang="en-GB" dirty="0"/>
              <a:t>, </a:t>
            </a:r>
            <a:r>
              <a:rPr lang="en-GB" dirty="0" err="1"/>
              <a:t>koje</a:t>
            </a:r>
            <a:r>
              <a:rPr lang="en-GB" dirty="0"/>
              <a:t> bi bile </a:t>
            </a:r>
            <a:r>
              <a:rPr lang="en-GB" dirty="0" err="1"/>
              <a:t>potrebne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prilagođavanje</a:t>
            </a:r>
            <a:r>
              <a:rPr lang="en-GB" dirty="0"/>
              <a:t> </a:t>
            </a:r>
            <a:r>
              <a:rPr lang="en-GB" dirty="0" err="1"/>
              <a:t>Konvencije</a:t>
            </a:r>
            <a:r>
              <a:rPr lang="en-GB" dirty="0"/>
              <a:t> </a:t>
            </a:r>
            <a:r>
              <a:rPr lang="en-GB" dirty="0" err="1"/>
              <a:t>lokalnim</a:t>
            </a:r>
            <a:r>
              <a:rPr lang="en-GB" dirty="0"/>
              <a:t> </a:t>
            </a:r>
            <a:r>
              <a:rPr lang="en-GB" dirty="0" err="1"/>
              <a:t>prilikama</a:t>
            </a:r>
            <a:r>
              <a:rPr lang="en-GB" dirty="0"/>
              <a:t>, </a:t>
            </a:r>
            <a:r>
              <a:rPr lang="en-GB" dirty="0" err="1"/>
              <a:t>mogu</a:t>
            </a:r>
            <a:r>
              <a:rPr lang="en-GB" dirty="0"/>
              <a:t> </a:t>
            </a:r>
            <a:r>
              <a:rPr lang="en-GB" dirty="0" err="1"/>
              <a:t>biti</a:t>
            </a:r>
            <a:r>
              <a:rPr lang="en-GB" dirty="0"/>
              <a:t> </a:t>
            </a:r>
            <a:r>
              <a:rPr lang="en-GB" dirty="0" err="1"/>
              <a:t>unesene</a:t>
            </a:r>
            <a:r>
              <a:rPr lang="en-GB" dirty="0"/>
              <a:t> u </a:t>
            </a:r>
            <a:r>
              <a:rPr lang="en-GB" dirty="0" err="1"/>
              <a:t>samu</a:t>
            </a:r>
            <a:r>
              <a:rPr lang="en-GB" dirty="0"/>
              <a:t> </a:t>
            </a:r>
            <a:r>
              <a:rPr lang="en-GB" dirty="0" err="1"/>
              <a:t>Konvenciju</a:t>
            </a:r>
            <a:r>
              <a:rPr lang="en-GB" dirty="0" smtClean="0"/>
              <a:t>.</a:t>
            </a:r>
            <a:endParaRPr lang="sr-Latn-RS" dirty="0"/>
          </a:p>
          <a:p>
            <a:r>
              <a:rPr lang="en-GB" dirty="0"/>
              <a:t>2. </a:t>
            </a:r>
            <a:r>
              <a:rPr lang="en-GB" dirty="0" err="1"/>
              <a:t>Svaka</a:t>
            </a:r>
            <a:r>
              <a:rPr lang="en-GB" dirty="0"/>
              <a:t> </a:t>
            </a:r>
            <a:r>
              <a:rPr lang="en-GB" dirty="0" err="1"/>
              <a:t>članica</a:t>
            </a:r>
            <a:r>
              <a:rPr lang="en-GB" dirty="0"/>
              <a:t> je </a:t>
            </a:r>
            <a:r>
              <a:rPr lang="en-GB" dirty="0" err="1"/>
              <a:t>dužna</a:t>
            </a:r>
            <a:r>
              <a:rPr lang="en-GB" dirty="0"/>
              <a:t> </a:t>
            </a:r>
            <a:r>
              <a:rPr lang="en-GB" dirty="0" err="1"/>
              <a:t>notifikovati</a:t>
            </a:r>
            <a:r>
              <a:rPr lang="en-GB" dirty="0"/>
              <a:t> </a:t>
            </a:r>
            <a:r>
              <a:rPr lang="en-GB" dirty="0" err="1"/>
              <a:t>Međunarodnoj</a:t>
            </a:r>
            <a:r>
              <a:rPr lang="en-GB" dirty="0"/>
              <a:t> </a:t>
            </a:r>
            <a:r>
              <a:rPr lang="en-GB" dirty="0" err="1"/>
              <a:t>kancelariji</a:t>
            </a:r>
            <a:r>
              <a:rPr lang="en-GB" dirty="0"/>
              <a:t> </a:t>
            </a:r>
            <a:r>
              <a:rPr lang="en-GB" dirty="0" err="1"/>
              <a:t>rada</a:t>
            </a:r>
            <a:r>
              <a:rPr lang="en-GB" dirty="0"/>
              <a:t> </a:t>
            </a:r>
            <a:r>
              <a:rPr lang="en-GB" dirty="0" err="1"/>
              <a:t>svoju</a:t>
            </a:r>
            <a:r>
              <a:rPr lang="en-GB" dirty="0"/>
              <a:t> </a:t>
            </a:r>
            <a:r>
              <a:rPr lang="en-GB" dirty="0" err="1"/>
              <a:t>odluku</a:t>
            </a:r>
            <a:r>
              <a:rPr lang="en-GB" dirty="0"/>
              <a:t>, </a:t>
            </a:r>
            <a:r>
              <a:rPr lang="en-GB" dirty="0" err="1"/>
              <a:t>ukoliko</a:t>
            </a:r>
            <a:r>
              <a:rPr lang="en-GB" dirty="0"/>
              <a:t> se </a:t>
            </a:r>
            <a:r>
              <a:rPr lang="en-GB" dirty="0" err="1"/>
              <a:t>tiče</a:t>
            </a:r>
            <a:r>
              <a:rPr lang="en-GB" dirty="0"/>
              <a:t> </a:t>
            </a:r>
            <a:r>
              <a:rPr lang="en-GB" dirty="0" err="1"/>
              <a:t>svake</a:t>
            </a:r>
            <a:r>
              <a:rPr lang="en-GB" dirty="0"/>
              <a:t> od </a:t>
            </a:r>
            <a:r>
              <a:rPr lang="en-GB" dirty="0" err="1"/>
              <a:t>njenih</a:t>
            </a:r>
            <a:r>
              <a:rPr lang="en-GB" dirty="0"/>
              <a:t> </a:t>
            </a:r>
            <a:r>
              <a:rPr lang="en-GB" dirty="0" err="1"/>
              <a:t>kolonija</a:t>
            </a:r>
            <a:r>
              <a:rPr lang="en-GB" dirty="0"/>
              <a:t>, </a:t>
            </a:r>
            <a:r>
              <a:rPr lang="en-GB" dirty="0" err="1"/>
              <a:t>poseda</a:t>
            </a:r>
            <a:r>
              <a:rPr lang="en-GB" dirty="0"/>
              <a:t> </a:t>
            </a:r>
            <a:r>
              <a:rPr lang="en-GB" dirty="0" err="1"/>
              <a:t>ili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svaki</a:t>
            </a:r>
            <a:r>
              <a:rPr lang="en-GB" dirty="0"/>
              <a:t> od </a:t>
            </a:r>
            <a:r>
              <a:rPr lang="en-GB" dirty="0" err="1"/>
              <a:t>njenih</a:t>
            </a:r>
            <a:r>
              <a:rPr lang="en-GB" dirty="0"/>
              <a:t> </a:t>
            </a:r>
            <a:r>
              <a:rPr lang="en-GB" dirty="0" err="1"/>
              <a:t>protektorata</a:t>
            </a:r>
            <a:r>
              <a:rPr lang="en-GB" dirty="0"/>
              <a:t>, </a:t>
            </a:r>
            <a:r>
              <a:rPr lang="en-GB" dirty="0" err="1"/>
              <a:t>koji</a:t>
            </a:r>
            <a:r>
              <a:rPr lang="en-GB" dirty="0"/>
              <a:t> </a:t>
            </a:r>
            <a:r>
              <a:rPr lang="en-GB" dirty="0" err="1"/>
              <a:t>nemaju</a:t>
            </a:r>
            <a:r>
              <a:rPr lang="en-GB" dirty="0"/>
              <a:t> </a:t>
            </a:r>
            <a:r>
              <a:rPr lang="en-GB" dirty="0" err="1"/>
              <a:t>nezavisnu</a:t>
            </a:r>
            <a:r>
              <a:rPr lang="en-GB" dirty="0"/>
              <a:t> </a:t>
            </a:r>
            <a:r>
              <a:rPr lang="en-GB" dirty="0" err="1"/>
              <a:t>vlast</a:t>
            </a:r>
            <a:r>
              <a:rPr lang="en-GB" dirty="0"/>
              <a:t>. </a:t>
            </a:r>
            <a:endParaRPr lang="sr-Latn-RS" dirty="0"/>
          </a:p>
          <a:p>
            <a:pPr algn="ctr"/>
            <a:r>
              <a:rPr lang="en-GB" dirty="0"/>
              <a:t>	</a:t>
            </a:r>
            <a:r>
              <a:rPr lang="en-GB" dirty="0" err="1"/>
              <a:t>Članak</a:t>
            </a:r>
            <a:r>
              <a:rPr lang="en-GB" dirty="0"/>
              <a:t> 6.	</a:t>
            </a:r>
            <a:endParaRPr lang="sr-Latn-RS" dirty="0"/>
          </a:p>
          <a:p>
            <a:r>
              <a:rPr lang="en-GB" dirty="0" err="1"/>
              <a:t>Odmah</a:t>
            </a:r>
            <a:r>
              <a:rPr lang="en-GB" dirty="0"/>
              <a:t>, </a:t>
            </a:r>
            <a:r>
              <a:rPr lang="en-GB" dirty="0" err="1"/>
              <a:t>pošto</a:t>
            </a:r>
            <a:r>
              <a:rPr lang="en-GB" dirty="0"/>
              <a:t> </a:t>
            </a:r>
            <a:r>
              <a:rPr lang="en-GB" dirty="0" err="1"/>
              <a:t>ratifikacije</a:t>
            </a:r>
            <a:r>
              <a:rPr lang="en-GB" dirty="0"/>
              <a:t> tri </a:t>
            </a:r>
            <a:r>
              <a:rPr lang="en-GB" dirty="0" err="1"/>
              <a:t>članice</a:t>
            </a:r>
            <a:r>
              <a:rPr lang="en-GB" dirty="0"/>
              <a:t> </a:t>
            </a:r>
            <a:r>
              <a:rPr lang="en-GB" dirty="0" err="1"/>
              <a:t>Međunarodne</a:t>
            </a:r>
            <a:r>
              <a:rPr lang="en-GB" dirty="0"/>
              <a:t> </a:t>
            </a:r>
            <a:r>
              <a:rPr lang="en-GB" dirty="0" err="1"/>
              <a:t>organizacije</a:t>
            </a:r>
            <a:r>
              <a:rPr lang="en-GB" dirty="0"/>
              <a:t> </a:t>
            </a:r>
            <a:r>
              <a:rPr lang="en-GB" dirty="0" err="1"/>
              <a:t>rada</a:t>
            </a:r>
            <a:r>
              <a:rPr lang="en-GB" dirty="0"/>
              <a:t> </a:t>
            </a:r>
            <a:r>
              <a:rPr lang="en-GB" dirty="0" err="1"/>
              <a:t>budu</a:t>
            </a:r>
            <a:r>
              <a:rPr lang="en-GB" dirty="0"/>
              <a:t> </a:t>
            </a:r>
            <a:r>
              <a:rPr lang="en-GB" dirty="0" err="1"/>
              <a:t>registrovaneu</a:t>
            </a:r>
            <a:r>
              <a:rPr lang="en-GB" dirty="0"/>
              <a:t> </a:t>
            </a:r>
            <a:r>
              <a:rPr lang="en-GB" dirty="0" err="1"/>
              <a:t>Sekretarijatu</a:t>
            </a:r>
            <a:r>
              <a:rPr lang="en-GB" dirty="0"/>
              <a:t>, </a:t>
            </a:r>
            <a:r>
              <a:rPr lang="en-GB" dirty="0" err="1"/>
              <a:t>generalni</a:t>
            </a:r>
            <a:r>
              <a:rPr lang="en-GB" dirty="0"/>
              <a:t> </a:t>
            </a:r>
            <a:r>
              <a:rPr lang="en-GB" dirty="0" err="1"/>
              <a:t>sekretar</a:t>
            </a:r>
            <a:r>
              <a:rPr lang="en-GB" dirty="0"/>
              <a:t> </a:t>
            </a:r>
            <a:r>
              <a:rPr lang="en-GB" dirty="0" err="1"/>
              <a:t>Lige</a:t>
            </a:r>
            <a:r>
              <a:rPr lang="en-GB" dirty="0"/>
              <a:t> </a:t>
            </a:r>
            <a:r>
              <a:rPr lang="en-GB" dirty="0" err="1"/>
              <a:t>naroda</a:t>
            </a:r>
            <a:r>
              <a:rPr lang="en-GB" dirty="0"/>
              <a:t> </a:t>
            </a:r>
            <a:r>
              <a:rPr lang="en-GB" dirty="0" err="1"/>
              <a:t>će</a:t>
            </a:r>
            <a:r>
              <a:rPr lang="en-GB" dirty="0"/>
              <a:t> </a:t>
            </a:r>
            <a:r>
              <a:rPr lang="en-GB" dirty="0" err="1"/>
              <a:t>notifikovati</a:t>
            </a:r>
            <a:r>
              <a:rPr lang="en-GB" dirty="0"/>
              <a:t> </a:t>
            </a:r>
            <a:r>
              <a:rPr lang="en-GB" dirty="0" err="1"/>
              <a:t>tu</a:t>
            </a:r>
            <a:r>
              <a:rPr lang="en-GB" dirty="0"/>
              <a:t> </a:t>
            </a:r>
            <a:r>
              <a:rPr lang="en-GB" dirty="0" err="1"/>
              <a:t>činjenicu</a:t>
            </a:r>
            <a:r>
              <a:rPr lang="en-GB" dirty="0"/>
              <a:t> </a:t>
            </a:r>
            <a:r>
              <a:rPr lang="en-GB" dirty="0" err="1"/>
              <a:t>svim</a:t>
            </a:r>
            <a:r>
              <a:rPr lang="en-GB" dirty="0"/>
              <a:t> </a:t>
            </a:r>
            <a:r>
              <a:rPr lang="en-GB" dirty="0" err="1"/>
              <a:t>članicama</a:t>
            </a:r>
            <a:r>
              <a:rPr lang="en-GB" dirty="0"/>
              <a:t> </a:t>
            </a:r>
            <a:r>
              <a:rPr lang="en-GB" dirty="0" err="1"/>
              <a:t>Međunarodne</a:t>
            </a:r>
            <a:r>
              <a:rPr lang="en-GB" dirty="0"/>
              <a:t> </a:t>
            </a:r>
            <a:r>
              <a:rPr lang="en-GB" dirty="0" err="1"/>
              <a:t>organizacije</a:t>
            </a:r>
            <a:r>
              <a:rPr lang="en-GB" dirty="0"/>
              <a:t> </a:t>
            </a:r>
            <a:r>
              <a:rPr lang="en-GB" dirty="0" err="1"/>
              <a:t>rada</a:t>
            </a:r>
            <a:r>
              <a:rPr lang="en-GB" dirty="0" smtClean="0"/>
              <a:t>.</a:t>
            </a:r>
            <a:endParaRPr lang="sr-Latn-RS" dirty="0"/>
          </a:p>
          <a:p>
            <a:pPr algn="ctr"/>
            <a:r>
              <a:rPr lang="en-GB" dirty="0" err="1"/>
              <a:t>Članak</a:t>
            </a:r>
            <a:r>
              <a:rPr lang="en-GB" dirty="0"/>
              <a:t> 7</a:t>
            </a:r>
            <a:r>
              <a:rPr lang="en-GB" dirty="0" smtClean="0"/>
              <a:t>.</a:t>
            </a:r>
            <a:endParaRPr lang="sr-Latn-RS" dirty="0"/>
          </a:p>
          <a:p>
            <a:r>
              <a:rPr lang="en-GB" dirty="0"/>
              <a:t>Ova </a:t>
            </a:r>
            <a:r>
              <a:rPr lang="en-GB" dirty="0" err="1"/>
              <a:t>Konvencija</a:t>
            </a:r>
            <a:r>
              <a:rPr lang="en-GB" dirty="0"/>
              <a:t> </a:t>
            </a:r>
            <a:r>
              <a:rPr lang="en-GB" dirty="0" err="1"/>
              <a:t>će</a:t>
            </a:r>
            <a:r>
              <a:rPr lang="en-GB" dirty="0"/>
              <a:t> </a:t>
            </a:r>
            <a:r>
              <a:rPr lang="en-GB" dirty="0" err="1"/>
              <a:t>stupiti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snagu</a:t>
            </a:r>
            <a:r>
              <a:rPr lang="en-GB" dirty="0"/>
              <a:t> </a:t>
            </a:r>
            <a:r>
              <a:rPr lang="en-GB" dirty="0" err="1"/>
              <a:t>onog</a:t>
            </a:r>
            <a:r>
              <a:rPr lang="en-GB" dirty="0"/>
              <a:t> dana, </a:t>
            </a:r>
            <a:r>
              <a:rPr lang="en-GB" dirty="0" err="1"/>
              <a:t>kada</a:t>
            </a:r>
            <a:r>
              <a:rPr lang="en-GB" dirty="0"/>
              <a:t> </a:t>
            </a:r>
            <a:r>
              <a:rPr lang="en-GB" dirty="0" err="1"/>
              <a:t>generalni</a:t>
            </a:r>
            <a:r>
              <a:rPr lang="en-GB" dirty="0"/>
              <a:t> </a:t>
            </a:r>
            <a:r>
              <a:rPr lang="en-GB" dirty="0" err="1"/>
              <a:t>sekretar</a:t>
            </a:r>
            <a:r>
              <a:rPr lang="en-GB" dirty="0"/>
              <a:t> </a:t>
            </a:r>
            <a:r>
              <a:rPr lang="en-GB" dirty="0" err="1"/>
              <a:t>Lige</a:t>
            </a:r>
            <a:r>
              <a:rPr lang="en-GB" dirty="0"/>
              <a:t> </a:t>
            </a:r>
            <a:r>
              <a:rPr lang="en-GB" dirty="0" err="1"/>
              <a:t>naroda</a:t>
            </a:r>
            <a:r>
              <a:rPr lang="en-GB" dirty="0"/>
              <a:t> </a:t>
            </a:r>
            <a:r>
              <a:rPr lang="en-GB" dirty="0" err="1"/>
              <a:t>izvrši</a:t>
            </a:r>
            <a:r>
              <a:rPr lang="en-GB" dirty="0"/>
              <a:t> </a:t>
            </a:r>
            <a:r>
              <a:rPr lang="en-GB" dirty="0" err="1"/>
              <a:t>ovu</a:t>
            </a:r>
            <a:r>
              <a:rPr lang="en-GB" dirty="0"/>
              <a:t> </a:t>
            </a:r>
            <a:r>
              <a:rPr lang="en-GB" dirty="0" err="1"/>
              <a:t>notifikaciju</a:t>
            </a:r>
            <a:r>
              <a:rPr lang="en-GB" dirty="0"/>
              <a:t>; </a:t>
            </a:r>
            <a:r>
              <a:rPr lang="en-GB" dirty="0" err="1"/>
              <a:t>ona</a:t>
            </a:r>
            <a:r>
              <a:rPr lang="en-GB" dirty="0"/>
              <a:t> </a:t>
            </a:r>
            <a:r>
              <a:rPr lang="en-GB" dirty="0" err="1"/>
              <a:t>će</a:t>
            </a:r>
            <a:r>
              <a:rPr lang="en-GB" dirty="0"/>
              <a:t> </a:t>
            </a:r>
            <a:r>
              <a:rPr lang="en-GB" dirty="0" err="1"/>
              <a:t>obavezivati</a:t>
            </a:r>
            <a:r>
              <a:rPr lang="en-GB" dirty="0"/>
              <a:t> </a:t>
            </a:r>
            <a:r>
              <a:rPr lang="en-GB" dirty="0" err="1"/>
              <a:t>samo</a:t>
            </a:r>
            <a:r>
              <a:rPr lang="en-GB" dirty="0"/>
              <a:t> </a:t>
            </a:r>
            <a:r>
              <a:rPr lang="en-GB" dirty="0" err="1"/>
              <a:t>članice</a:t>
            </a:r>
            <a:r>
              <a:rPr lang="en-GB" dirty="0"/>
              <a:t>, </a:t>
            </a:r>
            <a:r>
              <a:rPr lang="en-GB" dirty="0" err="1"/>
              <a:t>koje</a:t>
            </a:r>
            <a:r>
              <a:rPr lang="en-GB" dirty="0"/>
              <a:t> </a:t>
            </a:r>
            <a:r>
              <a:rPr lang="en-GB" dirty="0" err="1"/>
              <a:t>su</a:t>
            </a:r>
            <a:r>
              <a:rPr lang="en-GB" dirty="0"/>
              <a:t> </a:t>
            </a:r>
            <a:r>
              <a:rPr lang="en-GB" dirty="0" err="1"/>
              <a:t>registrovale</a:t>
            </a:r>
            <a:r>
              <a:rPr lang="en-GB" dirty="0"/>
              <a:t> </a:t>
            </a:r>
            <a:r>
              <a:rPr lang="en-GB" dirty="0" err="1"/>
              <a:t>svoju</a:t>
            </a:r>
            <a:r>
              <a:rPr lang="en-GB" dirty="0"/>
              <a:t> </a:t>
            </a:r>
            <a:r>
              <a:rPr lang="en-GB" dirty="0" err="1"/>
              <a:t>ratifikaciju</a:t>
            </a:r>
            <a:r>
              <a:rPr lang="en-GB" dirty="0"/>
              <a:t> u </a:t>
            </a:r>
            <a:r>
              <a:rPr lang="en-GB" dirty="0" err="1"/>
              <a:t>Sekretarijatu</a:t>
            </a:r>
            <a:r>
              <a:rPr lang="en-GB" dirty="0"/>
              <a:t>. </a:t>
            </a:r>
            <a:r>
              <a:rPr lang="en-GB" dirty="0" err="1"/>
              <a:t>Prema</a:t>
            </a:r>
            <a:r>
              <a:rPr lang="en-GB" dirty="0"/>
              <a:t> tome, ova </a:t>
            </a:r>
            <a:r>
              <a:rPr lang="en-GB" dirty="0" err="1"/>
              <a:t>Konvencija</a:t>
            </a:r>
            <a:r>
              <a:rPr lang="en-GB" dirty="0"/>
              <a:t> </a:t>
            </a:r>
            <a:r>
              <a:rPr lang="en-GB" dirty="0" err="1"/>
              <a:t>će</a:t>
            </a:r>
            <a:r>
              <a:rPr lang="en-GB" dirty="0"/>
              <a:t> </a:t>
            </a:r>
            <a:r>
              <a:rPr lang="en-GB" dirty="0" err="1"/>
              <a:t>stupiti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snagu</a:t>
            </a:r>
            <a:r>
              <a:rPr lang="en-GB" dirty="0"/>
              <a:t>, u </a:t>
            </a:r>
            <a:r>
              <a:rPr lang="en-GB" dirty="0" err="1"/>
              <a:t>pogledu</a:t>
            </a:r>
            <a:r>
              <a:rPr lang="en-GB" dirty="0"/>
              <a:t> </a:t>
            </a:r>
            <a:r>
              <a:rPr lang="en-GB" dirty="0" err="1"/>
              <a:t>svake</a:t>
            </a:r>
            <a:r>
              <a:rPr lang="en-GB" dirty="0"/>
              <a:t> </a:t>
            </a:r>
            <a:r>
              <a:rPr lang="en-GB" dirty="0" err="1"/>
              <a:t>druge</a:t>
            </a:r>
            <a:r>
              <a:rPr lang="en-GB" dirty="0"/>
              <a:t> </a:t>
            </a:r>
            <a:r>
              <a:rPr lang="en-GB" dirty="0" err="1"/>
              <a:t>članice</a:t>
            </a:r>
            <a:r>
              <a:rPr lang="en-GB" dirty="0"/>
              <a:t>, </a:t>
            </a:r>
            <a:r>
              <a:rPr lang="en-GB" dirty="0" err="1"/>
              <a:t>onog</a:t>
            </a:r>
            <a:r>
              <a:rPr lang="en-GB" dirty="0"/>
              <a:t> dana, </a:t>
            </a:r>
            <a:r>
              <a:rPr lang="en-GB" dirty="0" err="1"/>
              <a:t>kada</a:t>
            </a:r>
            <a:r>
              <a:rPr lang="en-GB" dirty="0"/>
              <a:t> </a:t>
            </a:r>
            <a:r>
              <a:rPr lang="en-GB" dirty="0" err="1"/>
              <a:t>ratifikacija</a:t>
            </a:r>
            <a:r>
              <a:rPr lang="en-GB" dirty="0"/>
              <a:t> </a:t>
            </a:r>
            <a:r>
              <a:rPr lang="en-GB" dirty="0" err="1"/>
              <a:t>te</a:t>
            </a:r>
            <a:r>
              <a:rPr lang="en-GB" dirty="0"/>
              <a:t> </a:t>
            </a:r>
            <a:r>
              <a:rPr lang="en-GB" dirty="0" err="1"/>
              <a:t>članice</a:t>
            </a:r>
            <a:r>
              <a:rPr lang="en-GB" dirty="0"/>
              <a:t> </a:t>
            </a:r>
            <a:r>
              <a:rPr lang="en-GB" dirty="0" err="1"/>
              <a:t>bude</a:t>
            </a:r>
            <a:r>
              <a:rPr lang="en-GB" dirty="0"/>
              <a:t> </a:t>
            </a:r>
            <a:r>
              <a:rPr lang="en-GB" dirty="0" err="1"/>
              <a:t>registrovana</a:t>
            </a:r>
            <a:r>
              <a:rPr lang="en-GB" dirty="0"/>
              <a:t> u </a:t>
            </a:r>
            <a:r>
              <a:rPr lang="en-GB" dirty="0" err="1"/>
              <a:t>Sekrtarijatu</a:t>
            </a:r>
            <a:r>
              <a:rPr lang="en-GB" dirty="0"/>
              <a:t>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5591200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175</TotalTime>
  <Words>720</Words>
  <Application>Microsoft Office PowerPoint</Application>
  <PresentationFormat>Widescreen</PresentationFormat>
  <Paragraphs>78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Corbel</vt:lpstr>
      <vt:lpstr>Parallax</vt:lpstr>
      <vt:lpstr>Међународно радно право </vt:lpstr>
      <vt:lpstr>PowerPoint Presentation</vt:lpstr>
      <vt:lpstr>Подсећање</vt:lpstr>
      <vt:lpstr>Уопштено о конвенцијама и препорукама</vt:lpstr>
      <vt:lpstr>Доношење конвенција и препорука</vt:lpstr>
      <vt:lpstr>Обавезе земаља чланица у вези са конвенцијама и препорукама</vt:lpstr>
      <vt:lpstr>Правна природа Конвенција МОР-а</vt:lpstr>
      <vt:lpstr>Конвенција МОР-а бр. 2</vt:lpstr>
      <vt:lpstr>PowerPoint Presentation</vt:lpstr>
      <vt:lpstr> Следећи час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Међународно радно право </dc:title>
  <dc:creator>Aleksandar Antic</dc:creator>
  <cp:lastModifiedBy>Aleksandar Antic</cp:lastModifiedBy>
  <cp:revision>23</cp:revision>
  <dcterms:created xsi:type="dcterms:W3CDTF">2019-03-03T12:51:16Z</dcterms:created>
  <dcterms:modified xsi:type="dcterms:W3CDTF">2020-03-18T10:50:09Z</dcterms:modified>
</cp:coreProperties>
</file>