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CEE75-0D87-4C13-945F-3320962420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Талмуд и јеврејско право</a:t>
            </a:r>
            <a:br>
              <a:rPr lang="sr-Cyrl-RS" dirty="0"/>
            </a:br>
            <a:r>
              <a:rPr lang="sr-Cyrl-RS" dirty="0"/>
              <a:t>ислам и шеријатско право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2724C-EEA2-444C-A20C-A40151244D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25503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2C5CE-489D-4ECB-9567-A7C01ED41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10842"/>
          </a:xfrm>
        </p:spPr>
        <p:txBody>
          <a:bodyPr/>
          <a:lstStyle/>
          <a:p>
            <a:r>
              <a:rPr lang="sr-Cyrl-RS" dirty="0"/>
              <a:t>Питања и 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65D26-25B1-4CE6-A7B7-D5FA24E9C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44210"/>
            <a:ext cx="7729728" cy="4412202"/>
          </a:xfrm>
        </p:spPr>
        <p:txBody>
          <a:bodyPr>
            <a:normAutofit/>
          </a:bodyPr>
          <a:lstStyle/>
          <a:p>
            <a:pPr algn="just"/>
            <a:r>
              <a:rPr lang="sr-Cyrl-RS" b="1" dirty="0"/>
              <a:t>Талмуд и јеврејско право</a:t>
            </a:r>
          </a:p>
          <a:p>
            <a:pPr algn="just"/>
            <a:r>
              <a:rPr lang="sr-Cyrl-RS" dirty="0"/>
              <a:t>Одговорите на следећа питања:</a:t>
            </a:r>
          </a:p>
          <a:p>
            <a:pPr algn="just"/>
            <a:r>
              <a:rPr lang="sr-Cyrl-RS" dirty="0"/>
              <a:t>-Шта је Тора? </a:t>
            </a:r>
          </a:p>
          <a:p>
            <a:pPr algn="just"/>
            <a:r>
              <a:rPr lang="sr-Cyrl-RS" dirty="0"/>
              <a:t>-Шта је Мишна?</a:t>
            </a:r>
          </a:p>
          <a:p>
            <a:pPr algn="just"/>
            <a:r>
              <a:rPr lang="sr-Cyrl-RS" dirty="0"/>
              <a:t>-Шта је Талмуд?</a:t>
            </a:r>
          </a:p>
          <a:p>
            <a:pPr algn="just"/>
            <a:r>
              <a:rPr lang="sr-Cyrl-RS" dirty="0"/>
              <a:t>-Халаках је........................................................................................., Хагада је......................................................................................................................</a:t>
            </a:r>
          </a:p>
          <a:p>
            <a:pPr algn="just"/>
            <a:r>
              <a:rPr lang="sr-Cyrl-RS" dirty="0"/>
              <a:t>Упоредите карактер норми Талмуда са правним нормама континенталног система права. Шта се може закључити?</a:t>
            </a:r>
          </a:p>
          <a:p>
            <a:pPr algn="just"/>
            <a:r>
              <a:rPr lang="sr-Cyrl-RS" dirty="0"/>
              <a:t>Објасните организацију судова у овом систему права, као и како изгледа суђење. </a:t>
            </a:r>
          </a:p>
          <a:p>
            <a:pPr algn="just"/>
            <a:r>
              <a:rPr lang="sr-Cyrl-RS" dirty="0"/>
              <a:t>Шта се може рећи о карактеру новог израелског законодавства?</a:t>
            </a:r>
          </a:p>
        </p:txBody>
      </p:sp>
    </p:spTree>
    <p:extLst>
      <p:ext uri="{BB962C8B-B14F-4D97-AF65-F5344CB8AC3E}">
        <p14:creationId xmlns:p14="http://schemas.microsoft.com/office/powerpoint/2010/main" val="414586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1ED2B-E75C-43CF-9122-E771280A4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53281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5FD80-6220-489C-8F00-084ABE9BA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322773"/>
            <a:ext cx="7729728" cy="5211191"/>
          </a:xfrm>
        </p:spPr>
        <p:txBody>
          <a:bodyPr>
            <a:normAutofit lnSpcReduction="10000"/>
          </a:bodyPr>
          <a:lstStyle/>
          <a:p>
            <a:r>
              <a:rPr lang="sr-Cyrl-RS" sz="1900" b="1" dirty="0"/>
              <a:t>Ислам и шеријатско право</a:t>
            </a:r>
            <a:endParaRPr lang="sr-Latn-RS" sz="1900" b="1" dirty="0"/>
          </a:p>
          <a:p>
            <a:pPr algn="just"/>
            <a:r>
              <a:rPr lang="sr-Cyrl-RS" sz="1900" dirty="0"/>
              <a:t>Шеријатско право је суштински верско право и регулише све сфере живота. Основни извор шеријатског права је Коран.</a:t>
            </a:r>
          </a:p>
          <a:p>
            <a:pPr algn="just"/>
            <a:r>
              <a:rPr lang="sr-Cyrl-RS" sz="1900" dirty="0"/>
              <a:t>Што је Коран? </a:t>
            </a:r>
          </a:p>
          <a:p>
            <a:pPr algn="just"/>
            <a:r>
              <a:rPr lang="sr-Cyrl-RS" sz="1900" dirty="0"/>
              <a:t>Да ли се заповести које су садржане у Корану могу мењати?</a:t>
            </a:r>
          </a:p>
          <a:p>
            <a:pPr algn="just"/>
            <a:r>
              <a:rPr lang="sr-Cyrl-RS" sz="1900" dirty="0"/>
              <a:t>Набројте које још изворе права познаје шеријатско право.</a:t>
            </a:r>
          </a:p>
          <a:p>
            <a:pPr algn="just"/>
            <a:r>
              <a:rPr lang="sr-Cyrl-RS" sz="1900" dirty="0"/>
              <a:t>Шта је Суна?</a:t>
            </a:r>
          </a:p>
          <a:p>
            <a:pPr algn="just"/>
            <a:r>
              <a:rPr lang="sr-Cyrl-RS" sz="1900" dirty="0"/>
              <a:t>Шта је хадис?</a:t>
            </a:r>
          </a:p>
          <a:p>
            <a:pPr algn="just"/>
            <a:r>
              <a:rPr lang="sr-Cyrl-RS" sz="1900" dirty="0"/>
              <a:t>Иџма представља сасвим посебан изор шеријатског права.  Како се може дефинисати иџма?</a:t>
            </a:r>
          </a:p>
          <a:p>
            <a:pPr algn="just"/>
            <a:r>
              <a:rPr lang="sr-Cyrl-RS" sz="1900" dirty="0"/>
              <a:t>Кијас је......................................................................., да ли кијса мора бити у сагласности са Кораном, Суном или иџмом?</a:t>
            </a:r>
          </a:p>
          <a:p>
            <a:pPr algn="just"/>
            <a:r>
              <a:rPr lang="sr-Cyrl-RS" sz="1900" dirty="0"/>
              <a:t>Који су извори световног права?</a:t>
            </a:r>
          </a:p>
          <a:p>
            <a:pPr algn="just"/>
            <a:r>
              <a:rPr lang="sr-Cyrl-RS" sz="1900" dirty="0"/>
              <a:t>Шта је фетва?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10018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1A3A1-3808-4667-9F42-DB45F4A52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517879"/>
          </a:xfrm>
        </p:spPr>
        <p:txBody>
          <a:bodyPr>
            <a:normAutofit fontScale="90000"/>
          </a:bodyPr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F0074-A4A2-4C9D-9F1E-E73DC34CC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890944"/>
            <a:ext cx="7729728" cy="4607509"/>
          </a:xfrm>
        </p:spPr>
        <p:txBody>
          <a:bodyPr>
            <a:normAutofit/>
          </a:bodyPr>
          <a:lstStyle/>
          <a:p>
            <a:pPr algn="just"/>
            <a:r>
              <a:rPr lang="sr-Cyrl-RS" b="1" dirty="0"/>
              <a:t>Задатак 1: </a:t>
            </a:r>
            <a:r>
              <a:rPr lang="sr-Cyrl-RS" dirty="0"/>
              <a:t>Мухамед има три законите супруге. Намерава да закључи брак са још једном женом, јер жели да добије мушко дете. </a:t>
            </a:r>
          </a:p>
          <a:p>
            <a:pPr algn="just"/>
            <a:r>
              <a:rPr lang="sr-Cyrl-RS" dirty="0"/>
              <a:t>Да ли је могуће да закључи још један брак?</a:t>
            </a:r>
          </a:p>
          <a:p>
            <a:pPr algn="just"/>
            <a:r>
              <a:rPr lang="sr-Cyrl-RS" dirty="0"/>
              <a:t>Да ли полигамни брак може да се закључи нпр. у Тунису или Мароку?</a:t>
            </a:r>
          </a:p>
          <a:p>
            <a:pPr algn="just"/>
            <a:endParaRPr lang="sr-Cyrl-RS" dirty="0"/>
          </a:p>
          <a:p>
            <a:pPr algn="just"/>
            <a:r>
              <a:rPr lang="sr-Cyrl-RS" b="1" dirty="0"/>
              <a:t>Задатак 2: </a:t>
            </a:r>
            <a:r>
              <a:rPr lang="sr-Cyrl-RS" dirty="0"/>
              <a:t>У брачној заједници једног пара који живи по шеријатском праву чини се да нема проблема у заједничком животу. Међутим, муж намерава да протера жену односно да једнострано раскине брак.</a:t>
            </a:r>
          </a:p>
          <a:p>
            <a:pPr algn="just"/>
            <a:r>
              <a:rPr lang="sr-Cyrl-RS" dirty="0"/>
              <a:t>Да ли је једнострани раскид односно репудијација могућа?</a:t>
            </a:r>
          </a:p>
          <a:p>
            <a:pPr algn="just"/>
            <a:r>
              <a:rPr lang="sr-Cyrl-RS" dirty="0"/>
              <a:t>Да ли шеријатско право познаје споразумни развод брака?</a:t>
            </a:r>
          </a:p>
          <a:p>
            <a:pPr algn="just"/>
            <a:r>
              <a:rPr lang="sr-Cyrl-RS" dirty="0"/>
              <a:t>Да ли супруга може да задржи брачни поклон ако дође до престанка брака?</a:t>
            </a:r>
          </a:p>
        </p:txBody>
      </p:sp>
    </p:spTree>
    <p:extLst>
      <p:ext uri="{BB962C8B-B14F-4D97-AF65-F5344CB8AC3E}">
        <p14:creationId xmlns:p14="http://schemas.microsoft.com/office/powerpoint/2010/main" val="2024479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6A8C4-F0D5-443B-B225-B44D7620A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53281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B7349-445B-4322-99AB-A325CD228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322774"/>
            <a:ext cx="7729728" cy="5015882"/>
          </a:xfrm>
        </p:spPr>
        <p:txBody>
          <a:bodyPr>
            <a:normAutofit/>
          </a:bodyPr>
          <a:lstStyle/>
          <a:p>
            <a:pPr algn="just"/>
            <a:r>
              <a:rPr lang="sr-Cyrl-RS" dirty="0"/>
              <a:t>Шта је тзв. </a:t>
            </a:r>
            <a:r>
              <a:rPr lang="sr-Cyrl-RS" i="1" dirty="0"/>
              <a:t>сродство по млеку</a:t>
            </a:r>
            <a:r>
              <a:rPr lang="sr-Cyrl-RS" dirty="0"/>
              <a:t>?</a:t>
            </a:r>
          </a:p>
          <a:p>
            <a:pPr algn="just"/>
            <a:endParaRPr lang="sr-Cyrl-RS" dirty="0"/>
          </a:p>
          <a:p>
            <a:pPr algn="just"/>
            <a:r>
              <a:rPr lang="sr-Cyrl-RS" b="1" dirty="0"/>
              <a:t>Задатак 3: </a:t>
            </a:r>
            <a:r>
              <a:rPr lang="sr-Cyrl-RS" dirty="0"/>
              <a:t>Мухамед је располагао са 1/3 своје имовине. Остатак имовине коју је имао припала је законским наследницима.</a:t>
            </a:r>
          </a:p>
          <a:p>
            <a:pPr algn="just"/>
            <a:r>
              <a:rPr lang="sr-Cyrl-RS" dirty="0"/>
              <a:t>Да ли је овако располагање могуће?</a:t>
            </a:r>
          </a:p>
          <a:p>
            <a:pPr algn="just"/>
            <a:r>
              <a:rPr lang="sr-Cyrl-RS" dirty="0"/>
              <a:t>Познаје ли шеријатско право институт тестамента?</a:t>
            </a:r>
          </a:p>
          <a:p>
            <a:pPr algn="just"/>
            <a:r>
              <a:rPr lang="sr-Cyrl-RS" dirty="0"/>
              <a:t>Да ли женска деца имају право наслеђа?</a:t>
            </a:r>
          </a:p>
          <a:p>
            <a:pPr algn="just"/>
            <a:endParaRPr lang="sr-Cyrl-RS" dirty="0"/>
          </a:p>
          <a:p>
            <a:pPr algn="just"/>
            <a:r>
              <a:rPr lang="sr-Cyrl-RS" dirty="0"/>
              <a:t>Шта је вакуф?</a:t>
            </a:r>
          </a:p>
          <a:p>
            <a:pPr algn="just"/>
            <a:r>
              <a:rPr lang="sr-Cyrl-RS" dirty="0"/>
              <a:t>Да ли се приликом закључења уговора поред сагласности воља уговорних страна захтева и нека форма?</a:t>
            </a:r>
          </a:p>
          <a:p>
            <a:pPr algn="just"/>
            <a:r>
              <a:rPr lang="sr-Cyrl-RS" dirty="0"/>
              <a:t>Које су каракеристике права својине према шеријатском праву?</a:t>
            </a:r>
          </a:p>
          <a:p>
            <a:pPr algn="just"/>
            <a:r>
              <a:rPr lang="sr-Cyrl-RS" dirty="0"/>
              <a:t>Да ли су дозвољени зеленашки уговор и узимање камате? 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553266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E58E3-5CCE-4593-83D0-CC8737A8D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53281"/>
          </a:xfrm>
        </p:spPr>
        <p:txBody>
          <a:bodyPr>
            <a:normAutofit fontScale="90000"/>
          </a:bodyPr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9CC59-FCB4-40FA-9356-D5655FDC4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553592"/>
            <a:ext cx="7729728" cy="4776187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Кривично право је специфично из разлога што су задржане давнашње установе и поступци. Казне су врло строге и за данашње време неприхватљиве. </a:t>
            </a:r>
          </a:p>
          <a:p>
            <a:pPr algn="just"/>
            <a:r>
              <a:rPr lang="sr-Cyrl-RS" dirty="0"/>
              <a:t>Која би казна погодила лице које је извршило крађу?</a:t>
            </a:r>
          </a:p>
          <a:p>
            <a:pPr algn="just"/>
            <a:r>
              <a:rPr lang="sr-Cyrl-RS" dirty="0"/>
              <a:t>Која казна је предвиђена за разбојништво?</a:t>
            </a:r>
          </a:p>
          <a:p>
            <a:pPr algn="just"/>
            <a:endParaRPr lang="sr-Cyrl-RS" dirty="0"/>
          </a:p>
          <a:p>
            <a:pPr algn="just"/>
            <a:r>
              <a:rPr lang="sr-Cyrl-RS" b="1" dirty="0"/>
              <a:t>Задатак 4. </a:t>
            </a:r>
            <a:r>
              <a:rPr lang="sr-Cyrl-RS" dirty="0"/>
              <a:t>Мухамед је живео са четири жене, имао је укупно седморо деце. Живели су веома складно и у изобиљуј, јер је он био познати дрговац зачинима. Међутим, до њега је дошла оптужба да је његова друга жена прељубница. Ипак, испоставило се да су оптужбе биле лажне. </a:t>
            </a:r>
          </a:p>
          <a:p>
            <a:pPr algn="just"/>
            <a:r>
              <a:rPr lang="sr-Cyrl-RS" dirty="0"/>
              <a:t>Да ли је лажно оптуживање за прељубу кривично дело?</a:t>
            </a:r>
          </a:p>
          <a:p>
            <a:pPr algn="just"/>
            <a:r>
              <a:rPr lang="sr-Cyrl-RS" dirty="0"/>
              <a:t>Која је казна предвиђена за ово кривично дело?</a:t>
            </a:r>
          </a:p>
          <a:p>
            <a:pPr algn="just"/>
            <a:r>
              <a:rPr lang="sr-Cyrl-RS" dirty="0"/>
              <a:t>Како се жена кажњава уколико се испостави да је починила прељубу?</a:t>
            </a:r>
          </a:p>
        </p:txBody>
      </p:sp>
    </p:spTree>
    <p:extLst>
      <p:ext uri="{BB962C8B-B14F-4D97-AF65-F5344CB8AC3E}">
        <p14:creationId xmlns:p14="http://schemas.microsoft.com/office/powerpoint/2010/main" val="187589676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158</TotalTime>
  <Words>515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Corbel</vt:lpstr>
      <vt:lpstr>Gill Sans MT</vt:lpstr>
      <vt:lpstr>Parcel</vt:lpstr>
      <vt:lpstr>Талмуд и јеврејско право ислам и шеријатско право</vt:lpstr>
      <vt:lpstr>Питања и задаци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Талмуд и јеврејско право ислам и шеријатско право</dc:title>
  <dc:creator>Milica Sovrlic</dc:creator>
  <cp:lastModifiedBy>Milica Sovrlic</cp:lastModifiedBy>
  <cp:revision>11</cp:revision>
  <dcterms:created xsi:type="dcterms:W3CDTF">2020-03-30T10:15:49Z</dcterms:created>
  <dcterms:modified xsi:type="dcterms:W3CDTF">2020-03-30T12:54:39Z</dcterms:modified>
</cp:coreProperties>
</file>