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BF7CC-CB2C-4AD1-ACD0-BE4E305628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Нордијски правни круг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9B05A3-4234-4262-B531-0E620A2D9A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793452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7FEC9-9B65-435A-84A8-E2CD0927C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Нордијски правни круг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80134-6017-439C-8AA3-473B876FF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268" y="2379216"/>
            <a:ext cx="8780015" cy="3684233"/>
          </a:xfrm>
        </p:spPr>
        <p:txBody>
          <a:bodyPr>
            <a:noAutofit/>
          </a:bodyPr>
          <a:lstStyle/>
          <a:p>
            <a:pPr algn="just"/>
            <a:r>
              <a:rPr lang="sr-Cyrl-RS" sz="2000" dirty="0"/>
              <a:t>Питања:</a:t>
            </a:r>
          </a:p>
          <a:p>
            <a:pPr algn="just"/>
            <a:r>
              <a:rPr lang="sr-Cyrl-RS" sz="2000" dirty="0"/>
              <a:t>1. Које земље чине нордијски правни круг?</a:t>
            </a:r>
          </a:p>
          <a:p>
            <a:pPr algn="just"/>
            <a:r>
              <a:rPr lang="sr-Cyrl-RS" sz="2000" dirty="0"/>
              <a:t>2. Да ли нордијски правни круг припада </a:t>
            </a:r>
            <a:r>
              <a:rPr lang="sr-Latn-RS" sz="2000" dirty="0"/>
              <a:t>common law </a:t>
            </a:r>
            <a:r>
              <a:rPr lang="sr-Cyrl-RS" sz="2000" dirty="0"/>
              <a:t>систему?</a:t>
            </a:r>
          </a:p>
          <a:p>
            <a:pPr algn="just"/>
            <a:r>
              <a:rPr lang="sr-Cyrl-RS" sz="2000" dirty="0"/>
              <a:t>3. Да ли се право ових земаља може сврстати у породицу земаља цивилног права?</a:t>
            </a:r>
          </a:p>
          <a:p>
            <a:pPr algn="just"/>
            <a:r>
              <a:rPr lang="sr-Cyrl-RS" sz="2000" dirty="0"/>
              <a:t>4. Да ли се право земаља које чини нордијски правни круг развијало под утицајем римског права?</a:t>
            </a:r>
          </a:p>
          <a:p>
            <a:pPr algn="just"/>
            <a:r>
              <a:rPr lang="sr-Cyrl-RS" sz="2000" dirty="0"/>
              <a:t>5. Да ли је у земљама нордијског правног круга дошло до кодификације грађанског права?</a:t>
            </a:r>
          </a:p>
        </p:txBody>
      </p:sp>
    </p:spTree>
    <p:extLst>
      <p:ext uri="{BB962C8B-B14F-4D97-AF65-F5344CB8AC3E}">
        <p14:creationId xmlns:p14="http://schemas.microsoft.com/office/powerpoint/2010/main" val="1946208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519EF-FA1D-442C-84DD-A5529A31C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952885"/>
          </a:xfrm>
        </p:spPr>
        <p:txBody>
          <a:bodyPr/>
          <a:lstStyle/>
          <a:p>
            <a:r>
              <a:rPr lang="sr-Cyrl-RS" dirty="0"/>
              <a:t>задаци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5080D-22E7-47D6-9F23-D1FBFDE72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103" y="2121763"/>
            <a:ext cx="9383697" cy="4119239"/>
          </a:xfrm>
        </p:spPr>
        <p:txBody>
          <a:bodyPr>
            <a:normAutofit/>
          </a:bodyPr>
          <a:lstStyle/>
          <a:p>
            <a:pPr algn="just"/>
            <a:r>
              <a:rPr lang="sr-Cyrl-RS" sz="2000" dirty="0"/>
              <a:t>1.  Заокружите:</a:t>
            </a:r>
          </a:p>
          <a:p>
            <a:pPr algn="just"/>
            <a:r>
              <a:rPr lang="sr-Cyrl-RS" sz="2000" dirty="0"/>
              <a:t>Нордијски правни круг је део пор</a:t>
            </a:r>
            <a:r>
              <a:rPr lang="sr-Latn-RS" sz="2000" dirty="0"/>
              <a:t>o</a:t>
            </a:r>
            <a:r>
              <a:rPr lang="sr-Cyrl-RS" sz="2000" dirty="0"/>
              <a:t>дице цивилног права                         Да     Не</a:t>
            </a:r>
          </a:p>
          <a:p>
            <a:pPr algn="just"/>
            <a:r>
              <a:rPr lang="sr-Cyrl-RS" sz="2000" dirty="0"/>
              <a:t>Нордијски правни круг је настао под утицајем енглеског права   </a:t>
            </a:r>
            <a:r>
              <a:rPr lang="sr-Latn-RS" sz="2000" dirty="0"/>
              <a:t>   </a:t>
            </a:r>
            <a:r>
              <a:rPr lang="sr-Cyrl-RS" sz="2000" dirty="0"/>
              <a:t>    Да     Не</a:t>
            </a:r>
          </a:p>
          <a:p>
            <a:pPr algn="just"/>
            <a:r>
              <a:rPr lang="sr-Cyrl-RS" sz="2000" dirty="0"/>
              <a:t>Данска припада нордијском правном кругу                                                </a:t>
            </a:r>
            <a:r>
              <a:rPr lang="sr-Latn-RS" sz="2000" dirty="0"/>
              <a:t>  </a:t>
            </a:r>
            <a:r>
              <a:rPr lang="sr-Cyrl-RS" sz="2000" dirty="0"/>
              <a:t>  Да      Не</a:t>
            </a:r>
          </a:p>
          <a:p>
            <a:pPr algn="just"/>
            <a:endParaRPr lang="sr-Cyrl-RS" sz="2000" dirty="0"/>
          </a:p>
          <a:p>
            <a:pPr algn="just"/>
            <a:r>
              <a:rPr lang="sr-Cyrl-RS" sz="2000" dirty="0"/>
              <a:t>2. Повежите :</a:t>
            </a:r>
          </a:p>
          <a:p>
            <a:pPr algn="just"/>
            <a:r>
              <a:rPr lang="sr-Cyrl-RS" sz="2000" dirty="0"/>
              <a:t>Енглеска                       континентално правни систем</a:t>
            </a:r>
          </a:p>
          <a:p>
            <a:pPr algn="just"/>
            <a:r>
              <a:rPr lang="sr-Cyrl-RS" sz="2000" dirty="0"/>
              <a:t>Италија                          англосаксонско право </a:t>
            </a:r>
          </a:p>
          <a:p>
            <a:pPr algn="just"/>
            <a:r>
              <a:rPr lang="sr-Cyrl-RS" sz="2000" dirty="0"/>
              <a:t>Шведска                       нордијски правни круг </a:t>
            </a:r>
          </a:p>
          <a:p>
            <a:pPr algn="just"/>
            <a:endParaRPr lang="sr-Cyrl-RS" sz="2000" dirty="0"/>
          </a:p>
          <a:p>
            <a:pPr algn="just"/>
            <a:endParaRPr lang="sr-Cyrl-RS" sz="2000" dirty="0"/>
          </a:p>
          <a:p>
            <a:pPr marL="0" indent="0" algn="just">
              <a:buNone/>
            </a:pPr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762463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18CCA-970C-4B28-8D13-4A4702BA7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793087"/>
          </a:xfrm>
        </p:spPr>
        <p:txBody>
          <a:bodyPr/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10AD7-4687-4186-87D7-736725A76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0225" y="2148396"/>
            <a:ext cx="9357064" cy="3582753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sz="2000" dirty="0"/>
              <a:t>3. Заокружите:</a:t>
            </a:r>
          </a:p>
          <a:p>
            <a:pPr algn="just"/>
            <a:r>
              <a:rPr lang="sr-Cyrl-RS" sz="2000" dirty="0"/>
              <a:t>Правна наука скандинавских земаља пратила је развој правне науке на континенту. Значајан утицај имала је:</a:t>
            </a:r>
          </a:p>
          <a:p>
            <a:pPr marL="0" indent="0" algn="just">
              <a:buNone/>
            </a:pPr>
            <a:r>
              <a:rPr lang="sr-Cyrl-RS" sz="2000" dirty="0"/>
              <a:t>     А) школа пандектиста</a:t>
            </a:r>
          </a:p>
          <a:p>
            <a:pPr algn="just"/>
            <a:r>
              <a:rPr lang="sr-Cyrl-RS" sz="2000" dirty="0"/>
              <a:t>Б) историјскоправна школа</a:t>
            </a:r>
          </a:p>
          <a:p>
            <a:pPr algn="just"/>
            <a:r>
              <a:rPr lang="sr-Cyrl-RS" sz="2000" dirty="0"/>
              <a:t>В) школе елегантне јуриспруденције</a:t>
            </a:r>
          </a:p>
          <a:p>
            <a:pPr algn="just"/>
            <a:endParaRPr lang="sr-Cyrl-RS" sz="2000" dirty="0"/>
          </a:p>
          <a:p>
            <a:pPr algn="just"/>
            <a:r>
              <a:rPr lang="sr-Cyrl-RS" sz="2000" dirty="0"/>
              <a:t>4. Објасните због чега Данска, Финска, Норвешка, Шведска, Исланд чине нордијски правни круг. </a:t>
            </a:r>
          </a:p>
          <a:p>
            <a:pPr algn="just"/>
            <a:endParaRPr lang="sr-Cyrl-RS" sz="2000" dirty="0"/>
          </a:p>
        </p:txBody>
      </p:sp>
    </p:spTree>
    <p:extLst>
      <p:ext uri="{BB962C8B-B14F-4D97-AF65-F5344CB8AC3E}">
        <p14:creationId xmlns:p14="http://schemas.microsoft.com/office/powerpoint/2010/main" val="1465785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5D4F9-8AEB-4958-AFD2-EBC22DFDF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питања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2CC77-F585-42DC-93EB-63A57483A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8902" y="2618913"/>
            <a:ext cx="9161755" cy="3124940"/>
          </a:xfrm>
        </p:spPr>
        <p:txBody>
          <a:bodyPr/>
          <a:lstStyle/>
          <a:p>
            <a:pPr algn="just"/>
            <a:r>
              <a:rPr lang="sr-Cyrl-RS" sz="2000" dirty="0"/>
              <a:t>1. Шта чини енглески правни систем?</a:t>
            </a:r>
          </a:p>
          <a:p>
            <a:pPr algn="just"/>
            <a:r>
              <a:rPr lang="sr-Cyrl-RS" sz="2000" dirty="0"/>
              <a:t>2. Коју систематику прати Немачки грађански законик?</a:t>
            </a:r>
          </a:p>
          <a:p>
            <a:pPr algn="just"/>
            <a:r>
              <a:rPr lang="sr-Cyrl-RS" sz="2000" dirty="0"/>
              <a:t>3. Када је донет Српски грађански законик и по угледу на који европски грађански законик је рађен?</a:t>
            </a:r>
          </a:p>
          <a:p>
            <a:pPr algn="just"/>
            <a:r>
              <a:rPr lang="sr-Cyrl-RS" sz="2000" dirty="0"/>
              <a:t>4. За коју земљу се везују правила </a:t>
            </a:r>
            <a:r>
              <a:rPr lang="sr-Latn-RS" sz="2000" dirty="0"/>
              <a:t>li </a:t>
            </a:r>
            <a:r>
              <a:rPr lang="sr-Cyrl-RS" sz="2000" dirty="0"/>
              <a:t>и </a:t>
            </a:r>
            <a:r>
              <a:rPr lang="sr-Latn-RS" sz="2000" dirty="0"/>
              <a:t>fa</a:t>
            </a:r>
            <a:r>
              <a:rPr lang="sr-Cyrl-RS" sz="2000" dirty="0"/>
              <a:t>?</a:t>
            </a:r>
          </a:p>
          <a:p>
            <a:pPr algn="just"/>
            <a:r>
              <a:rPr lang="sr-Cyrl-RS" sz="2000" dirty="0"/>
              <a:t>5. Који законици прате пандектни систем у распореду материје?</a:t>
            </a:r>
          </a:p>
          <a:p>
            <a:pPr algn="just"/>
            <a:r>
              <a:rPr lang="sr-Cyrl-RS" sz="2000" dirty="0"/>
              <a:t>6. Шта се подразумева под појмом кодификација?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91917390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49</TotalTime>
  <Words>252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Corbel</vt:lpstr>
      <vt:lpstr>Gill Sans MT</vt:lpstr>
      <vt:lpstr>Parcel</vt:lpstr>
      <vt:lpstr>Нордијски правни круг</vt:lpstr>
      <vt:lpstr>Нордијски правни круг</vt:lpstr>
      <vt:lpstr>задаци</vt:lpstr>
      <vt:lpstr>PowerPoint Presentation</vt:lpstr>
      <vt:lpstr>питања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Нордијски правни круг</dc:title>
  <dc:creator>Milica Sovrlic</dc:creator>
  <cp:lastModifiedBy>Milica Sovrlic</cp:lastModifiedBy>
  <cp:revision>7</cp:revision>
  <dcterms:created xsi:type="dcterms:W3CDTF">2020-05-18T19:33:23Z</dcterms:created>
  <dcterms:modified xsi:type="dcterms:W3CDTF">2020-05-18T20:52:49Z</dcterms:modified>
</cp:coreProperties>
</file>