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3" r:id="rId1"/>
    <p:sldMasterId id="2147483704" r:id="rId2"/>
    <p:sldMasterId id="2147483705" r:id="rId3"/>
    <p:sldMasterId id="2147483706" r:id="rId4"/>
    <p:sldMasterId id="2147483707" r:id="rId5"/>
  </p:sldMasterIdLst>
  <p:notesMasterIdLst>
    <p:notesMasterId r:id="rId20"/>
  </p:notesMasterIdLst>
  <p:sldIdLst>
    <p:sldId id="256" r:id="rId6"/>
    <p:sldId id="257" r:id="rId7"/>
    <p:sldId id="258" r:id="rId8"/>
    <p:sldId id="259" r:id="rId9"/>
    <p:sldId id="260" r:id="rId10"/>
    <p:sldId id="261" r:id="rId11"/>
    <p:sldId id="262" r:id="rId12"/>
    <p:sldId id="263" r:id="rId13"/>
    <p:sldId id="264" r:id="rId14"/>
    <p:sldId id="265" r:id="rId15"/>
    <p:sldId id="266" r:id="rId16"/>
    <p:sldId id="268" r:id="rId17"/>
    <p:sldId id="269" r:id="rId18"/>
    <p:sldId id="267"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75360611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4" name="Google Shape;414;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71" name="Google Shape;471;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5"/>
        <p:cNvGrpSpPr/>
        <p:nvPr/>
      </p:nvGrpSpPr>
      <p:grpSpPr>
        <a:xfrm>
          <a:off x="0" y="0"/>
          <a:ext cx="0" cy="0"/>
          <a:chOff x="0" y="0"/>
          <a:chExt cx="0" cy="0"/>
        </a:xfrm>
      </p:grpSpPr>
      <p:sp>
        <p:nvSpPr>
          <p:cNvPr id="476" name="Google Shape;47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77" name="Google Shape;477;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83" name="Google Shape;483;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8"/>
        <p:cNvGrpSpPr/>
        <p:nvPr/>
      </p:nvGrpSpPr>
      <p:grpSpPr>
        <a:xfrm>
          <a:off x="0" y="0"/>
          <a:ext cx="0" cy="0"/>
          <a:chOff x="0" y="0"/>
          <a:chExt cx="0" cy="0"/>
        </a:xfrm>
      </p:grpSpPr>
      <p:sp>
        <p:nvSpPr>
          <p:cNvPr id="419" name="Google Shape;41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0" name="Google Shape;420;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4"/>
        <p:cNvGrpSpPr/>
        <p:nvPr/>
      </p:nvGrpSpPr>
      <p:grpSpPr>
        <a:xfrm>
          <a:off x="0" y="0"/>
          <a:ext cx="0" cy="0"/>
          <a:chOff x="0" y="0"/>
          <a:chExt cx="0" cy="0"/>
        </a:xfrm>
      </p:grpSpPr>
      <p:sp>
        <p:nvSpPr>
          <p:cNvPr id="425" name="Google Shape;42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6" name="Google Shape;42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33" name="Google Shape;43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8"/>
        <p:cNvGrpSpPr/>
        <p:nvPr/>
      </p:nvGrpSpPr>
      <p:grpSpPr>
        <a:xfrm>
          <a:off x="0" y="0"/>
          <a:ext cx="0" cy="0"/>
          <a:chOff x="0" y="0"/>
          <a:chExt cx="0" cy="0"/>
        </a:xfrm>
      </p:grpSpPr>
      <p:sp>
        <p:nvSpPr>
          <p:cNvPr id="439" name="Google Shape;43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40" name="Google Shape;440;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5"/>
        <p:cNvGrpSpPr/>
        <p:nvPr/>
      </p:nvGrpSpPr>
      <p:grpSpPr>
        <a:xfrm>
          <a:off x="0" y="0"/>
          <a:ext cx="0" cy="0"/>
          <a:chOff x="0" y="0"/>
          <a:chExt cx="0" cy="0"/>
        </a:xfrm>
      </p:grpSpPr>
      <p:sp>
        <p:nvSpPr>
          <p:cNvPr id="446" name="Google Shape;44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47" name="Google Shape;44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Google Shape;451;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2" name="Google Shape;452;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6"/>
        <p:cNvGrpSpPr/>
        <p:nvPr/>
      </p:nvGrpSpPr>
      <p:grpSpPr>
        <a:xfrm>
          <a:off x="0" y="0"/>
          <a:ext cx="0" cy="0"/>
          <a:chOff x="0" y="0"/>
          <a:chExt cx="0" cy="0"/>
        </a:xfrm>
      </p:grpSpPr>
      <p:sp>
        <p:nvSpPr>
          <p:cNvPr id="457" name="Google Shape;457;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8" name="Google Shape;458;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3"/>
        <p:cNvGrpSpPr/>
        <p:nvPr/>
      </p:nvGrpSpPr>
      <p:grpSpPr>
        <a:xfrm>
          <a:off x="0" y="0"/>
          <a:ext cx="0" cy="0"/>
          <a:chOff x="0" y="0"/>
          <a:chExt cx="0" cy="0"/>
        </a:xfrm>
      </p:grpSpPr>
      <p:sp>
        <p:nvSpPr>
          <p:cNvPr id="464" name="Google Shape;464;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65" name="Google Shape;465;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24"/>
        <p:cNvGrpSpPr/>
        <p:nvPr/>
      </p:nvGrpSpPr>
      <p:grpSpPr>
        <a:xfrm>
          <a:off x="0" y="0"/>
          <a:ext cx="0" cy="0"/>
          <a:chOff x="0" y="0"/>
          <a:chExt cx="0" cy="0"/>
        </a:xfrm>
      </p:grpSpPr>
      <p:sp>
        <p:nvSpPr>
          <p:cNvPr id="25" name="Google Shape;25;p2"/>
          <p:cNvSpPr/>
          <p:nvPr/>
        </p:nvSpPr>
        <p:spPr>
          <a:xfrm rot="10800000" flipH="1">
            <a:off x="5410182" y="3810000"/>
            <a:ext cx="3733819" cy="9108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26" name="Google Shape;26;p2"/>
          <p:cNvSpPr/>
          <p:nvPr/>
        </p:nvSpPr>
        <p:spPr>
          <a:xfrm rot="10800000" flipH="1">
            <a:off x="5410200" y="3897010"/>
            <a:ext cx="3733801" cy="192024"/>
          </a:xfrm>
          <a:prstGeom prst="rect">
            <a:avLst/>
          </a:prstGeom>
          <a:solidFill>
            <a:schemeClr val="accent2">
              <a:alpha val="4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27" name="Google Shape;27;p2"/>
          <p:cNvSpPr/>
          <p:nvPr/>
        </p:nvSpPr>
        <p:spPr>
          <a:xfrm rot="10800000" flipH="1">
            <a:off x="5410200" y="4115167"/>
            <a:ext cx="3733801" cy="9144"/>
          </a:xfrm>
          <a:prstGeom prst="rect">
            <a:avLst/>
          </a:prstGeom>
          <a:solidFill>
            <a:schemeClr val="accent2">
              <a:alpha val="6470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28" name="Google Shape;28;p2"/>
          <p:cNvSpPr/>
          <p:nvPr/>
        </p:nvSpPr>
        <p:spPr>
          <a:xfrm rot="10800000" flipH="1">
            <a:off x="5410200" y="4164403"/>
            <a:ext cx="1965960" cy="18288"/>
          </a:xfrm>
          <a:prstGeom prst="rect">
            <a:avLst/>
          </a:prstGeom>
          <a:solidFill>
            <a:schemeClr val="accent2">
              <a:alpha val="6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29" name="Google Shape;29;p2"/>
          <p:cNvSpPr/>
          <p:nvPr/>
        </p:nvSpPr>
        <p:spPr>
          <a:xfrm rot="10800000" flipH="1">
            <a:off x="5410200" y="4199572"/>
            <a:ext cx="1965960" cy="9144"/>
          </a:xfrm>
          <a:prstGeom prst="rect">
            <a:avLst/>
          </a:prstGeom>
          <a:solidFill>
            <a:schemeClr val="accent2">
              <a:alpha val="6470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30" name="Google Shape;30;p2"/>
          <p:cNvSpPr/>
          <p:nvPr/>
        </p:nvSpPr>
        <p:spPr>
          <a:xfrm>
            <a:off x="5410200" y="3962400"/>
            <a:ext cx="3063240" cy="27432"/>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31" name="Google Shape;31;p2"/>
          <p:cNvSpPr/>
          <p:nvPr/>
        </p:nvSpPr>
        <p:spPr>
          <a:xfrm>
            <a:off x="7376507" y="4060983"/>
            <a:ext cx="1600200" cy="36576"/>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32" name="Google Shape;32;p2"/>
          <p:cNvSpPr/>
          <p:nvPr/>
        </p:nvSpPr>
        <p:spPr>
          <a:xfrm>
            <a:off x="1" y="3649662"/>
            <a:ext cx="9144000" cy="244170"/>
          </a:xfrm>
          <a:prstGeom prst="rect">
            <a:avLst/>
          </a:prstGeom>
          <a:solidFill>
            <a:schemeClr val="accent2">
              <a:alpha val="4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33" name="Google Shape;33;p2"/>
          <p:cNvSpPr/>
          <p:nvPr/>
        </p:nvSpPr>
        <p:spPr>
          <a:xfrm>
            <a:off x="0" y="3675527"/>
            <a:ext cx="9144001" cy="14067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34" name="Google Shape;34;p2"/>
          <p:cNvSpPr/>
          <p:nvPr/>
        </p:nvSpPr>
        <p:spPr>
          <a:xfrm rot="10800000" flipH="1">
            <a:off x="6414051" y="3643090"/>
            <a:ext cx="2729950" cy="248432"/>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35" name="Google Shape;35;p2"/>
          <p:cNvSpPr/>
          <p:nvPr/>
        </p:nvSpPr>
        <p:spPr>
          <a:xfrm>
            <a:off x="0" y="0"/>
            <a:ext cx="9144000" cy="37017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36" name="Google Shape;36;p2"/>
          <p:cNvSpPr txBox="1">
            <a:spLocks noGrp="1"/>
          </p:cNvSpPr>
          <p:nvPr>
            <p:ph type="ctrTitle"/>
          </p:nvPr>
        </p:nvSpPr>
        <p:spPr>
          <a:xfrm>
            <a:off x="457200" y="2401887"/>
            <a:ext cx="8458200" cy="14700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lt1"/>
              </a:buClr>
              <a:buSzPts val="4400"/>
              <a:buFont typeface="Trebuchet MS"/>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2"/>
          <p:cNvSpPr txBox="1">
            <a:spLocks noGrp="1"/>
          </p:cNvSpPr>
          <p:nvPr>
            <p:ph type="subTitle" idx="1"/>
          </p:nvPr>
        </p:nvSpPr>
        <p:spPr>
          <a:xfrm>
            <a:off x="457200" y="3899938"/>
            <a:ext cx="4953000" cy="1752600"/>
          </a:xfrm>
          <a:prstGeom prst="rect">
            <a:avLst/>
          </a:prstGeom>
          <a:noFill/>
          <a:ln>
            <a:noFill/>
          </a:ln>
        </p:spPr>
        <p:txBody>
          <a:bodyPr spcFirstLastPara="1" wrap="square" lIns="91425" tIns="45700" rIns="91425" bIns="45700" anchor="t" anchorCtr="0">
            <a:noAutofit/>
          </a:bodyPr>
          <a:lstStyle>
            <a:lvl1pPr lvl="0" algn="l">
              <a:spcBef>
                <a:spcPts val="300"/>
              </a:spcBef>
              <a:spcAft>
                <a:spcPts val="0"/>
              </a:spcAft>
              <a:buSzPts val="2400"/>
              <a:buNone/>
              <a:defRPr sz="2400">
                <a:solidFill>
                  <a:schemeClr val="dk2"/>
                </a:solidFill>
              </a:defRPr>
            </a:lvl1pPr>
            <a:lvl2pPr lvl="1" algn="ctr">
              <a:spcBef>
                <a:spcPts val="300"/>
              </a:spcBef>
              <a:spcAft>
                <a:spcPts val="0"/>
              </a:spcAft>
              <a:buSzPts val="1800"/>
              <a:buNone/>
              <a:defRPr/>
            </a:lvl2pPr>
            <a:lvl3pPr lvl="2" algn="ctr">
              <a:spcBef>
                <a:spcPts val="300"/>
              </a:spcBef>
              <a:spcAft>
                <a:spcPts val="0"/>
              </a:spcAft>
              <a:buSzPts val="1800"/>
              <a:buNone/>
              <a:defRPr/>
            </a:lvl3pPr>
            <a:lvl4pPr lvl="3" algn="ctr">
              <a:spcBef>
                <a:spcPts val="300"/>
              </a:spcBef>
              <a:spcAft>
                <a:spcPts val="0"/>
              </a:spcAft>
              <a:buSzPts val="1800"/>
              <a:buNone/>
              <a:defRPr/>
            </a:lvl4pPr>
            <a:lvl5pPr lvl="4" algn="ctr">
              <a:spcBef>
                <a:spcPts val="300"/>
              </a:spcBef>
              <a:spcAft>
                <a:spcPts val="0"/>
              </a:spcAft>
              <a:buSzPts val="1800"/>
              <a:buNone/>
              <a:defRPr/>
            </a:lvl5pPr>
            <a:lvl6pPr lvl="5" algn="ctr">
              <a:spcBef>
                <a:spcPts val="300"/>
              </a:spcBef>
              <a:spcAft>
                <a:spcPts val="0"/>
              </a:spcAft>
              <a:buSzPts val="1800"/>
              <a:buNone/>
              <a:defRPr/>
            </a:lvl6pPr>
            <a:lvl7pPr lvl="6" algn="ctr">
              <a:spcBef>
                <a:spcPts val="300"/>
              </a:spcBef>
              <a:spcAft>
                <a:spcPts val="0"/>
              </a:spcAft>
              <a:buSzPts val="1800"/>
              <a:buNone/>
              <a:defRPr/>
            </a:lvl7pPr>
            <a:lvl8pPr lvl="7" algn="ctr">
              <a:spcBef>
                <a:spcPts val="300"/>
              </a:spcBef>
              <a:spcAft>
                <a:spcPts val="0"/>
              </a:spcAft>
              <a:buSzPts val="1800"/>
              <a:buNone/>
              <a:defRPr/>
            </a:lvl8pPr>
            <a:lvl9pPr lvl="8" algn="ctr">
              <a:spcBef>
                <a:spcPts val="300"/>
              </a:spcBef>
              <a:spcAft>
                <a:spcPts val="0"/>
              </a:spcAft>
              <a:buSzPts val="1800"/>
              <a:buNone/>
              <a:defRPr/>
            </a:lvl9pPr>
          </a:lstStyle>
          <a:p>
            <a:endParaRPr/>
          </a:p>
        </p:txBody>
      </p:sp>
      <p:sp>
        <p:nvSpPr>
          <p:cNvPr id="38" name="Google Shape;38;p2"/>
          <p:cNvSpPr txBox="1">
            <a:spLocks noGrp="1"/>
          </p:cNvSpPr>
          <p:nvPr>
            <p:ph type="dt" idx="10"/>
          </p:nvPr>
        </p:nvSpPr>
        <p:spPr>
          <a:xfrm>
            <a:off x="6705600" y="4206240"/>
            <a:ext cx="960120"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
          <p:cNvSpPr txBox="1">
            <a:spLocks noGrp="1"/>
          </p:cNvSpPr>
          <p:nvPr>
            <p:ph type="ftr" idx="11"/>
          </p:nvPr>
        </p:nvSpPr>
        <p:spPr>
          <a:xfrm>
            <a:off x="5410200" y="4205288"/>
            <a:ext cx="1295400" cy="45720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
          <p:cNvSpPr txBox="1">
            <a:spLocks noGrp="1"/>
          </p:cNvSpPr>
          <p:nvPr>
            <p:ph type="sldNum" idx="12"/>
          </p:nvPr>
        </p:nvSpPr>
        <p:spPr>
          <a:xfrm>
            <a:off x="8320088" y="1136"/>
            <a:ext cx="747712"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800" b="0" i="0" u="none" strike="noStrike" cap="none">
                <a:solidFill>
                  <a:schemeClr val="lt1"/>
                </a:solidFill>
                <a:latin typeface="Georgia"/>
                <a:ea typeface="Georgia"/>
                <a:cs typeface="Georgia"/>
                <a:sym typeface="Georgia"/>
              </a:defRPr>
            </a:lvl1pPr>
            <a:lvl2pPr marL="0" lvl="1" indent="0" algn="r">
              <a:spcBef>
                <a:spcPts val="0"/>
              </a:spcBef>
              <a:buNone/>
              <a:defRPr sz="1800" b="0" i="0" u="none" strike="noStrike" cap="none">
                <a:solidFill>
                  <a:schemeClr val="lt1"/>
                </a:solidFill>
                <a:latin typeface="Georgia"/>
                <a:ea typeface="Georgia"/>
                <a:cs typeface="Georgia"/>
                <a:sym typeface="Georgia"/>
              </a:defRPr>
            </a:lvl2pPr>
            <a:lvl3pPr marL="0" lvl="2" indent="0" algn="r">
              <a:spcBef>
                <a:spcPts val="0"/>
              </a:spcBef>
              <a:buNone/>
              <a:defRPr sz="1800" b="0" i="0" u="none" strike="noStrike" cap="none">
                <a:solidFill>
                  <a:schemeClr val="lt1"/>
                </a:solidFill>
                <a:latin typeface="Georgia"/>
                <a:ea typeface="Georgia"/>
                <a:cs typeface="Georgia"/>
                <a:sym typeface="Georgia"/>
              </a:defRPr>
            </a:lvl3pPr>
            <a:lvl4pPr marL="0" lvl="3" indent="0" algn="r">
              <a:spcBef>
                <a:spcPts val="0"/>
              </a:spcBef>
              <a:buNone/>
              <a:defRPr sz="1800" b="0" i="0" u="none" strike="noStrike" cap="none">
                <a:solidFill>
                  <a:schemeClr val="lt1"/>
                </a:solidFill>
                <a:latin typeface="Georgia"/>
                <a:ea typeface="Georgia"/>
                <a:cs typeface="Georgia"/>
                <a:sym typeface="Georgia"/>
              </a:defRPr>
            </a:lvl4pPr>
            <a:lvl5pPr marL="0" lvl="4" indent="0" algn="r">
              <a:spcBef>
                <a:spcPts val="0"/>
              </a:spcBef>
              <a:buNone/>
              <a:defRPr sz="1800" b="0" i="0" u="none" strike="noStrike" cap="none">
                <a:solidFill>
                  <a:schemeClr val="lt1"/>
                </a:solidFill>
                <a:latin typeface="Georgia"/>
                <a:ea typeface="Georgia"/>
                <a:cs typeface="Georgia"/>
                <a:sym typeface="Georgia"/>
              </a:defRPr>
            </a:lvl5pPr>
            <a:lvl6pPr marL="0" lvl="5" indent="0" algn="r">
              <a:spcBef>
                <a:spcPts val="0"/>
              </a:spcBef>
              <a:buNone/>
              <a:defRPr sz="1800" b="0" i="0" u="none" strike="noStrike" cap="none">
                <a:solidFill>
                  <a:schemeClr val="lt1"/>
                </a:solidFill>
                <a:latin typeface="Georgia"/>
                <a:ea typeface="Georgia"/>
                <a:cs typeface="Georgia"/>
                <a:sym typeface="Georgia"/>
              </a:defRPr>
            </a:lvl6pPr>
            <a:lvl7pPr marL="0" lvl="6" indent="0" algn="r">
              <a:spcBef>
                <a:spcPts val="0"/>
              </a:spcBef>
              <a:buNone/>
              <a:defRPr sz="1800" b="0" i="0" u="none" strike="noStrike" cap="none">
                <a:solidFill>
                  <a:schemeClr val="lt1"/>
                </a:solidFill>
                <a:latin typeface="Georgia"/>
                <a:ea typeface="Georgia"/>
                <a:cs typeface="Georgia"/>
                <a:sym typeface="Georgia"/>
              </a:defRPr>
            </a:lvl7pPr>
            <a:lvl8pPr marL="0" lvl="7" indent="0" algn="r">
              <a:spcBef>
                <a:spcPts val="0"/>
              </a:spcBef>
              <a:buNone/>
              <a:defRPr sz="1800" b="0" i="0" u="none" strike="noStrike" cap="none">
                <a:solidFill>
                  <a:schemeClr val="lt1"/>
                </a:solidFill>
                <a:latin typeface="Georgia"/>
                <a:ea typeface="Georgia"/>
                <a:cs typeface="Georgia"/>
                <a:sym typeface="Georgia"/>
              </a:defRPr>
            </a:lvl8pPr>
            <a:lvl9pPr marL="0" lvl="8" indent="0" algn="r">
              <a:spcBef>
                <a:spcPts val="0"/>
              </a:spcBef>
              <a:buNone/>
              <a:defRPr sz="1800" b="0" i="0" u="none" strike="noStrike" cap="none">
                <a:solidFill>
                  <a:schemeClr val="lt1"/>
                </a:solidFill>
                <a:latin typeface="Georgia"/>
                <a:ea typeface="Georgia"/>
                <a:cs typeface="Georgia"/>
                <a:sym typeface="Georgia"/>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2"/>
        <p:cNvGrpSpPr/>
        <p:nvPr/>
      </p:nvGrpSpPr>
      <p:grpSpPr>
        <a:xfrm>
          <a:off x="0" y="0"/>
          <a:ext cx="0" cy="0"/>
          <a:chOff x="0" y="0"/>
          <a:chExt cx="0" cy="0"/>
        </a:xfrm>
      </p:grpSpPr>
      <p:sp>
        <p:nvSpPr>
          <p:cNvPr id="93" name="Google Shape;93;p11"/>
          <p:cNvSpPr txBox="1">
            <a:spLocks noGrp="1"/>
          </p:cNvSpPr>
          <p:nvPr>
            <p:ph type="title"/>
          </p:nvPr>
        </p:nvSpPr>
        <p:spPr>
          <a:xfrm>
            <a:off x="457200" y="1143000"/>
            <a:ext cx="8229600" cy="10668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11"/>
          <p:cNvSpPr txBox="1">
            <a:spLocks noGrp="1"/>
          </p:cNvSpPr>
          <p:nvPr>
            <p:ph type="body" idx="1"/>
          </p:nvPr>
        </p:nvSpPr>
        <p:spPr>
          <a:xfrm rot="5400000">
            <a:off x="2409444" y="297180"/>
            <a:ext cx="4325112"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00"/>
              </a:spcBef>
              <a:spcAft>
                <a:spcPts val="0"/>
              </a:spcAft>
              <a:buSzPts val="1800"/>
              <a:buChar char="•"/>
              <a:defRPr/>
            </a:lvl1pPr>
            <a:lvl2pPr marL="914400" lvl="1" indent="-342900" algn="l">
              <a:spcBef>
                <a:spcPts val="300"/>
              </a:spcBef>
              <a:spcAft>
                <a:spcPts val="0"/>
              </a:spcAft>
              <a:buSzPts val="1800"/>
              <a:buChar char="▫"/>
              <a:defRPr/>
            </a:lvl2pPr>
            <a:lvl3pPr marL="1371600" lvl="2" indent="-342900" algn="l">
              <a:spcBef>
                <a:spcPts val="300"/>
              </a:spcBef>
              <a:spcAft>
                <a:spcPts val="0"/>
              </a:spcAft>
              <a:buSzPts val="1800"/>
              <a:buChar char="●"/>
              <a:defRPr/>
            </a:lvl3pPr>
            <a:lvl4pPr marL="1828800" lvl="3" indent="-342900" algn="l">
              <a:spcBef>
                <a:spcPts val="300"/>
              </a:spcBef>
              <a:spcAft>
                <a:spcPts val="0"/>
              </a:spcAft>
              <a:buSzPts val="1800"/>
              <a:buChar char="●"/>
              <a:defRPr/>
            </a:lvl4pPr>
            <a:lvl5pPr marL="2286000" lvl="4" indent="-342900" algn="l">
              <a:spcBef>
                <a:spcPts val="300"/>
              </a:spcBef>
              <a:spcAft>
                <a:spcPts val="0"/>
              </a:spcAft>
              <a:buSzPts val="1800"/>
              <a:buChar char="▫"/>
              <a:defRPr/>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95" name="Google Shape;95;p11"/>
          <p:cNvSpPr txBox="1">
            <a:spLocks noGrp="1"/>
          </p:cNvSpPr>
          <p:nvPr>
            <p:ph type="dt" idx="10"/>
          </p:nvPr>
        </p:nvSpPr>
        <p:spPr>
          <a:xfrm>
            <a:off x="6586536" y="612648"/>
            <a:ext cx="957264"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1"/>
          <p:cNvSpPr txBox="1">
            <a:spLocks noGrp="1"/>
          </p:cNvSpPr>
          <p:nvPr>
            <p:ph type="ftr" idx="11"/>
          </p:nvPr>
        </p:nvSpPr>
        <p:spPr>
          <a:xfrm>
            <a:off x="5257800" y="612648"/>
            <a:ext cx="1325880" cy="45720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11"/>
          <p:cNvSpPr txBox="1">
            <a:spLocks noGrp="1"/>
          </p:cNvSpPr>
          <p:nvPr>
            <p:ph type="sldNum" idx="12"/>
          </p:nvPr>
        </p:nvSpPr>
        <p:spPr>
          <a:xfrm>
            <a:off x="8174736" y="2272"/>
            <a:ext cx="7620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98"/>
        <p:cNvGrpSpPr/>
        <p:nvPr/>
      </p:nvGrpSpPr>
      <p:grpSpPr>
        <a:xfrm>
          <a:off x="0" y="0"/>
          <a:ext cx="0" cy="0"/>
          <a:chOff x="0" y="0"/>
          <a:chExt cx="0" cy="0"/>
        </a:xfrm>
      </p:grpSpPr>
      <p:sp>
        <p:nvSpPr>
          <p:cNvPr id="99" name="Google Shape;99;p12"/>
          <p:cNvSpPr txBox="1">
            <a:spLocks noGrp="1"/>
          </p:cNvSpPr>
          <p:nvPr>
            <p:ph type="title"/>
          </p:nvPr>
        </p:nvSpPr>
        <p:spPr>
          <a:xfrm rot="5400000">
            <a:off x="4991100" y="2933700"/>
            <a:ext cx="5486400" cy="1905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0" name="Google Shape;100;p12"/>
          <p:cNvSpPr txBox="1">
            <a:spLocks noGrp="1"/>
          </p:cNvSpPr>
          <p:nvPr>
            <p:ph type="body" idx="1"/>
          </p:nvPr>
        </p:nvSpPr>
        <p:spPr>
          <a:xfrm rot="5400000">
            <a:off x="838200" y="762000"/>
            <a:ext cx="5486400" cy="6248400"/>
          </a:xfrm>
          <a:prstGeom prst="rect">
            <a:avLst/>
          </a:prstGeom>
          <a:noFill/>
          <a:ln>
            <a:noFill/>
          </a:ln>
        </p:spPr>
        <p:txBody>
          <a:bodyPr spcFirstLastPara="1" wrap="square" lIns="91425" tIns="45700" rIns="91425" bIns="45700" anchor="t" anchorCtr="0">
            <a:noAutofit/>
          </a:bodyPr>
          <a:lstStyle>
            <a:lvl1pPr marL="457200" lvl="0" indent="-342900" algn="l">
              <a:spcBef>
                <a:spcPts val="300"/>
              </a:spcBef>
              <a:spcAft>
                <a:spcPts val="0"/>
              </a:spcAft>
              <a:buSzPts val="1800"/>
              <a:buChar char="•"/>
              <a:defRPr/>
            </a:lvl1pPr>
            <a:lvl2pPr marL="914400" lvl="1" indent="-342900" algn="l">
              <a:spcBef>
                <a:spcPts val="300"/>
              </a:spcBef>
              <a:spcAft>
                <a:spcPts val="0"/>
              </a:spcAft>
              <a:buSzPts val="1800"/>
              <a:buChar char="▫"/>
              <a:defRPr/>
            </a:lvl2pPr>
            <a:lvl3pPr marL="1371600" lvl="2" indent="-342900" algn="l">
              <a:spcBef>
                <a:spcPts val="300"/>
              </a:spcBef>
              <a:spcAft>
                <a:spcPts val="0"/>
              </a:spcAft>
              <a:buSzPts val="1800"/>
              <a:buChar char="●"/>
              <a:defRPr/>
            </a:lvl3pPr>
            <a:lvl4pPr marL="1828800" lvl="3" indent="-342900" algn="l">
              <a:spcBef>
                <a:spcPts val="300"/>
              </a:spcBef>
              <a:spcAft>
                <a:spcPts val="0"/>
              </a:spcAft>
              <a:buSzPts val="1800"/>
              <a:buChar char="●"/>
              <a:defRPr/>
            </a:lvl4pPr>
            <a:lvl5pPr marL="2286000" lvl="4" indent="-342900" algn="l">
              <a:spcBef>
                <a:spcPts val="300"/>
              </a:spcBef>
              <a:spcAft>
                <a:spcPts val="0"/>
              </a:spcAft>
              <a:buSzPts val="1800"/>
              <a:buChar char="▫"/>
              <a:defRPr/>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101" name="Google Shape;101;p12"/>
          <p:cNvSpPr txBox="1">
            <a:spLocks noGrp="1"/>
          </p:cNvSpPr>
          <p:nvPr>
            <p:ph type="dt" idx="10"/>
          </p:nvPr>
        </p:nvSpPr>
        <p:spPr>
          <a:xfrm>
            <a:off x="6586536" y="612648"/>
            <a:ext cx="957264"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 name="Google Shape;102;p12"/>
          <p:cNvSpPr txBox="1">
            <a:spLocks noGrp="1"/>
          </p:cNvSpPr>
          <p:nvPr>
            <p:ph type="ftr" idx="11"/>
          </p:nvPr>
        </p:nvSpPr>
        <p:spPr>
          <a:xfrm>
            <a:off x="5257800" y="612648"/>
            <a:ext cx="1325880" cy="45720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12"/>
          <p:cNvSpPr txBox="1">
            <a:spLocks noGrp="1"/>
          </p:cNvSpPr>
          <p:nvPr>
            <p:ph type="sldNum" idx="12"/>
          </p:nvPr>
        </p:nvSpPr>
        <p:spPr>
          <a:xfrm>
            <a:off x="8174736" y="2272"/>
            <a:ext cx="7620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1"/>
        </a:solidFill>
        <a:effectLst/>
      </p:bgPr>
    </p:bg>
    <p:spTree>
      <p:nvGrpSpPr>
        <p:cNvPr id="1" name="Shape 110"/>
        <p:cNvGrpSpPr/>
        <p:nvPr/>
      </p:nvGrpSpPr>
      <p:grpSpPr>
        <a:xfrm>
          <a:off x="0" y="0"/>
          <a:ext cx="0" cy="0"/>
          <a:chOff x="0" y="0"/>
          <a:chExt cx="0" cy="0"/>
        </a:xfrm>
      </p:grpSpPr>
      <p:sp>
        <p:nvSpPr>
          <p:cNvPr id="111" name="Google Shape;111;p14"/>
          <p:cNvSpPr/>
          <p:nvPr/>
        </p:nvSpPr>
        <p:spPr>
          <a:xfrm>
            <a:off x="0" y="0"/>
            <a:ext cx="9144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4"/>
          <p:cNvSpPr txBox="1">
            <a:spLocks noGrp="1"/>
          </p:cNvSpPr>
          <p:nvPr>
            <p:ph type="ctrTitle"/>
          </p:nvPr>
        </p:nvSpPr>
        <p:spPr>
          <a:xfrm>
            <a:off x="452628" y="770467"/>
            <a:ext cx="8086725" cy="3352800"/>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rgbClr val="FFFFFF"/>
              </a:buClr>
              <a:buSzPts val="8800"/>
              <a:buFont typeface="Calibri"/>
              <a:buNone/>
              <a:defRPr sz="88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3" name="Google Shape;113;p14"/>
          <p:cNvSpPr txBox="1">
            <a:spLocks noGrp="1"/>
          </p:cNvSpPr>
          <p:nvPr>
            <p:ph type="subTitle" idx="1"/>
          </p:nvPr>
        </p:nvSpPr>
        <p:spPr>
          <a:xfrm>
            <a:off x="500634" y="4206876"/>
            <a:ext cx="6921151" cy="1645920"/>
          </a:xfrm>
          <a:prstGeom prst="rect">
            <a:avLst/>
          </a:prstGeom>
          <a:noFill/>
          <a:ln>
            <a:noFill/>
          </a:ln>
        </p:spPr>
        <p:txBody>
          <a:bodyPr spcFirstLastPara="1" wrap="square" lIns="91425" tIns="45700" rIns="91425" bIns="45700" anchor="t" anchorCtr="0">
            <a:noAutofit/>
          </a:bodyPr>
          <a:lstStyle>
            <a:lvl1pPr lvl="0" algn="l">
              <a:lnSpc>
                <a:spcPct val="85000"/>
              </a:lnSpc>
              <a:spcBef>
                <a:spcPts val="1300"/>
              </a:spcBef>
              <a:spcAft>
                <a:spcPts val="0"/>
              </a:spcAft>
              <a:buClr>
                <a:srgbClr val="262626"/>
              </a:buClr>
              <a:buSzPts val="3200"/>
              <a:buNone/>
              <a:defRPr sz="3200">
                <a:solidFill>
                  <a:srgbClr val="262626"/>
                </a:solidFill>
                <a:latin typeface="Calibri"/>
                <a:ea typeface="Calibri"/>
                <a:cs typeface="Calibri"/>
                <a:sym typeface="Calibri"/>
              </a:defRPr>
            </a:lvl1pPr>
            <a:lvl2pPr lvl="1" algn="ctr">
              <a:lnSpc>
                <a:spcPct val="85000"/>
              </a:lnSpc>
              <a:spcBef>
                <a:spcPts val="600"/>
              </a:spcBef>
              <a:spcAft>
                <a:spcPts val="0"/>
              </a:spcAft>
              <a:buClr>
                <a:srgbClr val="262626"/>
              </a:buClr>
              <a:buSzPts val="2800"/>
              <a:buNone/>
              <a:defRPr sz="2800"/>
            </a:lvl2pPr>
            <a:lvl3pPr lvl="2" algn="ctr">
              <a:lnSpc>
                <a:spcPct val="85000"/>
              </a:lnSpc>
              <a:spcBef>
                <a:spcPts val="600"/>
              </a:spcBef>
              <a:spcAft>
                <a:spcPts val="0"/>
              </a:spcAft>
              <a:buClr>
                <a:srgbClr val="262626"/>
              </a:buClr>
              <a:buSzPts val="2400"/>
              <a:buNone/>
              <a:defRPr sz="2400"/>
            </a:lvl3pPr>
            <a:lvl4pPr lvl="3" algn="ctr">
              <a:lnSpc>
                <a:spcPct val="85000"/>
              </a:lnSpc>
              <a:spcBef>
                <a:spcPts val="600"/>
              </a:spcBef>
              <a:spcAft>
                <a:spcPts val="0"/>
              </a:spcAft>
              <a:buClr>
                <a:srgbClr val="262626"/>
              </a:buClr>
              <a:buSzPts val="2000"/>
              <a:buNone/>
              <a:defRPr sz="2000"/>
            </a:lvl4pPr>
            <a:lvl5pPr lvl="4" algn="ctr">
              <a:lnSpc>
                <a:spcPct val="85000"/>
              </a:lnSpc>
              <a:spcBef>
                <a:spcPts val="600"/>
              </a:spcBef>
              <a:spcAft>
                <a:spcPts val="0"/>
              </a:spcAft>
              <a:buClr>
                <a:srgbClr val="262626"/>
              </a:buClr>
              <a:buSzPts val="2000"/>
              <a:buNone/>
              <a:defRPr sz="2000"/>
            </a:lvl5pPr>
            <a:lvl6pPr lvl="5" algn="ctr">
              <a:lnSpc>
                <a:spcPct val="85000"/>
              </a:lnSpc>
              <a:spcBef>
                <a:spcPts val="600"/>
              </a:spcBef>
              <a:spcAft>
                <a:spcPts val="0"/>
              </a:spcAft>
              <a:buClr>
                <a:srgbClr val="262626"/>
              </a:buClr>
              <a:buSzPts val="2000"/>
              <a:buNone/>
              <a:defRPr sz="2000"/>
            </a:lvl6pPr>
            <a:lvl7pPr lvl="6" algn="ctr">
              <a:lnSpc>
                <a:spcPct val="85000"/>
              </a:lnSpc>
              <a:spcBef>
                <a:spcPts val="600"/>
              </a:spcBef>
              <a:spcAft>
                <a:spcPts val="0"/>
              </a:spcAft>
              <a:buClr>
                <a:srgbClr val="262626"/>
              </a:buClr>
              <a:buSzPts val="2000"/>
              <a:buNone/>
              <a:defRPr sz="2000"/>
            </a:lvl7pPr>
            <a:lvl8pPr lvl="7" algn="ctr">
              <a:lnSpc>
                <a:spcPct val="85000"/>
              </a:lnSpc>
              <a:spcBef>
                <a:spcPts val="600"/>
              </a:spcBef>
              <a:spcAft>
                <a:spcPts val="0"/>
              </a:spcAft>
              <a:buClr>
                <a:srgbClr val="262626"/>
              </a:buClr>
              <a:buSzPts val="2000"/>
              <a:buNone/>
              <a:defRPr sz="2000"/>
            </a:lvl8pPr>
            <a:lvl9pPr lvl="8" algn="ctr">
              <a:lnSpc>
                <a:spcPct val="85000"/>
              </a:lnSpc>
              <a:spcBef>
                <a:spcPts val="600"/>
              </a:spcBef>
              <a:spcAft>
                <a:spcPts val="0"/>
              </a:spcAft>
              <a:buClr>
                <a:srgbClr val="262626"/>
              </a:buClr>
              <a:buSzPts val="2000"/>
              <a:buNone/>
              <a:defRPr sz="2000"/>
            </a:lvl9pPr>
          </a:lstStyle>
          <a:p>
            <a:endParaRPr/>
          </a:p>
        </p:txBody>
      </p:sp>
      <p:sp>
        <p:nvSpPr>
          <p:cNvPr id="114" name="Google Shape;114;p14"/>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14"/>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6" name="Google Shape;116;p14"/>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7"/>
        <p:cNvGrpSpPr/>
        <p:nvPr/>
      </p:nvGrpSpPr>
      <p:grpSpPr>
        <a:xfrm>
          <a:off x="0" y="0"/>
          <a:ext cx="0" cy="0"/>
          <a:chOff x="0" y="0"/>
          <a:chExt cx="0" cy="0"/>
        </a:xfrm>
      </p:grpSpPr>
      <p:sp>
        <p:nvSpPr>
          <p:cNvPr id="118" name="Google Shape;118;p15"/>
          <p:cNvSpPr txBox="1">
            <a:spLocks noGrp="1"/>
          </p:cNvSpPr>
          <p:nvPr>
            <p:ph type="title"/>
          </p:nvPr>
        </p:nvSpPr>
        <p:spPr>
          <a:xfrm>
            <a:off x="492919"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9" name="Google Shape;119;p15"/>
          <p:cNvSpPr txBox="1">
            <a:spLocks noGrp="1"/>
          </p:cNvSpPr>
          <p:nvPr>
            <p:ph type="body" idx="1"/>
          </p:nvPr>
        </p:nvSpPr>
        <p:spPr>
          <a:xfrm>
            <a:off x="507492" y="2011680"/>
            <a:ext cx="8065294" cy="3766185"/>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120" name="Google Shape;120;p15"/>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15"/>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15"/>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23"/>
        <p:cNvGrpSpPr/>
        <p:nvPr/>
      </p:nvGrpSpPr>
      <p:grpSpPr>
        <a:xfrm>
          <a:off x="0" y="0"/>
          <a:ext cx="0" cy="0"/>
          <a:chOff x="0" y="0"/>
          <a:chExt cx="0" cy="0"/>
        </a:xfrm>
      </p:grpSpPr>
      <p:sp>
        <p:nvSpPr>
          <p:cNvPr id="124" name="Google Shape;124;p16"/>
          <p:cNvSpPr txBox="1">
            <a:spLocks noGrp="1"/>
          </p:cNvSpPr>
          <p:nvPr>
            <p:ph type="title"/>
          </p:nvPr>
        </p:nvSpPr>
        <p:spPr>
          <a:xfrm>
            <a:off x="452628" y="767419"/>
            <a:ext cx="8085582" cy="3355848"/>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chemeClr val="accent1"/>
              </a:buClr>
              <a:buSzPts val="8800"/>
              <a:buFont typeface="Calibri"/>
              <a:buNone/>
              <a:defRPr sz="8800" b="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5" name="Google Shape;125;p16"/>
          <p:cNvSpPr txBox="1">
            <a:spLocks noGrp="1"/>
          </p:cNvSpPr>
          <p:nvPr>
            <p:ph type="body" idx="1"/>
          </p:nvPr>
        </p:nvSpPr>
        <p:spPr>
          <a:xfrm>
            <a:off x="500634" y="4204209"/>
            <a:ext cx="6919722" cy="1645920"/>
          </a:xfrm>
          <a:prstGeom prst="rect">
            <a:avLst/>
          </a:prstGeom>
          <a:noFill/>
          <a:ln>
            <a:noFill/>
          </a:ln>
        </p:spPr>
        <p:txBody>
          <a:bodyPr spcFirstLastPara="1" wrap="square" lIns="91425" tIns="45700" rIns="91425" bIns="45700" anchor="t" anchorCtr="0">
            <a:noAutofit/>
          </a:bodyPr>
          <a:lstStyle>
            <a:lvl1pPr marL="457200" lvl="0" indent="-228600" algn="l">
              <a:lnSpc>
                <a:spcPct val="85000"/>
              </a:lnSpc>
              <a:spcBef>
                <a:spcPts val="1300"/>
              </a:spcBef>
              <a:spcAft>
                <a:spcPts val="0"/>
              </a:spcAft>
              <a:buClr>
                <a:schemeClr val="dk1"/>
              </a:buClr>
              <a:buSzPts val="3200"/>
              <a:buNone/>
              <a:defRPr sz="3200">
                <a:solidFill>
                  <a:schemeClr val="dk1"/>
                </a:solidFill>
                <a:latin typeface="Calibri"/>
                <a:ea typeface="Calibri"/>
                <a:cs typeface="Calibri"/>
                <a:sym typeface="Calibri"/>
              </a:defRPr>
            </a:lvl1pPr>
            <a:lvl2pPr marL="914400" lvl="1" indent="-228600" algn="l">
              <a:lnSpc>
                <a:spcPct val="85000"/>
              </a:lnSpc>
              <a:spcBef>
                <a:spcPts val="600"/>
              </a:spcBef>
              <a:spcAft>
                <a:spcPts val="0"/>
              </a:spcAft>
              <a:buClr>
                <a:srgbClr val="888888"/>
              </a:buClr>
              <a:buSzPts val="1800"/>
              <a:buNone/>
              <a:defRPr sz="1800">
                <a:solidFill>
                  <a:srgbClr val="888888"/>
                </a:solidFill>
              </a:defRPr>
            </a:lvl2pPr>
            <a:lvl3pPr marL="1371600" lvl="2" indent="-228600" algn="l">
              <a:lnSpc>
                <a:spcPct val="85000"/>
              </a:lnSpc>
              <a:spcBef>
                <a:spcPts val="600"/>
              </a:spcBef>
              <a:spcAft>
                <a:spcPts val="0"/>
              </a:spcAft>
              <a:buClr>
                <a:srgbClr val="888888"/>
              </a:buClr>
              <a:buSzPts val="1600"/>
              <a:buNone/>
              <a:defRPr sz="1600">
                <a:solidFill>
                  <a:srgbClr val="888888"/>
                </a:solidFill>
              </a:defRPr>
            </a:lvl3pPr>
            <a:lvl4pPr marL="1828800" lvl="3" indent="-228600" algn="l">
              <a:lnSpc>
                <a:spcPct val="85000"/>
              </a:lnSpc>
              <a:spcBef>
                <a:spcPts val="600"/>
              </a:spcBef>
              <a:spcAft>
                <a:spcPts val="0"/>
              </a:spcAft>
              <a:buClr>
                <a:srgbClr val="888888"/>
              </a:buClr>
              <a:buSzPts val="1400"/>
              <a:buNone/>
              <a:defRPr sz="1400">
                <a:solidFill>
                  <a:srgbClr val="888888"/>
                </a:solidFill>
              </a:defRPr>
            </a:lvl4pPr>
            <a:lvl5pPr marL="2286000" lvl="4" indent="-228600" algn="l">
              <a:lnSpc>
                <a:spcPct val="85000"/>
              </a:lnSpc>
              <a:spcBef>
                <a:spcPts val="600"/>
              </a:spcBef>
              <a:spcAft>
                <a:spcPts val="0"/>
              </a:spcAft>
              <a:buClr>
                <a:srgbClr val="888888"/>
              </a:buClr>
              <a:buSzPts val="1400"/>
              <a:buNone/>
              <a:defRPr sz="1400">
                <a:solidFill>
                  <a:srgbClr val="888888"/>
                </a:solidFill>
              </a:defRPr>
            </a:lvl5pPr>
            <a:lvl6pPr marL="2743200" lvl="5" indent="-228600" algn="l">
              <a:lnSpc>
                <a:spcPct val="85000"/>
              </a:lnSpc>
              <a:spcBef>
                <a:spcPts val="600"/>
              </a:spcBef>
              <a:spcAft>
                <a:spcPts val="0"/>
              </a:spcAft>
              <a:buClr>
                <a:srgbClr val="888888"/>
              </a:buClr>
              <a:buSzPts val="1400"/>
              <a:buNone/>
              <a:defRPr sz="1400">
                <a:solidFill>
                  <a:srgbClr val="888888"/>
                </a:solidFill>
              </a:defRPr>
            </a:lvl6pPr>
            <a:lvl7pPr marL="3200400" lvl="6" indent="-228600" algn="l">
              <a:lnSpc>
                <a:spcPct val="85000"/>
              </a:lnSpc>
              <a:spcBef>
                <a:spcPts val="600"/>
              </a:spcBef>
              <a:spcAft>
                <a:spcPts val="0"/>
              </a:spcAft>
              <a:buClr>
                <a:srgbClr val="888888"/>
              </a:buClr>
              <a:buSzPts val="1400"/>
              <a:buNone/>
              <a:defRPr sz="1400">
                <a:solidFill>
                  <a:srgbClr val="888888"/>
                </a:solidFill>
              </a:defRPr>
            </a:lvl7pPr>
            <a:lvl8pPr marL="3657600" lvl="7" indent="-228600" algn="l">
              <a:lnSpc>
                <a:spcPct val="85000"/>
              </a:lnSpc>
              <a:spcBef>
                <a:spcPts val="600"/>
              </a:spcBef>
              <a:spcAft>
                <a:spcPts val="0"/>
              </a:spcAft>
              <a:buClr>
                <a:srgbClr val="888888"/>
              </a:buClr>
              <a:buSzPts val="1400"/>
              <a:buNone/>
              <a:defRPr sz="1400">
                <a:solidFill>
                  <a:srgbClr val="888888"/>
                </a:solidFill>
              </a:defRPr>
            </a:lvl8pPr>
            <a:lvl9pPr marL="4114800" lvl="8" indent="-228600" algn="l">
              <a:lnSpc>
                <a:spcPct val="85000"/>
              </a:lnSpc>
              <a:spcBef>
                <a:spcPts val="600"/>
              </a:spcBef>
              <a:spcAft>
                <a:spcPts val="0"/>
              </a:spcAft>
              <a:buClr>
                <a:srgbClr val="888888"/>
              </a:buClr>
              <a:buSzPts val="1400"/>
              <a:buNone/>
              <a:defRPr sz="1400">
                <a:solidFill>
                  <a:srgbClr val="888888"/>
                </a:solidFill>
              </a:defRPr>
            </a:lvl9pPr>
          </a:lstStyle>
          <a:p>
            <a:endParaRPr/>
          </a:p>
        </p:txBody>
      </p:sp>
      <p:sp>
        <p:nvSpPr>
          <p:cNvPr id="126" name="Google Shape;126;p16"/>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7" name="Google Shape;127;p16"/>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16"/>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29"/>
        <p:cNvGrpSpPr/>
        <p:nvPr/>
      </p:nvGrpSpPr>
      <p:grpSpPr>
        <a:xfrm>
          <a:off x="0" y="0"/>
          <a:ext cx="0" cy="0"/>
          <a:chOff x="0" y="0"/>
          <a:chExt cx="0" cy="0"/>
        </a:xfrm>
      </p:grpSpPr>
      <p:sp>
        <p:nvSpPr>
          <p:cNvPr id="130" name="Google Shape;130;p17"/>
          <p:cNvSpPr txBox="1">
            <a:spLocks noGrp="1"/>
          </p:cNvSpPr>
          <p:nvPr>
            <p:ph type="title"/>
          </p:nvPr>
        </p:nvSpPr>
        <p:spPr>
          <a:xfrm>
            <a:off x="492919"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1" name="Google Shape;131;p17"/>
          <p:cNvSpPr txBox="1">
            <a:spLocks noGrp="1"/>
          </p:cNvSpPr>
          <p:nvPr>
            <p:ph type="body" idx="1"/>
          </p:nvPr>
        </p:nvSpPr>
        <p:spPr>
          <a:xfrm>
            <a:off x="507492" y="1998134"/>
            <a:ext cx="3497580" cy="3767328"/>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132" name="Google Shape;132;p17"/>
          <p:cNvSpPr txBox="1">
            <a:spLocks noGrp="1"/>
          </p:cNvSpPr>
          <p:nvPr>
            <p:ph type="body" idx="2"/>
          </p:nvPr>
        </p:nvSpPr>
        <p:spPr>
          <a:xfrm>
            <a:off x="4508498" y="1998134"/>
            <a:ext cx="3497580" cy="3767328"/>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133" name="Google Shape;133;p17"/>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4" name="Google Shape;134;p17"/>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5" name="Google Shape;135;p17"/>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36"/>
        <p:cNvGrpSpPr/>
        <p:nvPr/>
      </p:nvGrpSpPr>
      <p:grpSpPr>
        <a:xfrm>
          <a:off x="0" y="0"/>
          <a:ext cx="0" cy="0"/>
          <a:chOff x="0" y="0"/>
          <a:chExt cx="0" cy="0"/>
        </a:xfrm>
      </p:grpSpPr>
      <p:sp>
        <p:nvSpPr>
          <p:cNvPr id="137" name="Google Shape;137;p18"/>
          <p:cNvSpPr txBox="1">
            <a:spLocks noGrp="1"/>
          </p:cNvSpPr>
          <p:nvPr>
            <p:ph type="title"/>
          </p:nvPr>
        </p:nvSpPr>
        <p:spPr>
          <a:xfrm>
            <a:off x="492919"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8" name="Google Shape;138;p18"/>
          <p:cNvSpPr txBox="1">
            <a:spLocks noGrp="1"/>
          </p:cNvSpPr>
          <p:nvPr>
            <p:ph type="body" idx="1"/>
          </p:nvPr>
        </p:nvSpPr>
        <p:spPr>
          <a:xfrm>
            <a:off x="507492" y="2040467"/>
            <a:ext cx="3497580" cy="723400"/>
          </a:xfrm>
          <a:prstGeom prst="rect">
            <a:avLst/>
          </a:prstGeom>
          <a:noFill/>
          <a:ln>
            <a:noFill/>
          </a:ln>
        </p:spPr>
        <p:txBody>
          <a:bodyPr spcFirstLastPara="1" wrap="square" lIns="91425" tIns="45700" rIns="91425" bIns="45700" anchor="ctr" anchorCtr="0">
            <a:no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139" name="Google Shape;139;p18"/>
          <p:cNvSpPr txBox="1">
            <a:spLocks noGrp="1"/>
          </p:cNvSpPr>
          <p:nvPr>
            <p:ph type="body" idx="2"/>
          </p:nvPr>
        </p:nvSpPr>
        <p:spPr>
          <a:xfrm>
            <a:off x="507492" y="2753084"/>
            <a:ext cx="3497580" cy="3200400"/>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140" name="Google Shape;140;p18"/>
          <p:cNvSpPr txBox="1">
            <a:spLocks noGrp="1"/>
          </p:cNvSpPr>
          <p:nvPr>
            <p:ph type="body" idx="3"/>
          </p:nvPr>
        </p:nvSpPr>
        <p:spPr>
          <a:xfrm>
            <a:off x="4505706" y="2038435"/>
            <a:ext cx="3497580" cy="722376"/>
          </a:xfrm>
          <a:prstGeom prst="rect">
            <a:avLst/>
          </a:prstGeom>
          <a:noFill/>
          <a:ln>
            <a:noFill/>
          </a:ln>
        </p:spPr>
        <p:txBody>
          <a:bodyPr spcFirstLastPara="1" wrap="square" lIns="91425" tIns="45700" rIns="91425" bIns="45700" anchor="ctr" anchorCtr="0">
            <a:no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141" name="Google Shape;141;p18"/>
          <p:cNvSpPr txBox="1">
            <a:spLocks noGrp="1"/>
          </p:cNvSpPr>
          <p:nvPr>
            <p:ph type="body" idx="4"/>
          </p:nvPr>
        </p:nvSpPr>
        <p:spPr>
          <a:xfrm>
            <a:off x="4505706" y="2750990"/>
            <a:ext cx="3497580" cy="3200400"/>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142" name="Google Shape;142;p18"/>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18"/>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4" name="Google Shape;144;p18"/>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45"/>
        <p:cNvGrpSpPr/>
        <p:nvPr/>
      </p:nvGrpSpPr>
      <p:grpSpPr>
        <a:xfrm>
          <a:off x="0" y="0"/>
          <a:ext cx="0" cy="0"/>
          <a:chOff x="0" y="0"/>
          <a:chExt cx="0" cy="0"/>
        </a:xfrm>
      </p:grpSpPr>
      <p:sp>
        <p:nvSpPr>
          <p:cNvPr id="146" name="Google Shape;146;p19"/>
          <p:cNvSpPr txBox="1">
            <a:spLocks noGrp="1"/>
          </p:cNvSpPr>
          <p:nvPr>
            <p:ph type="title"/>
          </p:nvPr>
        </p:nvSpPr>
        <p:spPr>
          <a:xfrm>
            <a:off x="492919"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7" name="Google Shape;147;p19"/>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8" name="Google Shape;148;p19"/>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9" name="Google Shape;149;p19"/>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0"/>
        <p:cNvGrpSpPr/>
        <p:nvPr/>
      </p:nvGrpSpPr>
      <p:grpSpPr>
        <a:xfrm>
          <a:off x="0" y="0"/>
          <a:ext cx="0" cy="0"/>
          <a:chOff x="0" y="0"/>
          <a:chExt cx="0" cy="0"/>
        </a:xfrm>
      </p:grpSpPr>
      <p:sp>
        <p:nvSpPr>
          <p:cNvPr id="151" name="Google Shape;151;p20"/>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2" name="Google Shape;152;p20"/>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3" name="Google Shape;153;p20"/>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54"/>
        <p:cNvGrpSpPr/>
        <p:nvPr/>
      </p:nvGrpSpPr>
      <p:grpSpPr>
        <a:xfrm>
          <a:off x="0" y="0"/>
          <a:ext cx="0" cy="0"/>
          <a:chOff x="0" y="0"/>
          <a:chExt cx="0" cy="0"/>
        </a:xfrm>
      </p:grpSpPr>
      <p:sp>
        <p:nvSpPr>
          <p:cNvPr id="155" name="Google Shape;155;p21"/>
          <p:cNvSpPr/>
          <p:nvPr/>
        </p:nvSpPr>
        <p:spPr>
          <a:xfrm>
            <a:off x="5715000" y="0"/>
            <a:ext cx="3429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1"/>
          <p:cNvSpPr txBox="1">
            <a:spLocks noGrp="1"/>
          </p:cNvSpPr>
          <p:nvPr>
            <p:ph type="title"/>
          </p:nvPr>
        </p:nvSpPr>
        <p:spPr>
          <a:xfrm>
            <a:off x="6196053" y="542282"/>
            <a:ext cx="2537460" cy="192024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4000"/>
              <a:buFont typeface="Calibri"/>
              <a:buNone/>
              <a:defRPr sz="40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7" name="Google Shape;157;p21"/>
          <p:cNvSpPr txBox="1">
            <a:spLocks noGrp="1"/>
          </p:cNvSpPr>
          <p:nvPr>
            <p:ph type="body" idx="1"/>
          </p:nvPr>
        </p:nvSpPr>
        <p:spPr>
          <a:xfrm>
            <a:off x="571500" y="762000"/>
            <a:ext cx="4572000" cy="4572000"/>
          </a:xfrm>
          <a:prstGeom prst="rect">
            <a:avLst/>
          </a:prstGeom>
          <a:noFill/>
          <a:ln>
            <a:noFill/>
          </a:ln>
        </p:spPr>
        <p:txBody>
          <a:bodyPr spcFirstLastPara="1" wrap="square" lIns="91425" tIns="45700" rIns="91425" bIns="45700" anchor="t" anchorCtr="0">
            <a:noAutofit/>
          </a:bodyPr>
          <a:lstStyle>
            <a:lvl1pPr marL="457200" lvl="0" indent="-431800" algn="l">
              <a:lnSpc>
                <a:spcPct val="85000"/>
              </a:lnSpc>
              <a:spcBef>
                <a:spcPts val="1300"/>
              </a:spcBef>
              <a:spcAft>
                <a:spcPts val="0"/>
              </a:spcAft>
              <a:buClr>
                <a:srgbClr val="262626"/>
              </a:buClr>
              <a:buSzPts val="3200"/>
              <a:buChar char=" "/>
              <a:defRPr sz="3200"/>
            </a:lvl1pPr>
            <a:lvl2pPr marL="914400" lvl="1" indent="-406400" algn="l">
              <a:lnSpc>
                <a:spcPct val="85000"/>
              </a:lnSpc>
              <a:spcBef>
                <a:spcPts val="600"/>
              </a:spcBef>
              <a:spcAft>
                <a:spcPts val="0"/>
              </a:spcAft>
              <a:buClr>
                <a:srgbClr val="262626"/>
              </a:buClr>
              <a:buSzPts val="2800"/>
              <a:buChar char=" "/>
              <a:defRPr sz="2800"/>
            </a:lvl2pPr>
            <a:lvl3pPr marL="1371600" lvl="2" indent="-381000" algn="l">
              <a:lnSpc>
                <a:spcPct val="85000"/>
              </a:lnSpc>
              <a:spcBef>
                <a:spcPts val="600"/>
              </a:spcBef>
              <a:spcAft>
                <a:spcPts val="0"/>
              </a:spcAft>
              <a:buClr>
                <a:srgbClr val="262626"/>
              </a:buClr>
              <a:buSzPts val="2400"/>
              <a:buChar char=" "/>
              <a:defRPr sz="2400"/>
            </a:lvl3pPr>
            <a:lvl4pPr marL="1828800" lvl="3" indent="-355600" algn="l">
              <a:lnSpc>
                <a:spcPct val="85000"/>
              </a:lnSpc>
              <a:spcBef>
                <a:spcPts val="600"/>
              </a:spcBef>
              <a:spcAft>
                <a:spcPts val="0"/>
              </a:spcAft>
              <a:buClr>
                <a:srgbClr val="262626"/>
              </a:buClr>
              <a:buSzPts val="2000"/>
              <a:buChar char=" "/>
              <a:defRPr sz="2000"/>
            </a:lvl4pPr>
            <a:lvl5pPr marL="2286000" lvl="4" indent="-355600" algn="l">
              <a:lnSpc>
                <a:spcPct val="85000"/>
              </a:lnSpc>
              <a:spcBef>
                <a:spcPts val="600"/>
              </a:spcBef>
              <a:spcAft>
                <a:spcPts val="0"/>
              </a:spcAft>
              <a:buClr>
                <a:srgbClr val="262626"/>
              </a:buClr>
              <a:buSzPts val="2000"/>
              <a:buChar char=" "/>
              <a:defRPr sz="2000"/>
            </a:lvl5pPr>
            <a:lvl6pPr marL="2743200" lvl="5" indent="-355600" algn="l">
              <a:lnSpc>
                <a:spcPct val="85000"/>
              </a:lnSpc>
              <a:spcBef>
                <a:spcPts val="600"/>
              </a:spcBef>
              <a:spcAft>
                <a:spcPts val="0"/>
              </a:spcAft>
              <a:buClr>
                <a:srgbClr val="262626"/>
              </a:buClr>
              <a:buSzPts val="2000"/>
              <a:buChar char=" "/>
              <a:defRPr sz="2000"/>
            </a:lvl6pPr>
            <a:lvl7pPr marL="3200400" lvl="6" indent="-355600" algn="l">
              <a:lnSpc>
                <a:spcPct val="85000"/>
              </a:lnSpc>
              <a:spcBef>
                <a:spcPts val="600"/>
              </a:spcBef>
              <a:spcAft>
                <a:spcPts val="0"/>
              </a:spcAft>
              <a:buClr>
                <a:srgbClr val="262626"/>
              </a:buClr>
              <a:buSzPts val="2000"/>
              <a:buChar char=" "/>
              <a:defRPr sz="2000"/>
            </a:lvl7pPr>
            <a:lvl8pPr marL="3657600" lvl="7" indent="-355600" algn="l">
              <a:lnSpc>
                <a:spcPct val="85000"/>
              </a:lnSpc>
              <a:spcBef>
                <a:spcPts val="600"/>
              </a:spcBef>
              <a:spcAft>
                <a:spcPts val="0"/>
              </a:spcAft>
              <a:buClr>
                <a:srgbClr val="262626"/>
              </a:buClr>
              <a:buSzPts val="2000"/>
              <a:buChar char=" "/>
              <a:defRPr sz="2000"/>
            </a:lvl8pPr>
            <a:lvl9pPr marL="4114800" lvl="8" indent="-355600" algn="l">
              <a:lnSpc>
                <a:spcPct val="85000"/>
              </a:lnSpc>
              <a:spcBef>
                <a:spcPts val="600"/>
              </a:spcBef>
              <a:spcAft>
                <a:spcPts val="0"/>
              </a:spcAft>
              <a:buClr>
                <a:srgbClr val="262626"/>
              </a:buClr>
              <a:buSzPts val="2000"/>
              <a:buChar char=" "/>
              <a:defRPr sz="2000"/>
            </a:lvl9pPr>
          </a:lstStyle>
          <a:p>
            <a:endParaRPr/>
          </a:p>
        </p:txBody>
      </p:sp>
      <p:sp>
        <p:nvSpPr>
          <p:cNvPr id="158" name="Google Shape;158;p21"/>
          <p:cNvSpPr txBox="1">
            <a:spLocks noGrp="1"/>
          </p:cNvSpPr>
          <p:nvPr>
            <p:ph type="body" idx="2"/>
          </p:nvPr>
        </p:nvSpPr>
        <p:spPr>
          <a:xfrm>
            <a:off x="6206987" y="2511813"/>
            <a:ext cx="2548890" cy="3126987"/>
          </a:xfrm>
          <a:prstGeom prst="rect">
            <a:avLst/>
          </a:prstGeom>
          <a:noFill/>
          <a:ln>
            <a:noFill/>
          </a:ln>
        </p:spPr>
        <p:txBody>
          <a:bodyPr spcFirstLastPara="1" wrap="square" lIns="91425" tIns="45700" rIns="91425" bIns="45700" anchor="t" anchorCtr="0">
            <a:noAutofit/>
          </a:bodyPr>
          <a:lstStyle>
            <a:lvl1pPr marL="457200" marR="0" lvl="0" indent="-228600" algn="l">
              <a:lnSpc>
                <a:spcPct val="100000"/>
              </a:lnSpc>
              <a:spcBef>
                <a:spcPts val="1200"/>
              </a:spcBef>
              <a:spcAft>
                <a:spcPts val="0"/>
              </a:spcAft>
              <a:buClr>
                <a:srgbClr val="262626"/>
              </a:buClr>
              <a:buSzPts val="1800"/>
              <a:buFont typeface="Calibri"/>
              <a:buNone/>
              <a:defRPr sz="18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159" name="Google Shape;159;p21"/>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0" name="Google Shape;160;p21"/>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1" name="Google Shape;161;p21"/>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1"/>
        <p:cNvGrpSpPr/>
        <p:nvPr/>
      </p:nvGrpSpPr>
      <p:grpSpPr>
        <a:xfrm>
          <a:off x="0" y="0"/>
          <a:ext cx="0" cy="0"/>
          <a:chOff x="0" y="0"/>
          <a:chExt cx="0" cy="0"/>
        </a:xfrm>
      </p:grpSpPr>
      <p:sp>
        <p:nvSpPr>
          <p:cNvPr id="42" name="Google Shape;42;p3"/>
          <p:cNvSpPr txBox="1">
            <a:spLocks noGrp="1"/>
          </p:cNvSpPr>
          <p:nvPr>
            <p:ph type="title"/>
          </p:nvPr>
        </p:nvSpPr>
        <p:spPr>
          <a:xfrm>
            <a:off x="457200" y="1143000"/>
            <a:ext cx="8229600" cy="10668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3"/>
          <p:cNvSpPr txBox="1">
            <a:spLocks noGrp="1"/>
          </p:cNvSpPr>
          <p:nvPr>
            <p:ph type="body" idx="1"/>
          </p:nvPr>
        </p:nvSpPr>
        <p:spPr>
          <a:xfrm>
            <a:off x="457200" y="2249424"/>
            <a:ext cx="8229600" cy="4325112"/>
          </a:xfrm>
          <a:prstGeom prst="rect">
            <a:avLst/>
          </a:prstGeom>
          <a:noFill/>
          <a:ln>
            <a:noFill/>
          </a:ln>
        </p:spPr>
        <p:txBody>
          <a:bodyPr spcFirstLastPara="1" wrap="square" lIns="91425" tIns="45700" rIns="91425" bIns="45700" anchor="t" anchorCtr="0">
            <a:noAutofit/>
          </a:bodyPr>
          <a:lstStyle>
            <a:lvl1pPr marL="457200" lvl="0" indent="-342900" algn="l">
              <a:spcBef>
                <a:spcPts val="300"/>
              </a:spcBef>
              <a:spcAft>
                <a:spcPts val="0"/>
              </a:spcAft>
              <a:buSzPts val="1800"/>
              <a:buChar char="•"/>
              <a:defRPr/>
            </a:lvl1pPr>
            <a:lvl2pPr marL="914400" lvl="1" indent="-342900" algn="l">
              <a:spcBef>
                <a:spcPts val="300"/>
              </a:spcBef>
              <a:spcAft>
                <a:spcPts val="0"/>
              </a:spcAft>
              <a:buSzPts val="1800"/>
              <a:buChar char="▫"/>
              <a:defRPr/>
            </a:lvl2pPr>
            <a:lvl3pPr marL="1371600" lvl="2" indent="-342900" algn="l">
              <a:spcBef>
                <a:spcPts val="300"/>
              </a:spcBef>
              <a:spcAft>
                <a:spcPts val="0"/>
              </a:spcAft>
              <a:buSzPts val="1800"/>
              <a:buChar char="●"/>
              <a:defRPr/>
            </a:lvl3pPr>
            <a:lvl4pPr marL="1828800" lvl="3" indent="-342900" algn="l">
              <a:spcBef>
                <a:spcPts val="300"/>
              </a:spcBef>
              <a:spcAft>
                <a:spcPts val="0"/>
              </a:spcAft>
              <a:buSzPts val="1800"/>
              <a:buChar char="●"/>
              <a:defRPr/>
            </a:lvl4pPr>
            <a:lvl5pPr marL="2286000" lvl="4" indent="-342900" algn="l">
              <a:spcBef>
                <a:spcPts val="300"/>
              </a:spcBef>
              <a:spcAft>
                <a:spcPts val="0"/>
              </a:spcAft>
              <a:buSzPts val="1800"/>
              <a:buChar char="▫"/>
              <a:defRPr/>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44" name="Google Shape;44;p3"/>
          <p:cNvSpPr txBox="1">
            <a:spLocks noGrp="1"/>
          </p:cNvSpPr>
          <p:nvPr>
            <p:ph type="dt" idx="10"/>
          </p:nvPr>
        </p:nvSpPr>
        <p:spPr>
          <a:xfrm>
            <a:off x="6586536" y="612648"/>
            <a:ext cx="957264"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3"/>
          <p:cNvSpPr txBox="1">
            <a:spLocks noGrp="1"/>
          </p:cNvSpPr>
          <p:nvPr>
            <p:ph type="ftr" idx="11"/>
          </p:nvPr>
        </p:nvSpPr>
        <p:spPr>
          <a:xfrm>
            <a:off x="5257800" y="612648"/>
            <a:ext cx="1325880" cy="45720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3"/>
          <p:cNvSpPr txBox="1">
            <a:spLocks noGrp="1"/>
          </p:cNvSpPr>
          <p:nvPr>
            <p:ph type="sldNum" idx="12"/>
          </p:nvPr>
        </p:nvSpPr>
        <p:spPr>
          <a:xfrm>
            <a:off x="8174736" y="2272"/>
            <a:ext cx="7620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transition spd="med">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bg>
      <p:bgPr>
        <a:solidFill>
          <a:schemeClr val="accent1"/>
        </a:solidFill>
        <a:effectLst/>
      </p:bgPr>
    </p:bg>
    <p:spTree>
      <p:nvGrpSpPr>
        <p:cNvPr id="1" name="Shape 162"/>
        <p:cNvGrpSpPr/>
        <p:nvPr/>
      </p:nvGrpSpPr>
      <p:grpSpPr>
        <a:xfrm>
          <a:off x="0" y="0"/>
          <a:ext cx="0" cy="0"/>
          <a:chOff x="0" y="0"/>
          <a:chExt cx="0" cy="0"/>
        </a:xfrm>
      </p:grpSpPr>
      <p:sp>
        <p:nvSpPr>
          <p:cNvPr id="163" name="Google Shape;163;p22"/>
          <p:cNvSpPr txBox="1">
            <a:spLocks noGrp="1"/>
          </p:cNvSpPr>
          <p:nvPr>
            <p:ph type="title"/>
          </p:nvPr>
        </p:nvSpPr>
        <p:spPr>
          <a:xfrm>
            <a:off x="486918" y="5418668"/>
            <a:ext cx="8085582" cy="613283"/>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3200"/>
              <a:buFont typeface="Calibri"/>
              <a:buNone/>
              <a:defRPr sz="32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4" name="Google Shape;164;p22"/>
          <p:cNvSpPr>
            <a:spLocks noGrp="1"/>
          </p:cNvSpPr>
          <p:nvPr>
            <p:ph type="pic" idx="2"/>
          </p:nvPr>
        </p:nvSpPr>
        <p:spPr>
          <a:xfrm>
            <a:off x="0" y="0"/>
            <a:ext cx="9144000" cy="5330952"/>
          </a:xfrm>
          <a:prstGeom prst="rect">
            <a:avLst/>
          </a:prstGeom>
          <a:solidFill>
            <a:srgbClr val="F1F5CD"/>
          </a:solidFill>
          <a:ln>
            <a:noFill/>
          </a:ln>
        </p:spPr>
        <p:txBody>
          <a:bodyPr spcFirstLastPara="1" wrap="square" lIns="91425" tIns="45700" rIns="91425" bIns="45700" anchor="t" anchorCtr="0">
            <a:noAutofit/>
          </a:bodyPr>
          <a:lstStyle>
            <a:lvl1pPr marR="0" lvl="0" algn="ctr" rtl="0">
              <a:lnSpc>
                <a:spcPct val="85000"/>
              </a:lnSpc>
              <a:spcBef>
                <a:spcPts val="800"/>
              </a:spcBef>
              <a:spcAft>
                <a:spcPts val="0"/>
              </a:spcAft>
              <a:buClr>
                <a:srgbClr val="3F3F3F"/>
              </a:buClr>
              <a:buSzPts val="3200"/>
              <a:buFont typeface="Arial"/>
              <a:buNone/>
              <a:defRPr sz="3200" b="0" i="0" u="none" strike="noStrike" cap="none">
                <a:solidFill>
                  <a:srgbClr val="3F3F3F"/>
                </a:solidFill>
                <a:latin typeface="Calibri"/>
                <a:ea typeface="Calibri"/>
                <a:cs typeface="Calibri"/>
                <a:sym typeface="Calibri"/>
              </a:defRPr>
            </a:lvl1pPr>
            <a:lvl2pPr marR="0" lvl="1" algn="l" rtl="0">
              <a:lnSpc>
                <a:spcPct val="85000"/>
              </a:lnSpc>
              <a:spcBef>
                <a:spcPts val="600"/>
              </a:spcBef>
              <a:spcAft>
                <a:spcPts val="0"/>
              </a:spcAft>
              <a:buClr>
                <a:srgbClr val="262626"/>
              </a:buClr>
              <a:buSzPts val="2800"/>
              <a:buFont typeface="Arial"/>
              <a:buNone/>
              <a:defRPr sz="2800" b="0" i="0" u="none" strike="noStrike" cap="none">
                <a:solidFill>
                  <a:srgbClr val="262626"/>
                </a:solidFill>
                <a:latin typeface="Calibri"/>
                <a:ea typeface="Calibri"/>
                <a:cs typeface="Calibri"/>
                <a:sym typeface="Calibri"/>
              </a:defRPr>
            </a:lvl2pPr>
            <a:lvl3pPr marR="0" lvl="2" algn="l" rtl="0">
              <a:lnSpc>
                <a:spcPct val="85000"/>
              </a:lnSpc>
              <a:spcBef>
                <a:spcPts val="600"/>
              </a:spcBef>
              <a:spcAft>
                <a:spcPts val="0"/>
              </a:spcAft>
              <a:buClr>
                <a:srgbClr val="262626"/>
              </a:buClr>
              <a:buSzPts val="2400"/>
              <a:buFont typeface="Arial"/>
              <a:buNone/>
              <a:defRPr sz="2400" b="0" i="1" u="none" strike="noStrike" cap="none">
                <a:solidFill>
                  <a:srgbClr val="262626"/>
                </a:solidFill>
                <a:latin typeface="Calibri"/>
                <a:ea typeface="Calibri"/>
                <a:cs typeface="Calibri"/>
                <a:sym typeface="Calibri"/>
              </a:defRPr>
            </a:lvl3pPr>
            <a:lvl4pPr marR="0" lvl="3"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4pPr>
            <a:lvl5pPr marR="0" lvl="4"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5pPr>
            <a:lvl6pPr marR="0" lvl="5"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6pPr>
            <a:lvl7pPr marR="0" lvl="6"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7pPr>
            <a:lvl8pPr marR="0" lvl="7"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8pPr>
            <a:lvl9pPr marR="0" lvl="8"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9pPr>
          </a:lstStyle>
          <a:p>
            <a:endParaRPr/>
          </a:p>
        </p:txBody>
      </p:sp>
      <p:sp>
        <p:nvSpPr>
          <p:cNvPr id="165" name="Google Shape;165;p22"/>
          <p:cNvSpPr txBox="1">
            <a:spLocks noGrp="1"/>
          </p:cNvSpPr>
          <p:nvPr>
            <p:ph type="body" idx="1"/>
          </p:nvPr>
        </p:nvSpPr>
        <p:spPr>
          <a:xfrm>
            <a:off x="507492" y="5909735"/>
            <a:ext cx="6922008" cy="5334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300"/>
              </a:spcBef>
              <a:spcAft>
                <a:spcPts val="0"/>
              </a:spcAft>
              <a:buClr>
                <a:srgbClr val="262626"/>
              </a:buClr>
              <a:buSzPts val="1400"/>
              <a:buNone/>
              <a:defRPr sz="14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166" name="Google Shape;166;p22"/>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7" name="Google Shape;167;p22"/>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8" name="Google Shape;168;p22"/>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69"/>
        <p:cNvGrpSpPr/>
        <p:nvPr/>
      </p:nvGrpSpPr>
      <p:grpSpPr>
        <a:xfrm>
          <a:off x="0" y="0"/>
          <a:ext cx="0" cy="0"/>
          <a:chOff x="0" y="0"/>
          <a:chExt cx="0" cy="0"/>
        </a:xfrm>
      </p:grpSpPr>
      <p:sp>
        <p:nvSpPr>
          <p:cNvPr id="170" name="Google Shape;170;p23"/>
          <p:cNvSpPr txBox="1">
            <a:spLocks noGrp="1"/>
          </p:cNvSpPr>
          <p:nvPr>
            <p:ph type="title"/>
          </p:nvPr>
        </p:nvSpPr>
        <p:spPr>
          <a:xfrm>
            <a:off x="492919"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1" name="Google Shape;171;p23"/>
          <p:cNvSpPr txBox="1">
            <a:spLocks noGrp="1"/>
          </p:cNvSpPr>
          <p:nvPr>
            <p:ph type="body" idx="1"/>
          </p:nvPr>
        </p:nvSpPr>
        <p:spPr>
          <a:xfrm rot="5400000">
            <a:off x="2657046" y="-137874"/>
            <a:ext cx="3766185" cy="8065294"/>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172" name="Google Shape;172;p23"/>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3" name="Google Shape;173;p23"/>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4" name="Google Shape;174;p23"/>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75"/>
        <p:cNvGrpSpPr/>
        <p:nvPr/>
      </p:nvGrpSpPr>
      <p:grpSpPr>
        <a:xfrm>
          <a:off x="0" y="0"/>
          <a:ext cx="0" cy="0"/>
          <a:chOff x="0" y="0"/>
          <a:chExt cx="0" cy="0"/>
        </a:xfrm>
      </p:grpSpPr>
      <p:sp>
        <p:nvSpPr>
          <p:cNvPr id="176" name="Google Shape;176;p24"/>
          <p:cNvSpPr txBox="1">
            <a:spLocks noGrp="1"/>
          </p:cNvSpPr>
          <p:nvPr>
            <p:ph type="title"/>
          </p:nvPr>
        </p:nvSpPr>
        <p:spPr>
          <a:xfrm rot="5400000">
            <a:off x="5143501" y="2109788"/>
            <a:ext cx="4800600" cy="1971675"/>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7" name="Google Shape;177;p24"/>
          <p:cNvSpPr txBox="1">
            <a:spLocks noGrp="1"/>
          </p:cNvSpPr>
          <p:nvPr>
            <p:ph type="body" idx="1"/>
          </p:nvPr>
        </p:nvSpPr>
        <p:spPr>
          <a:xfrm rot="5400000">
            <a:off x="778669" y="514351"/>
            <a:ext cx="5400675" cy="5800725"/>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178" name="Google Shape;178;p24"/>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9" name="Google Shape;179;p24"/>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0" name="Google Shape;180;p24"/>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1"/>
        </a:solidFill>
        <a:effectLst/>
      </p:bgPr>
    </p:bg>
    <p:spTree>
      <p:nvGrpSpPr>
        <p:cNvPr id="1" name="Shape 187"/>
        <p:cNvGrpSpPr/>
        <p:nvPr/>
      </p:nvGrpSpPr>
      <p:grpSpPr>
        <a:xfrm>
          <a:off x="0" y="0"/>
          <a:ext cx="0" cy="0"/>
          <a:chOff x="0" y="0"/>
          <a:chExt cx="0" cy="0"/>
        </a:xfrm>
      </p:grpSpPr>
      <p:sp>
        <p:nvSpPr>
          <p:cNvPr id="188" name="Google Shape;188;p26"/>
          <p:cNvSpPr/>
          <p:nvPr/>
        </p:nvSpPr>
        <p:spPr>
          <a:xfrm>
            <a:off x="0" y="0"/>
            <a:ext cx="9144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6"/>
          <p:cNvSpPr txBox="1">
            <a:spLocks noGrp="1"/>
          </p:cNvSpPr>
          <p:nvPr>
            <p:ph type="ctrTitle"/>
          </p:nvPr>
        </p:nvSpPr>
        <p:spPr>
          <a:xfrm>
            <a:off x="452630" y="770467"/>
            <a:ext cx="8086725" cy="3352800"/>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rgbClr val="FFFFFF"/>
              </a:buClr>
              <a:buSzPts val="8800"/>
              <a:buFont typeface="Calibri"/>
              <a:buNone/>
              <a:defRPr sz="88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0" name="Google Shape;190;p26"/>
          <p:cNvSpPr txBox="1">
            <a:spLocks noGrp="1"/>
          </p:cNvSpPr>
          <p:nvPr>
            <p:ph type="subTitle" idx="1"/>
          </p:nvPr>
        </p:nvSpPr>
        <p:spPr>
          <a:xfrm>
            <a:off x="500636" y="4206876"/>
            <a:ext cx="6921151" cy="1645920"/>
          </a:xfrm>
          <a:prstGeom prst="rect">
            <a:avLst/>
          </a:prstGeom>
          <a:noFill/>
          <a:ln>
            <a:noFill/>
          </a:ln>
        </p:spPr>
        <p:txBody>
          <a:bodyPr spcFirstLastPara="1" wrap="square" lIns="91425" tIns="45700" rIns="91425" bIns="45700" anchor="t" anchorCtr="0">
            <a:noAutofit/>
          </a:bodyPr>
          <a:lstStyle>
            <a:lvl1pPr lvl="0" algn="l">
              <a:lnSpc>
                <a:spcPct val="85000"/>
              </a:lnSpc>
              <a:spcBef>
                <a:spcPts val="1300"/>
              </a:spcBef>
              <a:spcAft>
                <a:spcPts val="0"/>
              </a:spcAft>
              <a:buClr>
                <a:schemeClr val="lt1"/>
              </a:buClr>
              <a:buSzPts val="3200"/>
              <a:buNone/>
              <a:defRPr sz="3200">
                <a:solidFill>
                  <a:schemeClr val="lt1"/>
                </a:solidFill>
                <a:latin typeface="Calibri"/>
                <a:ea typeface="Calibri"/>
                <a:cs typeface="Calibri"/>
                <a:sym typeface="Calibri"/>
              </a:defRPr>
            </a:lvl1pPr>
            <a:lvl2pPr lvl="1" algn="ctr">
              <a:lnSpc>
                <a:spcPct val="85000"/>
              </a:lnSpc>
              <a:spcBef>
                <a:spcPts val="600"/>
              </a:spcBef>
              <a:spcAft>
                <a:spcPts val="0"/>
              </a:spcAft>
              <a:buClr>
                <a:srgbClr val="262626"/>
              </a:buClr>
              <a:buSzPts val="2800"/>
              <a:buNone/>
              <a:defRPr sz="2800"/>
            </a:lvl2pPr>
            <a:lvl3pPr lvl="2" algn="ctr">
              <a:lnSpc>
                <a:spcPct val="85000"/>
              </a:lnSpc>
              <a:spcBef>
                <a:spcPts val="600"/>
              </a:spcBef>
              <a:spcAft>
                <a:spcPts val="0"/>
              </a:spcAft>
              <a:buClr>
                <a:srgbClr val="262626"/>
              </a:buClr>
              <a:buSzPts val="2400"/>
              <a:buNone/>
              <a:defRPr sz="2400"/>
            </a:lvl3pPr>
            <a:lvl4pPr lvl="3" algn="ctr">
              <a:lnSpc>
                <a:spcPct val="85000"/>
              </a:lnSpc>
              <a:spcBef>
                <a:spcPts val="600"/>
              </a:spcBef>
              <a:spcAft>
                <a:spcPts val="0"/>
              </a:spcAft>
              <a:buClr>
                <a:srgbClr val="262626"/>
              </a:buClr>
              <a:buSzPts val="2000"/>
              <a:buNone/>
              <a:defRPr sz="2000"/>
            </a:lvl4pPr>
            <a:lvl5pPr lvl="4" algn="ctr">
              <a:lnSpc>
                <a:spcPct val="85000"/>
              </a:lnSpc>
              <a:spcBef>
                <a:spcPts val="600"/>
              </a:spcBef>
              <a:spcAft>
                <a:spcPts val="0"/>
              </a:spcAft>
              <a:buClr>
                <a:srgbClr val="262626"/>
              </a:buClr>
              <a:buSzPts val="2000"/>
              <a:buNone/>
              <a:defRPr sz="2000"/>
            </a:lvl5pPr>
            <a:lvl6pPr lvl="5" algn="ctr">
              <a:lnSpc>
                <a:spcPct val="85000"/>
              </a:lnSpc>
              <a:spcBef>
                <a:spcPts val="600"/>
              </a:spcBef>
              <a:spcAft>
                <a:spcPts val="0"/>
              </a:spcAft>
              <a:buClr>
                <a:srgbClr val="262626"/>
              </a:buClr>
              <a:buSzPts val="2000"/>
              <a:buNone/>
              <a:defRPr sz="2000"/>
            </a:lvl6pPr>
            <a:lvl7pPr lvl="6" algn="ctr">
              <a:lnSpc>
                <a:spcPct val="85000"/>
              </a:lnSpc>
              <a:spcBef>
                <a:spcPts val="600"/>
              </a:spcBef>
              <a:spcAft>
                <a:spcPts val="0"/>
              </a:spcAft>
              <a:buClr>
                <a:srgbClr val="262626"/>
              </a:buClr>
              <a:buSzPts val="2000"/>
              <a:buNone/>
              <a:defRPr sz="2000"/>
            </a:lvl7pPr>
            <a:lvl8pPr lvl="7" algn="ctr">
              <a:lnSpc>
                <a:spcPct val="85000"/>
              </a:lnSpc>
              <a:spcBef>
                <a:spcPts val="600"/>
              </a:spcBef>
              <a:spcAft>
                <a:spcPts val="0"/>
              </a:spcAft>
              <a:buClr>
                <a:srgbClr val="262626"/>
              </a:buClr>
              <a:buSzPts val="2000"/>
              <a:buNone/>
              <a:defRPr sz="2000"/>
            </a:lvl8pPr>
            <a:lvl9pPr lvl="8" algn="ctr">
              <a:lnSpc>
                <a:spcPct val="85000"/>
              </a:lnSpc>
              <a:spcBef>
                <a:spcPts val="600"/>
              </a:spcBef>
              <a:spcAft>
                <a:spcPts val="0"/>
              </a:spcAft>
              <a:buClr>
                <a:srgbClr val="262626"/>
              </a:buClr>
              <a:buSzPts val="2000"/>
              <a:buNone/>
              <a:defRPr sz="2000"/>
            </a:lvl9pPr>
          </a:lstStyle>
          <a:p>
            <a:endParaRPr/>
          </a:p>
        </p:txBody>
      </p:sp>
      <p:sp>
        <p:nvSpPr>
          <p:cNvPr id="191" name="Google Shape;191;p26"/>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2" name="Google Shape;192;p26"/>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3" name="Google Shape;193;p26"/>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4"/>
        <p:cNvGrpSpPr/>
        <p:nvPr/>
      </p:nvGrpSpPr>
      <p:grpSpPr>
        <a:xfrm>
          <a:off x="0" y="0"/>
          <a:ext cx="0" cy="0"/>
          <a:chOff x="0" y="0"/>
          <a:chExt cx="0" cy="0"/>
        </a:xfrm>
      </p:grpSpPr>
      <p:sp>
        <p:nvSpPr>
          <p:cNvPr id="195" name="Google Shape;195;p27"/>
          <p:cNvSpPr txBox="1">
            <a:spLocks noGrp="1"/>
          </p:cNvSpPr>
          <p:nvPr>
            <p:ph type="title"/>
          </p:nvPr>
        </p:nvSpPr>
        <p:spPr>
          <a:xfrm>
            <a:off x="492920"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6" name="Google Shape;196;p27"/>
          <p:cNvSpPr txBox="1">
            <a:spLocks noGrp="1"/>
          </p:cNvSpPr>
          <p:nvPr>
            <p:ph type="body" idx="1"/>
          </p:nvPr>
        </p:nvSpPr>
        <p:spPr>
          <a:xfrm>
            <a:off x="507492" y="2011680"/>
            <a:ext cx="8065294" cy="3766185"/>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197" name="Google Shape;197;p27"/>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8" name="Google Shape;198;p27"/>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9" name="Google Shape;199;p27"/>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00"/>
        <p:cNvGrpSpPr/>
        <p:nvPr/>
      </p:nvGrpSpPr>
      <p:grpSpPr>
        <a:xfrm>
          <a:off x="0" y="0"/>
          <a:ext cx="0" cy="0"/>
          <a:chOff x="0" y="0"/>
          <a:chExt cx="0" cy="0"/>
        </a:xfrm>
      </p:grpSpPr>
      <p:sp>
        <p:nvSpPr>
          <p:cNvPr id="201" name="Google Shape;201;p28"/>
          <p:cNvSpPr txBox="1">
            <a:spLocks noGrp="1"/>
          </p:cNvSpPr>
          <p:nvPr>
            <p:ph type="title"/>
          </p:nvPr>
        </p:nvSpPr>
        <p:spPr>
          <a:xfrm>
            <a:off x="452628" y="767419"/>
            <a:ext cx="8085582" cy="3355848"/>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chemeClr val="accent1"/>
              </a:buClr>
              <a:buSzPts val="8800"/>
              <a:buFont typeface="Calibri"/>
              <a:buNone/>
              <a:defRPr sz="8800" b="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2" name="Google Shape;202;p28"/>
          <p:cNvSpPr txBox="1">
            <a:spLocks noGrp="1"/>
          </p:cNvSpPr>
          <p:nvPr>
            <p:ph type="body" idx="1"/>
          </p:nvPr>
        </p:nvSpPr>
        <p:spPr>
          <a:xfrm>
            <a:off x="500634" y="4204209"/>
            <a:ext cx="6919722" cy="1645920"/>
          </a:xfrm>
          <a:prstGeom prst="rect">
            <a:avLst/>
          </a:prstGeom>
          <a:noFill/>
          <a:ln>
            <a:noFill/>
          </a:ln>
        </p:spPr>
        <p:txBody>
          <a:bodyPr spcFirstLastPara="1" wrap="square" lIns="91425" tIns="45700" rIns="91425" bIns="45700" anchor="t" anchorCtr="0">
            <a:noAutofit/>
          </a:bodyPr>
          <a:lstStyle>
            <a:lvl1pPr marL="457200" lvl="0" indent="-228600" algn="l">
              <a:lnSpc>
                <a:spcPct val="85000"/>
              </a:lnSpc>
              <a:spcBef>
                <a:spcPts val="1300"/>
              </a:spcBef>
              <a:spcAft>
                <a:spcPts val="0"/>
              </a:spcAft>
              <a:buClr>
                <a:schemeClr val="dk1"/>
              </a:buClr>
              <a:buSzPts val="3200"/>
              <a:buNone/>
              <a:defRPr sz="3200">
                <a:solidFill>
                  <a:schemeClr val="dk1"/>
                </a:solidFill>
                <a:latin typeface="Calibri"/>
                <a:ea typeface="Calibri"/>
                <a:cs typeface="Calibri"/>
                <a:sym typeface="Calibri"/>
              </a:defRPr>
            </a:lvl1pPr>
            <a:lvl2pPr marL="914400" lvl="1" indent="-228600" algn="l">
              <a:lnSpc>
                <a:spcPct val="85000"/>
              </a:lnSpc>
              <a:spcBef>
                <a:spcPts val="600"/>
              </a:spcBef>
              <a:spcAft>
                <a:spcPts val="0"/>
              </a:spcAft>
              <a:buClr>
                <a:srgbClr val="888888"/>
              </a:buClr>
              <a:buSzPts val="1800"/>
              <a:buNone/>
              <a:defRPr sz="1800">
                <a:solidFill>
                  <a:srgbClr val="888888"/>
                </a:solidFill>
              </a:defRPr>
            </a:lvl2pPr>
            <a:lvl3pPr marL="1371600" lvl="2" indent="-228600" algn="l">
              <a:lnSpc>
                <a:spcPct val="85000"/>
              </a:lnSpc>
              <a:spcBef>
                <a:spcPts val="600"/>
              </a:spcBef>
              <a:spcAft>
                <a:spcPts val="0"/>
              </a:spcAft>
              <a:buClr>
                <a:srgbClr val="888888"/>
              </a:buClr>
              <a:buSzPts val="1600"/>
              <a:buNone/>
              <a:defRPr sz="1600">
                <a:solidFill>
                  <a:srgbClr val="888888"/>
                </a:solidFill>
              </a:defRPr>
            </a:lvl3pPr>
            <a:lvl4pPr marL="1828800" lvl="3" indent="-228600" algn="l">
              <a:lnSpc>
                <a:spcPct val="85000"/>
              </a:lnSpc>
              <a:spcBef>
                <a:spcPts val="600"/>
              </a:spcBef>
              <a:spcAft>
                <a:spcPts val="0"/>
              </a:spcAft>
              <a:buClr>
                <a:srgbClr val="888888"/>
              </a:buClr>
              <a:buSzPts val="1400"/>
              <a:buNone/>
              <a:defRPr sz="1400">
                <a:solidFill>
                  <a:srgbClr val="888888"/>
                </a:solidFill>
              </a:defRPr>
            </a:lvl4pPr>
            <a:lvl5pPr marL="2286000" lvl="4" indent="-228600" algn="l">
              <a:lnSpc>
                <a:spcPct val="85000"/>
              </a:lnSpc>
              <a:spcBef>
                <a:spcPts val="600"/>
              </a:spcBef>
              <a:spcAft>
                <a:spcPts val="0"/>
              </a:spcAft>
              <a:buClr>
                <a:srgbClr val="888888"/>
              </a:buClr>
              <a:buSzPts val="1400"/>
              <a:buNone/>
              <a:defRPr sz="1400">
                <a:solidFill>
                  <a:srgbClr val="888888"/>
                </a:solidFill>
              </a:defRPr>
            </a:lvl5pPr>
            <a:lvl6pPr marL="2743200" lvl="5" indent="-228600" algn="l">
              <a:lnSpc>
                <a:spcPct val="85000"/>
              </a:lnSpc>
              <a:spcBef>
                <a:spcPts val="600"/>
              </a:spcBef>
              <a:spcAft>
                <a:spcPts val="0"/>
              </a:spcAft>
              <a:buClr>
                <a:srgbClr val="888888"/>
              </a:buClr>
              <a:buSzPts val="1400"/>
              <a:buNone/>
              <a:defRPr sz="1400">
                <a:solidFill>
                  <a:srgbClr val="888888"/>
                </a:solidFill>
              </a:defRPr>
            </a:lvl6pPr>
            <a:lvl7pPr marL="3200400" lvl="6" indent="-228600" algn="l">
              <a:lnSpc>
                <a:spcPct val="85000"/>
              </a:lnSpc>
              <a:spcBef>
                <a:spcPts val="600"/>
              </a:spcBef>
              <a:spcAft>
                <a:spcPts val="0"/>
              </a:spcAft>
              <a:buClr>
                <a:srgbClr val="888888"/>
              </a:buClr>
              <a:buSzPts val="1400"/>
              <a:buNone/>
              <a:defRPr sz="1400">
                <a:solidFill>
                  <a:srgbClr val="888888"/>
                </a:solidFill>
              </a:defRPr>
            </a:lvl7pPr>
            <a:lvl8pPr marL="3657600" lvl="7" indent="-228600" algn="l">
              <a:lnSpc>
                <a:spcPct val="85000"/>
              </a:lnSpc>
              <a:spcBef>
                <a:spcPts val="600"/>
              </a:spcBef>
              <a:spcAft>
                <a:spcPts val="0"/>
              </a:spcAft>
              <a:buClr>
                <a:srgbClr val="888888"/>
              </a:buClr>
              <a:buSzPts val="1400"/>
              <a:buNone/>
              <a:defRPr sz="1400">
                <a:solidFill>
                  <a:srgbClr val="888888"/>
                </a:solidFill>
              </a:defRPr>
            </a:lvl8pPr>
            <a:lvl9pPr marL="4114800" lvl="8" indent="-228600" algn="l">
              <a:lnSpc>
                <a:spcPct val="85000"/>
              </a:lnSpc>
              <a:spcBef>
                <a:spcPts val="600"/>
              </a:spcBef>
              <a:spcAft>
                <a:spcPts val="0"/>
              </a:spcAft>
              <a:buClr>
                <a:srgbClr val="888888"/>
              </a:buClr>
              <a:buSzPts val="1400"/>
              <a:buNone/>
              <a:defRPr sz="1400">
                <a:solidFill>
                  <a:srgbClr val="888888"/>
                </a:solidFill>
              </a:defRPr>
            </a:lvl9pPr>
          </a:lstStyle>
          <a:p>
            <a:endParaRPr/>
          </a:p>
        </p:txBody>
      </p:sp>
      <p:sp>
        <p:nvSpPr>
          <p:cNvPr id="203" name="Google Shape;203;p28"/>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4" name="Google Shape;204;p28"/>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5" name="Google Shape;205;p28"/>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06"/>
        <p:cNvGrpSpPr/>
        <p:nvPr/>
      </p:nvGrpSpPr>
      <p:grpSpPr>
        <a:xfrm>
          <a:off x="0" y="0"/>
          <a:ext cx="0" cy="0"/>
          <a:chOff x="0" y="0"/>
          <a:chExt cx="0" cy="0"/>
        </a:xfrm>
      </p:grpSpPr>
      <p:sp>
        <p:nvSpPr>
          <p:cNvPr id="207" name="Google Shape;207;p29"/>
          <p:cNvSpPr txBox="1">
            <a:spLocks noGrp="1"/>
          </p:cNvSpPr>
          <p:nvPr>
            <p:ph type="title"/>
          </p:nvPr>
        </p:nvSpPr>
        <p:spPr>
          <a:xfrm>
            <a:off x="492920"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8" name="Google Shape;208;p29"/>
          <p:cNvSpPr txBox="1">
            <a:spLocks noGrp="1"/>
          </p:cNvSpPr>
          <p:nvPr>
            <p:ph type="body" idx="1"/>
          </p:nvPr>
        </p:nvSpPr>
        <p:spPr>
          <a:xfrm>
            <a:off x="507492" y="1998134"/>
            <a:ext cx="3497580" cy="3767328"/>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209" name="Google Shape;209;p29"/>
          <p:cNvSpPr txBox="1">
            <a:spLocks noGrp="1"/>
          </p:cNvSpPr>
          <p:nvPr>
            <p:ph type="body" idx="2"/>
          </p:nvPr>
        </p:nvSpPr>
        <p:spPr>
          <a:xfrm>
            <a:off x="4508498" y="1998134"/>
            <a:ext cx="3497580" cy="3767328"/>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210" name="Google Shape;210;p29"/>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1" name="Google Shape;211;p29"/>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2" name="Google Shape;212;p29"/>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13"/>
        <p:cNvGrpSpPr/>
        <p:nvPr/>
      </p:nvGrpSpPr>
      <p:grpSpPr>
        <a:xfrm>
          <a:off x="0" y="0"/>
          <a:ext cx="0" cy="0"/>
          <a:chOff x="0" y="0"/>
          <a:chExt cx="0" cy="0"/>
        </a:xfrm>
      </p:grpSpPr>
      <p:sp>
        <p:nvSpPr>
          <p:cNvPr id="214" name="Google Shape;214;p30"/>
          <p:cNvSpPr txBox="1">
            <a:spLocks noGrp="1"/>
          </p:cNvSpPr>
          <p:nvPr>
            <p:ph type="title"/>
          </p:nvPr>
        </p:nvSpPr>
        <p:spPr>
          <a:xfrm>
            <a:off x="492920"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5" name="Google Shape;215;p30"/>
          <p:cNvSpPr txBox="1">
            <a:spLocks noGrp="1"/>
          </p:cNvSpPr>
          <p:nvPr>
            <p:ph type="body" idx="1"/>
          </p:nvPr>
        </p:nvSpPr>
        <p:spPr>
          <a:xfrm>
            <a:off x="507492" y="2040467"/>
            <a:ext cx="3497580" cy="723400"/>
          </a:xfrm>
          <a:prstGeom prst="rect">
            <a:avLst/>
          </a:prstGeom>
          <a:noFill/>
          <a:ln>
            <a:noFill/>
          </a:ln>
        </p:spPr>
        <p:txBody>
          <a:bodyPr spcFirstLastPara="1" wrap="square" lIns="91425" tIns="45700" rIns="91425" bIns="45700" anchor="ctr" anchorCtr="0">
            <a:no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216" name="Google Shape;216;p30"/>
          <p:cNvSpPr txBox="1">
            <a:spLocks noGrp="1"/>
          </p:cNvSpPr>
          <p:nvPr>
            <p:ph type="body" idx="2"/>
          </p:nvPr>
        </p:nvSpPr>
        <p:spPr>
          <a:xfrm>
            <a:off x="507492" y="2753084"/>
            <a:ext cx="3497580" cy="3200400"/>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217" name="Google Shape;217;p30"/>
          <p:cNvSpPr txBox="1">
            <a:spLocks noGrp="1"/>
          </p:cNvSpPr>
          <p:nvPr>
            <p:ph type="body" idx="3"/>
          </p:nvPr>
        </p:nvSpPr>
        <p:spPr>
          <a:xfrm>
            <a:off x="4505706" y="2038435"/>
            <a:ext cx="3497580" cy="722376"/>
          </a:xfrm>
          <a:prstGeom prst="rect">
            <a:avLst/>
          </a:prstGeom>
          <a:noFill/>
          <a:ln>
            <a:noFill/>
          </a:ln>
        </p:spPr>
        <p:txBody>
          <a:bodyPr spcFirstLastPara="1" wrap="square" lIns="91425" tIns="45700" rIns="91425" bIns="45700" anchor="ctr" anchorCtr="0">
            <a:no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218" name="Google Shape;218;p30"/>
          <p:cNvSpPr txBox="1">
            <a:spLocks noGrp="1"/>
          </p:cNvSpPr>
          <p:nvPr>
            <p:ph type="body" idx="4"/>
          </p:nvPr>
        </p:nvSpPr>
        <p:spPr>
          <a:xfrm>
            <a:off x="4505706" y="2750990"/>
            <a:ext cx="3497580" cy="3200400"/>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219" name="Google Shape;219;p30"/>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0" name="Google Shape;220;p30"/>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1" name="Google Shape;221;p30"/>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2"/>
        <p:cNvGrpSpPr/>
        <p:nvPr/>
      </p:nvGrpSpPr>
      <p:grpSpPr>
        <a:xfrm>
          <a:off x="0" y="0"/>
          <a:ext cx="0" cy="0"/>
          <a:chOff x="0" y="0"/>
          <a:chExt cx="0" cy="0"/>
        </a:xfrm>
      </p:grpSpPr>
      <p:sp>
        <p:nvSpPr>
          <p:cNvPr id="223" name="Google Shape;223;p31"/>
          <p:cNvSpPr txBox="1">
            <a:spLocks noGrp="1"/>
          </p:cNvSpPr>
          <p:nvPr>
            <p:ph type="title"/>
          </p:nvPr>
        </p:nvSpPr>
        <p:spPr>
          <a:xfrm>
            <a:off x="492920"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4" name="Google Shape;224;p31"/>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5" name="Google Shape;225;p31"/>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6" name="Google Shape;226;p31"/>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27"/>
        <p:cNvGrpSpPr/>
        <p:nvPr/>
      </p:nvGrpSpPr>
      <p:grpSpPr>
        <a:xfrm>
          <a:off x="0" y="0"/>
          <a:ext cx="0" cy="0"/>
          <a:chOff x="0" y="0"/>
          <a:chExt cx="0" cy="0"/>
        </a:xfrm>
      </p:grpSpPr>
      <p:sp>
        <p:nvSpPr>
          <p:cNvPr id="228" name="Google Shape;228;p32"/>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9" name="Google Shape;229;p32"/>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0" name="Google Shape;230;p32"/>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7"/>
        <p:cNvGrpSpPr/>
        <p:nvPr/>
      </p:nvGrpSpPr>
      <p:grpSpPr>
        <a:xfrm>
          <a:off x="0" y="0"/>
          <a:ext cx="0" cy="0"/>
          <a:chOff x="0" y="0"/>
          <a:chExt cx="0" cy="0"/>
        </a:xfrm>
      </p:grpSpPr>
      <p:sp>
        <p:nvSpPr>
          <p:cNvPr id="48" name="Google Shape;48;p4"/>
          <p:cNvSpPr txBox="1">
            <a:spLocks noGrp="1"/>
          </p:cNvSpPr>
          <p:nvPr>
            <p:ph type="title"/>
          </p:nvPr>
        </p:nvSpPr>
        <p:spPr>
          <a:xfrm>
            <a:off x="722313" y="1981200"/>
            <a:ext cx="7772400" cy="136207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rgbClr val="FFFFFF"/>
              </a:buClr>
              <a:buSzPts val="4300"/>
              <a:buFont typeface="Trebuchet MS"/>
              <a:buNone/>
              <a:defRPr sz="4300" b="1" cap="none">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4"/>
          <p:cNvSpPr txBox="1">
            <a:spLocks noGrp="1"/>
          </p:cNvSpPr>
          <p:nvPr>
            <p:ph type="body" idx="1"/>
          </p:nvPr>
        </p:nvSpPr>
        <p:spPr>
          <a:xfrm>
            <a:off x="722313" y="3367088"/>
            <a:ext cx="7772400" cy="1509712"/>
          </a:xfrm>
          <a:prstGeom prst="rect">
            <a:avLst/>
          </a:prstGeom>
          <a:noFill/>
          <a:ln>
            <a:noFill/>
          </a:ln>
        </p:spPr>
        <p:txBody>
          <a:bodyPr spcFirstLastPara="1" wrap="square" lIns="91425" tIns="45700" rIns="91425" bIns="45700" anchor="t" anchorCtr="0">
            <a:noAutofit/>
          </a:bodyPr>
          <a:lstStyle>
            <a:lvl1pPr marL="457200" lvl="0" indent="-228600" algn="l">
              <a:spcBef>
                <a:spcPts val="300"/>
              </a:spcBef>
              <a:spcAft>
                <a:spcPts val="0"/>
              </a:spcAft>
              <a:buSzPts val="2100"/>
              <a:buNone/>
              <a:defRPr sz="2100" b="0">
                <a:solidFill>
                  <a:schemeClr val="dk2"/>
                </a:solidFill>
              </a:defRPr>
            </a:lvl1pPr>
            <a:lvl2pPr marL="914400" lvl="1" indent="-228600" algn="l">
              <a:spcBef>
                <a:spcPts val="300"/>
              </a:spcBef>
              <a:spcAft>
                <a:spcPts val="0"/>
              </a:spcAft>
              <a:buSzPts val="1800"/>
              <a:buNone/>
              <a:defRPr sz="1800">
                <a:solidFill>
                  <a:srgbClr val="888888"/>
                </a:solidFill>
              </a:defRPr>
            </a:lvl2pPr>
            <a:lvl3pPr marL="1371600" lvl="2" indent="-228600" algn="l">
              <a:spcBef>
                <a:spcPts val="300"/>
              </a:spcBef>
              <a:spcAft>
                <a:spcPts val="0"/>
              </a:spcAft>
              <a:buSzPts val="1600"/>
              <a:buNone/>
              <a:defRPr sz="1600">
                <a:solidFill>
                  <a:srgbClr val="888888"/>
                </a:solidFill>
              </a:defRPr>
            </a:lvl3pPr>
            <a:lvl4pPr marL="1828800" lvl="3" indent="-228600" algn="l">
              <a:spcBef>
                <a:spcPts val="300"/>
              </a:spcBef>
              <a:spcAft>
                <a:spcPts val="0"/>
              </a:spcAft>
              <a:buSzPts val="1400"/>
              <a:buNone/>
              <a:defRPr sz="1400">
                <a:solidFill>
                  <a:srgbClr val="888888"/>
                </a:solidFill>
              </a:defRPr>
            </a:lvl4pPr>
            <a:lvl5pPr marL="2286000" lvl="4" indent="-228600" algn="l">
              <a:spcBef>
                <a:spcPts val="300"/>
              </a:spcBef>
              <a:spcAft>
                <a:spcPts val="0"/>
              </a:spcAft>
              <a:buSzPts val="1400"/>
              <a:buNone/>
              <a:defRPr sz="1400">
                <a:solidFill>
                  <a:srgbClr val="888888"/>
                </a:solidFill>
              </a:defRPr>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50" name="Google Shape;50;p4"/>
          <p:cNvSpPr txBox="1">
            <a:spLocks noGrp="1"/>
          </p:cNvSpPr>
          <p:nvPr>
            <p:ph type="dt" idx="10"/>
          </p:nvPr>
        </p:nvSpPr>
        <p:spPr>
          <a:xfrm>
            <a:off x="6586536" y="612648"/>
            <a:ext cx="957264"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4"/>
          <p:cNvSpPr txBox="1">
            <a:spLocks noGrp="1"/>
          </p:cNvSpPr>
          <p:nvPr>
            <p:ph type="ftr" idx="11"/>
          </p:nvPr>
        </p:nvSpPr>
        <p:spPr>
          <a:xfrm>
            <a:off x="5257800" y="612648"/>
            <a:ext cx="1325880" cy="45720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4"/>
          <p:cNvSpPr txBox="1">
            <a:spLocks noGrp="1"/>
          </p:cNvSpPr>
          <p:nvPr>
            <p:ph type="sldNum" idx="12"/>
          </p:nvPr>
        </p:nvSpPr>
        <p:spPr>
          <a:xfrm>
            <a:off x="8174736" y="2272"/>
            <a:ext cx="7620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transition spd="med">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31"/>
        <p:cNvGrpSpPr/>
        <p:nvPr/>
      </p:nvGrpSpPr>
      <p:grpSpPr>
        <a:xfrm>
          <a:off x="0" y="0"/>
          <a:ext cx="0" cy="0"/>
          <a:chOff x="0" y="0"/>
          <a:chExt cx="0" cy="0"/>
        </a:xfrm>
      </p:grpSpPr>
      <p:sp>
        <p:nvSpPr>
          <p:cNvPr id="232" name="Google Shape;232;p33"/>
          <p:cNvSpPr/>
          <p:nvPr/>
        </p:nvSpPr>
        <p:spPr>
          <a:xfrm>
            <a:off x="5715000" y="0"/>
            <a:ext cx="3429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33"/>
          <p:cNvSpPr txBox="1">
            <a:spLocks noGrp="1"/>
          </p:cNvSpPr>
          <p:nvPr>
            <p:ph type="title"/>
          </p:nvPr>
        </p:nvSpPr>
        <p:spPr>
          <a:xfrm>
            <a:off x="6196053" y="542282"/>
            <a:ext cx="2537460" cy="192024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4000"/>
              <a:buFont typeface="Calibri"/>
              <a:buNone/>
              <a:defRPr sz="40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4" name="Google Shape;234;p33"/>
          <p:cNvSpPr txBox="1">
            <a:spLocks noGrp="1"/>
          </p:cNvSpPr>
          <p:nvPr>
            <p:ph type="body" idx="1"/>
          </p:nvPr>
        </p:nvSpPr>
        <p:spPr>
          <a:xfrm>
            <a:off x="571500" y="762000"/>
            <a:ext cx="4572000" cy="4572000"/>
          </a:xfrm>
          <a:prstGeom prst="rect">
            <a:avLst/>
          </a:prstGeom>
          <a:noFill/>
          <a:ln>
            <a:noFill/>
          </a:ln>
        </p:spPr>
        <p:txBody>
          <a:bodyPr spcFirstLastPara="1" wrap="square" lIns="91425" tIns="45700" rIns="91425" bIns="45700" anchor="t" anchorCtr="0">
            <a:noAutofit/>
          </a:bodyPr>
          <a:lstStyle>
            <a:lvl1pPr marL="457200" lvl="0" indent="-431800" algn="l">
              <a:lnSpc>
                <a:spcPct val="85000"/>
              </a:lnSpc>
              <a:spcBef>
                <a:spcPts val="1300"/>
              </a:spcBef>
              <a:spcAft>
                <a:spcPts val="0"/>
              </a:spcAft>
              <a:buClr>
                <a:srgbClr val="262626"/>
              </a:buClr>
              <a:buSzPts val="3200"/>
              <a:buChar char=" "/>
              <a:defRPr sz="3200"/>
            </a:lvl1pPr>
            <a:lvl2pPr marL="914400" lvl="1" indent="-406400" algn="l">
              <a:lnSpc>
                <a:spcPct val="85000"/>
              </a:lnSpc>
              <a:spcBef>
                <a:spcPts val="600"/>
              </a:spcBef>
              <a:spcAft>
                <a:spcPts val="0"/>
              </a:spcAft>
              <a:buClr>
                <a:srgbClr val="262626"/>
              </a:buClr>
              <a:buSzPts val="2800"/>
              <a:buChar char=" "/>
              <a:defRPr sz="2800"/>
            </a:lvl2pPr>
            <a:lvl3pPr marL="1371600" lvl="2" indent="-381000" algn="l">
              <a:lnSpc>
                <a:spcPct val="85000"/>
              </a:lnSpc>
              <a:spcBef>
                <a:spcPts val="600"/>
              </a:spcBef>
              <a:spcAft>
                <a:spcPts val="0"/>
              </a:spcAft>
              <a:buClr>
                <a:srgbClr val="262626"/>
              </a:buClr>
              <a:buSzPts val="2400"/>
              <a:buChar char=" "/>
              <a:defRPr sz="2400"/>
            </a:lvl3pPr>
            <a:lvl4pPr marL="1828800" lvl="3" indent="-355600" algn="l">
              <a:lnSpc>
                <a:spcPct val="85000"/>
              </a:lnSpc>
              <a:spcBef>
                <a:spcPts val="600"/>
              </a:spcBef>
              <a:spcAft>
                <a:spcPts val="0"/>
              </a:spcAft>
              <a:buClr>
                <a:srgbClr val="262626"/>
              </a:buClr>
              <a:buSzPts val="2000"/>
              <a:buChar char=" "/>
              <a:defRPr sz="2000"/>
            </a:lvl4pPr>
            <a:lvl5pPr marL="2286000" lvl="4" indent="-355600" algn="l">
              <a:lnSpc>
                <a:spcPct val="85000"/>
              </a:lnSpc>
              <a:spcBef>
                <a:spcPts val="600"/>
              </a:spcBef>
              <a:spcAft>
                <a:spcPts val="0"/>
              </a:spcAft>
              <a:buClr>
                <a:srgbClr val="262626"/>
              </a:buClr>
              <a:buSzPts val="2000"/>
              <a:buChar char=" "/>
              <a:defRPr sz="2000"/>
            </a:lvl5pPr>
            <a:lvl6pPr marL="2743200" lvl="5" indent="-355600" algn="l">
              <a:lnSpc>
                <a:spcPct val="85000"/>
              </a:lnSpc>
              <a:spcBef>
                <a:spcPts val="600"/>
              </a:spcBef>
              <a:spcAft>
                <a:spcPts val="0"/>
              </a:spcAft>
              <a:buClr>
                <a:srgbClr val="262626"/>
              </a:buClr>
              <a:buSzPts val="2000"/>
              <a:buChar char=" "/>
              <a:defRPr sz="2000"/>
            </a:lvl6pPr>
            <a:lvl7pPr marL="3200400" lvl="6" indent="-355600" algn="l">
              <a:lnSpc>
                <a:spcPct val="85000"/>
              </a:lnSpc>
              <a:spcBef>
                <a:spcPts val="600"/>
              </a:spcBef>
              <a:spcAft>
                <a:spcPts val="0"/>
              </a:spcAft>
              <a:buClr>
                <a:srgbClr val="262626"/>
              </a:buClr>
              <a:buSzPts val="2000"/>
              <a:buChar char=" "/>
              <a:defRPr sz="2000"/>
            </a:lvl7pPr>
            <a:lvl8pPr marL="3657600" lvl="7" indent="-355600" algn="l">
              <a:lnSpc>
                <a:spcPct val="85000"/>
              </a:lnSpc>
              <a:spcBef>
                <a:spcPts val="600"/>
              </a:spcBef>
              <a:spcAft>
                <a:spcPts val="0"/>
              </a:spcAft>
              <a:buClr>
                <a:srgbClr val="262626"/>
              </a:buClr>
              <a:buSzPts val="2000"/>
              <a:buChar char=" "/>
              <a:defRPr sz="2000"/>
            </a:lvl8pPr>
            <a:lvl9pPr marL="4114800" lvl="8" indent="-355600" algn="l">
              <a:lnSpc>
                <a:spcPct val="85000"/>
              </a:lnSpc>
              <a:spcBef>
                <a:spcPts val="600"/>
              </a:spcBef>
              <a:spcAft>
                <a:spcPts val="0"/>
              </a:spcAft>
              <a:buClr>
                <a:srgbClr val="262626"/>
              </a:buClr>
              <a:buSzPts val="2000"/>
              <a:buChar char=" "/>
              <a:defRPr sz="2000"/>
            </a:lvl9pPr>
          </a:lstStyle>
          <a:p>
            <a:endParaRPr/>
          </a:p>
        </p:txBody>
      </p:sp>
      <p:sp>
        <p:nvSpPr>
          <p:cNvPr id="235" name="Google Shape;235;p33"/>
          <p:cNvSpPr txBox="1">
            <a:spLocks noGrp="1"/>
          </p:cNvSpPr>
          <p:nvPr>
            <p:ph type="body" idx="2"/>
          </p:nvPr>
        </p:nvSpPr>
        <p:spPr>
          <a:xfrm>
            <a:off x="6206987" y="2511813"/>
            <a:ext cx="2548890" cy="3126987"/>
          </a:xfrm>
          <a:prstGeom prst="rect">
            <a:avLst/>
          </a:prstGeom>
          <a:noFill/>
          <a:ln>
            <a:noFill/>
          </a:ln>
        </p:spPr>
        <p:txBody>
          <a:bodyPr spcFirstLastPara="1" wrap="square" lIns="91425" tIns="45700" rIns="91425" bIns="45700" anchor="t" anchorCtr="0">
            <a:noAutofit/>
          </a:bodyPr>
          <a:lstStyle>
            <a:lvl1pPr marL="457200" marR="0" lvl="0" indent="-228600" algn="l">
              <a:lnSpc>
                <a:spcPct val="100000"/>
              </a:lnSpc>
              <a:spcBef>
                <a:spcPts val="1200"/>
              </a:spcBef>
              <a:spcAft>
                <a:spcPts val="0"/>
              </a:spcAft>
              <a:buClr>
                <a:srgbClr val="262626"/>
              </a:buClr>
              <a:buSzPts val="1800"/>
              <a:buFont typeface="Calibri"/>
              <a:buNone/>
              <a:defRPr sz="18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236" name="Google Shape;236;p33"/>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7" name="Google Shape;237;p33"/>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8" name="Google Shape;238;p33"/>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bg>
      <p:bgPr>
        <a:solidFill>
          <a:schemeClr val="accent1"/>
        </a:solidFill>
        <a:effectLst/>
      </p:bgPr>
    </p:bg>
    <p:spTree>
      <p:nvGrpSpPr>
        <p:cNvPr id="1" name="Shape 239"/>
        <p:cNvGrpSpPr/>
        <p:nvPr/>
      </p:nvGrpSpPr>
      <p:grpSpPr>
        <a:xfrm>
          <a:off x="0" y="0"/>
          <a:ext cx="0" cy="0"/>
          <a:chOff x="0" y="0"/>
          <a:chExt cx="0" cy="0"/>
        </a:xfrm>
      </p:grpSpPr>
      <p:sp>
        <p:nvSpPr>
          <p:cNvPr id="240" name="Google Shape;240;p34"/>
          <p:cNvSpPr txBox="1">
            <a:spLocks noGrp="1"/>
          </p:cNvSpPr>
          <p:nvPr>
            <p:ph type="title"/>
          </p:nvPr>
        </p:nvSpPr>
        <p:spPr>
          <a:xfrm>
            <a:off x="486918" y="5418672"/>
            <a:ext cx="8085582" cy="613283"/>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3200"/>
              <a:buFont typeface="Calibri"/>
              <a:buNone/>
              <a:defRPr sz="32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1" name="Google Shape;241;p34"/>
          <p:cNvSpPr>
            <a:spLocks noGrp="1"/>
          </p:cNvSpPr>
          <p:nvPr>
            <p:ph type="pic" idx="2"/>
          </p:nvPr>
        </p:nvSpPr>
        <p:spPr>
          <a:xfrm>
            <a:off x="0" y="0"/>
            <a:ext cx="9144000" cy="5330952"/>
          </a:xfrm>
          <a:prstGeom prst="rect">
            <a:avLst/>
          </a:prstGeom>
          <a:solidFill>
            <a:srgbClr val="FCD6DE"/>
          </a:solidFill>
          <a:ln>
            <a:noFill/>
          </a:ln>
        </p:spPr>
        <p:txBody>
          <a:bodyPr spcFirstLastPara="1" wrap="square" lIns="91425" tIns="45700" rIns="91425" bIns="45700" anchor="t" anchorCtr="0">
            <a:noAutofit/>
          </a:bodyPr>
          <a:lstStyle>
            <a:lvl1pPr marR="0" lvl="0" algn="ctr" rtl="0">
              <a:lnSpc>
                <a:spcPct val="85000"/>
              </a:lnSpc>
              <a:spcBef>
                <a:spcPts val="800"/>
              </a:spcBef>
              <a:spcAft>
                <a:spcPts val="0"/>
              </a:spcAft>
              <a:buClr>
                <a:srgbClr val="3F3F3F"/>
              </a:buClr>
              <a:buSzPts val="3200"/>
              <a:buFont typeface="Arial"/>
              <a:buNone/>
              <a:defRPr sz="3200" b="0" i="0" u="none" strike="noStrike" cap="none">
                <a:solidFill>
                  <a:srgbClr val="3F3F3F"/>
                </a:solidFill>
                <a:latin typeface="Calibri"/>
                <a:ea typeface="Calibri"/>
                <a:cs typeface="Calibri"/>
                <a:sym typeface="Calibri"/>
              </a:defRPr>
            </a:lvl1pPr>
            <a:lvl2pPr marR="0" lvl="1" algn="l" rtl="0">
              <a:lnSpc>
                <a:spcPct val="85000"/>
              </a:lnSpc>
              <a:spcBef>
                <a:spcPts val="600"/>
              </a:spcBef>
              <a:spcAft>
                <a:spcPts val="0"/>
              </a:spcAft>
              <a:buClr>
                <a:srgbClr val="262626"/>
              </a:buClr>
              <a:buSzPts val="2800"/>
              <a:buFont typeface="Arial"/>
              <a:buNone/>
              <a:defRPr sz="2800" b="0" i="0" u="none" strike="noStrike" cap="none">
                <a:solidFill>
                  <a:srgbClr val="262626"/>
                </a:solidFill>
                <a:latin typeface="Calibri"/>
                <a:ea typeface="Calibri"/>
                <a:cs typeface="Calibri"/>
                <a:sym typeface="Calibri"/>
              </a:defRPr>
            </a:lvl2pPr>
            <a:lvl3pPr marR="0" lvl="2" algn="l" rtl="0">
              <a:lnSpc>
                <a:spcPct val="85000"/>
              </a:lnSpc>
              <a:spcBef>
                <a:spcPts val="600"/>
              </a:spcBef>
              <a:spcAft>
                <a:spcPts val="0"/>
              </a:spcAft>
              <a:buClr>
                <a:srgbClr val="262626"/>
              </a:buClr>
              <a:buSzPts val="2400"/>
              <a:buFont typeface="Arial"/>
              <a:buNone/>
              <a:defRPr sz="2400" b="0" i="1" u="none" strike="noStrike" cap="none">
                <a:solidFill>
                  <a:srgbClr val="262626"/>
                </a:solidFill>
                <a:latin typeface="Calibri"/>
                <a:ea typeface="Calibri"/>
                <a:cs typeface="Calibri"/>
                <a:sym typeface="Calibri"/>
              </a:defRPr>
            </a:lvl3pPr>
            <a:lvl4pPr marR="0" lvl="3"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4pPr>
            <a:lvl5pPr marR="0" lvl="4"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5pPr>
            <a:lvl6pPr marR="0" lvl="5"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6pPr>
            <a:lvl7pPr marR="0" lvl="6"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7pPr>
            <a:lvl8pPr marR="0" lvl="7"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8pPr>
            <a:lvl9pPr marR="0" lvl="8"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9pPr>
          </a:lstStyle>
          <a:p>
            <a:endParaRPr/>
          </a:p>
        </p:txBody>
      </p:sp>
      <p:sp>
        <p:nvSpPr>
          <p:cNvPr id="242" name="Google Shape;242;p34"/>
          <p:cNvSpPr txBox="1">
            <a:spLocks noGrp="1"/>
          </p:cNvSpPr>
          <p:nvPr>
            <p:ph type="body" idx="1"/>
          </p:nvPr>
        </p:nvSpPr>
        <p:spPr>
          <a:xfrm>
            <a:off x="507492" y="5909735"/>
            <a:ext cx="6922008" cy="5334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300"/>
              </a:spcBef>
              <a:spcAft>
                <a:spcPts val="0"/>
              </a:spcAft>
              <a:buClr>
                <a:srgbClr val="262626"/>
              </a:buClr>
              <a:buSzPts val="1400"/>
              <a:buNone/>
              <a:defRPr sz="14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243" name="Google Shape;243;p34"/>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4" name="Google Shape;244;p34"/>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5" name="Google Shape;245;p34"/>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46"/>
        <p:cNvGrpSpPr/>
        <p:nvPr/>
      </p:nvGrpSpPr>
      <p:grpSpPr>
        <a:xfrm>
          <a:off x="0" y="0"/>
          <a:ext cx="0" cy="0"/>
          <a:chOff x="0" y="0"/>
          <a:chExt cx="0" cy="0"/>
        </a:xfrm>
      </p:grpSpPr>
      <p:sp>
        <p:nvSpPr>
          <p:cNvPr id="247" name="Google Shape;247;p35"/>
          <p:cNvSpPr txBox="1">
            <a:spLocks noGrp="1"/>
          </p:cNvSpPr>
          <p:nvPr>
            <p:ph type="title"/>
          </p:nvPr>
        </p:nvSpPr>
        <p:spPr>
          <a:xfrm>
            <a:off x="492920"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8" name="Google Shape;248;p35"/>
          <p:cNvSpPr txBox="1">
            <a:spLocks noGrp="1"/>
          </p:cNvSpPr>
          <p:nvPr>
            <p:ph type="body" idx="1"/>
          </p:nvPr>
        </p:nvSpPr>
        <p:spPr>
          <a:xfrm rot="5400000">
            <a:off x="2657046" y="-137874"/>
            <a:ext cx="3766185" cy="8065294"/>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249" name="Google Shape;249;p35"/>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0" name="Google Shape;250;p35"/>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1" name="Google Shape;251;p35"/>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52"/>
        <p:cNvGrpSpPr/>
        <p:nvPr/>
      </p:nvGrpSpPr>
      <p:grpSpPr>
        <a:xfrm>
          <a:off x="0" y="0"/>
          <a:ext cx="0" cy="0"/>
          <a:chOff x="0" y="0"/>
          <a:chExt cx="0" cy="0"/>
        </a:xfrm>
      </p:grpSpPr>
      <p:sp>
        <p:nvSpPr>
          <p:cNvPr id="253" name="Google Shape;253;p36"/>
          <p:cNvSpPr txBox="1">
            <a:spLocks noGrp="1"/>
          </p:cNvSpPr>
          <p:nvPr>
            <p:ph type="title"/>
          </p:nvPr>
        </p:nvSpPr>
        <p:spPr>
          <a:xfrm rot="5400000">
            <a:off x="5143501" y="2109788"/>
            <a:ext cx="4800600" cy="1971675"/>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4" name="Google Shape;254;p36"/>
          <p:cNvSpPr txBox="1">
            <a:spLocks noGrp="1"/>
          </p:cNvSpPr>
          <p:nvPr>
            <p:ph type="body" idx="1"/>
          </p:nvPr>
        </p:nvSpPr>
        <p:spPr>
          <a:xfrm rot="5400000">
            <a:off x="778669" y="514355"/>
            <a:ext cx="5400675" cy="5800725"/>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255" name="Google Shape;255;p36"/>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6" name="Google Shape;256;p36"/>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7" name="Google Shape;257;p36"/>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1"/>
        </a:solidFill>
        <a:effectLst/>
      </p:bgPr>
    </p:bg>
    <p:spTree>
      <p:nvGrpSpPr>
        <p:cNvPr id="1" name="Shape 264"/>
        <p:cNvGrpSpPr/>
        <p:nvPr/>
      </p:nvGrpSpPr>
      <p:grpSpPr>
        <a:xfrm>
          <a:off x="0" y="0"/>
          <a:ext cx="0" cy="0"/>
          <a:chOff x="0" y="0"/>
          <a:chExt cx="0" cy="0"/>
        </a:xfrm>
      </p:grpSpPr>
      <p:sp>
        <p:nvSpPr>
          <p:cNvPr id="265" name="Google Shape;265;p38"/>
          <p:cNvSpPr/>
          <p:nvPr/>
        </p:nvSpPr>
        <p:spPr>
          <a:xfrm>
            <a:off x="0" y="0"/>
            <a:ext cx="9144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38"/>
          <p:cNvSpPr txBox="1">
            <a:spLocks noGrp="1"/>
          </p:cNvSpPr>
          <p:nvPr>
            <p:ph type="ctrTitle"/>
          </p:nvPr>
        </p:nvSpPr>
        <p:spPr>
          <a:xfrm>
            <a:off x="452630" y="770467"/>
            <a:ext cx="8086725" cy="3352800"/>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rgbClr val="FFFFFF"/>
              </a:buClr>
              <a:buSzPts val="8800"/>
              <a:buFont typeface="Calibri"/>
              <a:buNone/>
              <a:defRPr sz="88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7" name="Google Shape;267;p38"/>
          <p:cNvSpPr txBox="1">
            <a:spLocks noGrp="1"/>
          </p:cNvSpPr>
          <p:nvPr>
            <p:ph type="subTitle" idx="1"/>
          </p:nvPr>
        </p:nvSpPr>
        <p:spPr>
          <a:xfrm>
            <a:off x="500637" y="4206876"/>
            <a:ext cx="6921151" cy="1645920"/>
          </a:xfrm>
          <a:prstGeom prst="rect">
            <a:avLst/>
          </a:prstGeom>
          <a:noFill/>
          <a:ln>
            <a:noFill/>
          </a:ln>
        </p:spPr>
        <p:txBody>
          <a:bodyPr spcFirstLastPara="1" wrap="square" lIns="91425" tIns="45700" rIns="91425" bIns="45700" anchor="t" anchorCtr="0">
            <a:noAutofit/>
          </a:bodyPr>
          <a:lstStyle>
            <a:lvl1pPr lvl="0" algn="l">
              <a:lnSpc>
                <a:spcPct val="85000"/>
              </a:lnSpc>
              <a:spcBef>
                <a:spcPts val="1300"/>
              </a:spcBef>
              <a:spcAft>
                <a:spcPts val="0"/>
              </a:spcAft>
              <a:buClr>
                <a:srgbClr val="262626"/>
              </a:buClr>
              <a:buSzPts val="3200"/>
              <a:buNone/>
              <a:defRPr sz="3200">
                <a:solidFill>
                  <a:srgbClr val="262626"/>
                </a:solidFill>
                <a:latin typeface="Calibri"/>
                <a:ea typeface="Calibri"/>
                <a:cs typeface="Calibri"/>
                <a:sym typeface="Calibri"/>
              </a:defRPr>
            </a:lvl1pPr>
            <a:lvl2pPr lvl="1" algn="ctr">
              <a:lnSpc>
                <a:spcPct val="85000"/>
              </a:lnSpc>
              <a:spcBef>
                <a:spcPts val="600"/>
              </a:spcBef>
              <a:spcAft>
                <a:spcPts val="0"/>
              </a:spcAft>
              <a:buClr>
                <a:srgbClr val="262626"/>
              </a:buClr>
              <a:buSzPts val="2800"/>
              <a:buNone/>
              <a:defRPr sz="2800"/>
            </a:lvl2pPr>
            <a:lvl3pPr lvl="2" algn="ctr">
              <a:lnSpc>
                <a:spcPct val="85000"/>
              </a:lnSpc>
              <a:spcBef>
                <a:spcPts val="600"/>
              </a:spcBef>
              <a:spcAft>
                <a:spcPts val="0"/>
              </a:spcAft>
              <a:buClr>
                <a:srgbClr val="262626"/>
              </a:buClr>
              <a:buSzPts val="2400"/>
              <a:buNone/>
              <a:defRPr sz="2400"/>
            </a:lvl3pPr>
            <a:lvl4pPr lvl="3" algn="ctr">
              <a:lnSpc>
                <a:spcPct val="85000"/>
              </a:lnSpc>
              <a:spcBef>
                <a:spcPts val="600"/>
              </a:spcBef>
              <a:spcAft>
                <a:spcPts val="0"/>
              </a:spcAft>
              <a:buClr>
                <a:srgbClr val="262626"/>
              </a:buClr>
              <a:buSzPts val="2000"/>
              <a:buNone/>
              <a:defRPr sz="2000"/>
            </a:lvl4pPr>
            <a:lvl5pPr lvl="4" algn="ctr">
              <a:lnSpc>
                <a:spcPct val="85000"/>
              </a:lnSpc>
              <a:spcBef>
                <a:spcPts val="600"/>
              </a:spcBef>
              <a:spcAft>
                <a:spcPts val="0"/>
              </a:spcAft>
              <a:buClr>
                <a:srgbClr val="262626"/>
              </a:buClr>
              <a:buSzPts val="2000"/>
              <a:buNone/>
              <a:defRPr sz="2000"/>
            </a:lvl5pPr>
            <a:lvl6pPr lvl="5" algn="ctr">
              <a:lnSpc>
                <a:spcPct val="85000"/>
              </a:lnSpc>
              <a:spcBef>
                <a:spcPts val="600"/>
              </a:spcBef>
              <a:spcAft>
                <a:spcPts val="0"/>
              </a:spcAft>
              <a:buClr>
                <a:srgbClr val="262626"/>
              </a:buClr>
              <a:buSzPts val="2000"/>
              <a:buNone/>
              <a:defRPr sz="2000"/>
            </a:lvl6pPr>
            <a:lvl7pPr lvl="6" algn="ctr">
              <a:lnSpc>
                <a:spcPct val="85000"/>
              </a:lnSpc>
              <a:spcBef>
                <a:spcPts val="600"/>
              </a:spcBef>
              <a:spcAft>
                <a:spcPts val="0"/>
              </a:spcAft>
              <a:buClr>
                <a:srgbClr val="262626"/>
              </a:buClr>
              <a:buSzPts val="2000"/>
              <a:buNone/>
              <a:defRPr sz="2000"/>
            </a:lvl7pPr>
            <a:lvl8pPr lvl="7" algn="ctr">
              <a:lnSpc>
                <a:spcPct val="85000"/>
              </a:lnSpc>
              <a:spcBef>
                <a:spcPts val="600"/>
              </a:spcBef>
              <a:spcAft>
                <a:spcPts val="0"/>
              </a:spcAft>
              <a:buClr>
                <a:srgbClr val="262626"/>
              </a:buClr>
              <a:buSzPts val="2000"/>
              <a:buNone/>
              <a:defRPr sz="2000"/>
            </a:lvl8pPr>
            <a:lvl9pPr lvl="8" algn="ctr">
              <a:lnSpc>
                <a:spcPct val="85000"/>
              </a:lnSpc>
              <a:spcBef>
                <a:spcPts val="600"/>
              </a:spcBef>
              <a:spcAft>
                <a:spcPts val="0"/>
              </a:spcAft>
              <a:buClr>
                <a:srgbClr val="262626"/>
              </a:buClr>
              <a:buSzPts val="2000"/>
              <a:buNone/>
              <a:defRPr sz="2000"/>
            </a:lvl9pPr>
          </a:lstStyle>
          <a:p>
            <a:endParaRPr/>
          </a:p>
        </p:txBody>
      </p:sp>
      <p:sp>
        <p:nvSpPr>
          <p:cNvPr id="268" name="Google Shape;268;p38"/>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9" name="Google Shape;269;p38"/>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0" name="Google Shape;270;p38"/>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1"/>
        <p:cNvGrpSpPr/>
        <p:nvPr/>
      </p:nvGrpSpPr>
      <p:grpSpPr>
        <a:xfrm>
          <a:off x="0" y="0"/>
          <a:ext cx="0" cy="0"/>
          <a:chOff x="0" y="0"/>
          <a:chExt cx="0" cy="0"/>
        </a:xfrm>
      </p:grpSpPr>
      <p:sp>
        <p:nvSpPr>
          <p:cNvPr id="272" name="Google Shape;272;p39"/>
          <p:cNvSpPr txBox="1">
            <a:spLocks noGrp="1"/>
          </p:cNvSpPr>
          <p:nvPr>
            <p:ph type="title"/>
          </p:nvPr>
        </p:nvSpPr>
        <p:spPr>
          <a:xfrm>
            <a:off x="492921"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3" name="Google Shape;273;p39"/>
          <p:cNvSpPr txBox="1">
            <a:spLocks noGrp="1"/>
          </p:cNvSpPr>
          <p:nvPr>
            <p:ph type="body" idx="1"/>
          </p:nvPr>
        </p:nvSpPr>
        <p:spPr>
          <a:xfrm>
            <a:off x="507492" y="2011680"/>
            <a:ext cx="8065294" cy="3766185"/>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274" name="Google Shape;274;p39"/>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5" name="Google Shape;275;p39"/>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6" name="Google Shape;276;p39"/>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7"/>
        <p:cNvGrpSpPr/>
        <p:nvPr/>
      </p:nvGrpSpPr>
      <p:grpSpPr>
        <a:xfrm>
          <a:off x="0" y="0"/>
          <a:ext cx="0" cy="0"/>
          <a:chOff x="0" y="0"/>
          <a:chExt cx="0" cy="0"/>
        </a:xfrm>
      </p:grpSpPr>
      <p:sp>
        <p:nvSpPr>
          <p:cNvPr id="278" name="Google Shape;278;p40"/>
          <p:cNvSpPr txBox="1">
            <a:spLocks noGrp="1"/>
          </p:cNvSpPr>
          <p:nvPr>
            <p:ph type="title"/>
          </p:nvPr>
        </p:nvSpPr>
        <p:spPr>
          <a:xfrm>
            <a:off x="452628" y="767419"/>
            <a:ext cx="8085582" cy="3355848"/>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chemeClr val="accent1"/>
              </a:buClr>
              <a:buSzPts val="8800"/>
              <a:buFont typeface="Calibri"/>
              <a:buNone/>
              <a:defRPr sz="8800" b="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9" name="Google Shape;279;p40"/>
          <p:cNvSpPr txBox="1">
            <a:spLocks noGrp="1"/>
          </p:cNvSpPr>
          <p:nvPr>
            <p:ph type="body" idx="1"/>
          </p:nvPr>
        </p:nvSpPr>
        <p:spPr>
          <a:xfrm>
            <a:off x="500634" y="4204209"/>
            <a:ext cx="6919722" cy="1645920"/>
          </a:xfrm>
          <a:prstGeom prst="rect">
            <a:avLst/>
          </a:prstGeom>
          <a:noFill/>
          <a:ln>
            <a:noFill/>
          </a:ln>
        </p:spPr>
        <p:txBody>
          <a:bodyPr spcFirstLastPara="1" wrap="square" lIns="91425" tIns="45700" rIns="91425" bIns="45700" anchor="t" anchorCtr="0">
            <a:noAutofit/>
          </a:bodyPr>
          <a:lstStyle>
            <a:lvl1pPr marL="457200" lvl="0" indent="-228600" algn="l">
              <a:lnSpc>
                <a:spcPct val="85000"/>
              </a:lnSpc>
              <a:spcBef>
                <a:spcPts val="1300"/>
              </a:spcBef>
              <a:spcAft>
                <a:spcPts val="0"/>
              </a:spcAft>
              <a:buClr>
                <a:schemeClr val="dk1"/>
              </a:buClr>
              <a:buSzPts val="3200"/>
              <a:buNone/>
              <a:defRPr sz="3200">
                <a:solidFill>
                  <a:schemeClr val="dk1"/>
                </a:solidFill>
                <a:latin typeface="Calibri"/>
                <a:ea typeface="Calibri"/>
                <a:cs typeface="Calibri"/>
                <a:sym typeface="Calibri"/>
              </a:defRPr>
            </a:lvl1pPr>
            <a:lvl2pPr marL="914400" lvl="1" indent="-228600" algn="l">
              <a:lnSpc>
                <a:spcPct val="85000"/>
              </a:lnSpc>
              <a:spcBef>
                <a:spcPts val="600"/>
              </a:spcBef>
              <a:spcAft>
                <a:spcPts val="0"/>
              </a:spcAft>
              <a:buClr>
                <a:srgbClr val="888888"/>
              </a:buClr>
              <a:buSzPts val="1800"/>
              <a:buNone/>
              <a:defRPr sz="1800">
                <a:solidFill>
                  <a:srgbClr val="888888"/>
                </a:solidFill>
              </a:defRPr>
            </a:lvl2pPr>
            <a:lvl3pPr marL="1371600" lvl="2" indent="-228600" algn="l">
              <a:lnSpc>
                <a:spcPct val="85000"/>
              </a:lnSpc>
              <a:spcBef>
                <a:spcPts val="600"/>
              </a:spcBef>
              <a:spcAft>
                <a:spcPts val="0"/>
              </a:spcAft>
              <a:buClr>
                <a:srgbClr val="888888"/>
              </a:buClr>
              <a:buSzPts val="1600"/>
              <a:buNone/>
              <a:defRPr sz="1600">
                <a:solidFill>
                  <a:srgbClr val="888888"/>
                </a:solidFill>
              </a:defRPr>
            </a:lvl3pPr>
            <a:lvl4pPr marL="1828800" lvl="3" indent="-228600" algn="l">
              <a:lnSpc>
                <a:spcPct val="85000"/>
              </a:lnSpc>
              <a:spcBef>
                <a:spcPts val="600"/>
              </a:spcBef>
              <a:spcAft>
                <a:spcPts val="0"/>
              </a:spcAft>
              <a:buClr>
                <a:srgbClr val="888888"/>
              </a:buClr>
              <a:buSzPts val="1400"/>
              <a:buNone/>
              <a:defRPr sz="1400">
                <a:solidFill>
                  <a:srgbClr val="888888"/>
                </a:solidFill>
              </a:defRPr>
            </a:lvl4pPr>
            <a:lvl5pPr marL="2286000" lvl="4" indent="-228600" algn="l">
              <a:lnSpc>
                <a:spcPct val="85000"/>
              </a:lnSpc>
              <a:spcBef>
                <a:spcPts val="600"/>
              </a:spcBef>
              <a:spcAft>
                <a:spcPts val="0"/>
              </a:spcAft>
              <a:buClr>
                <a:srgbClr val="888888"/>
              </a:buClr>
              <a:buSzPts val="1400"/>
              <a:buNone/>
              <a:defRPr sz="1400">
                <a:solidFill>
                  <a:srgbClr val="888888"/>
                </a:solidFill>
              </a:defRPr>
            </a:lvl5pPr>
            <a:lvl6pPr marL="2743200" lvl="5" indent="-228600" algn="l">
              <a:lnSpc>
                <a:spcPct val="85000"/>
              </a:lnSpc>
              <a:spcBef>
                <a:spcPts val="600"/>
              </a:spcBef>
              <a:spcAft>
                <a:spcPts val="0"/>
              </a:spcAft>
              <a:buClr>
                <a:srgbClr val="888888"/>
              </a:buClr>
              <a:buSzPts val="1400"/>
              <a:buNone/>
              <a:defRPr sz="1400">
                <a:solidFill>
                  <a:srgbClr val="888888"/>
                </a:solidFill>
              </a:defRPr>
            </a:lvl6pPr>
            <a:lvl7pPr marL="3200400" lvl="6" indent="-228600" algn="l">
              <a:lnSpc>
                <a:spcPct val="85000"/>
              </a:lnSpc>
              <a:spcBef>
                <a:spcPts val="600"/>
              </a:spcBef>
              <a:spcAft>
                <a:spcPts val="0"/>
              </a:spcAft>
              <a:buClr>
                <a:srgbClr val="888888"/>
              </a:buClr>
              <a:buSzPts val="1400"/>
              <a:buNone/>
              <a:defRPr sz="1400">
                <a:solidFill>
                  <a:srgbClr val="888888"/>
                </a:solidFill>
              </a:defRPr>
            </a:lvl7pPr>
            <a:lvl8pPr marL="3657600" lvl="7" indent="-228600" algn="l">
              <a:lnSpc>
                <a:spcPct val="85000"/>
              </a:lnSpc>
              <a:spcBef>
                <a:spcPts val="600"/>
              </a:spcBef>
              <a:spcAft>
                <a:spcPts val="0"/>
              </a:spcAft>
              <a:buClr>
                <a:srgbClr val="888888"/>
              </a:buClr>
              <a:buSzPts val="1400"/>
              <a:buNone/>
              <a:defRPr sz="1400">
                <a:solidFill>
                  <a:srgbClr val="888888"/>
                </a:solidFill>
              </a:defRPr>
            </a:lvl8pPr>
            <a:lvl9pPr marL="4114800" lvl="8" indent="-228600" algn="l">
              <a:lnSpc>
                <a:spcPct val="85000"/>
              </a:lnSpc>
              <a:spcBef>
                <a:spcPts val="600"/>
              </a:spcBef>
              <a:spcAft>
                <a:spcPts val="0"/>
              </a:spcAft>
              <a:buClr>
                <a:srgbClr val="888888"/>
              </a:buClr>
              <a:buSzPts val="1400"/>
              <a:buNone/>
              <a:defRPr sz="1400">
                <a:solidFill>
                  <a:srgbClr val="888888"/>
                </a:solidFill>
              </a:defRPr>
            </a:lvl9pPr>
          </a:lstStyle>
          <a:p>
            <a:endParaRPr/>
          </a:p>
        </p:txBody>
      </p:sp>
      <p:sp>
        <p:nvSpPr>
          <p:cNvPr id="280" name="Google Shape;280;p40"/>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1" name="Google Shape;281;p40"/>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2" name="Google Shape;282;p40"/>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83"/>
        <p:cNvGrpSpPr/>
        <p:nvPr/>
      </p:nvGrpSpPr>
      <p:grpSpPr>
        <a:xfrm>
          <a:off x="0" y="0"/>
          <a:ext cx="0" cy="0"/>
          <a:chOff x="0" y="0"/>
          <a:chExt cx="0" cy="0"/>
        </a:xfrm>
      </p:grpSpPr>
      <p:sp>
        <p:nvSpPr>
          <p:cNvPr id="284" name="Google Shape;284;p41"/>
          <p:cNvSpPr txBox="1">
            <a:spLocks noGrp="1"/>
          </p:cNvSpPr>
          <p:nvPr>
            <p:ph type="title"/>
          </p:nvPr>
        </p:nvSpPr>
        <p:spPr>
          <a:xfrm>
            <a:off x="492921"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5" name="Google Shape;285;p41"/>
          <p:cNvSpPr txBox="1">
            <a:spLocks noGrp="1"/>
          </p:cNvSpPr>
          <p:nvPr>
            <p:ph type="body" idx="1"/>
          </p:nvPr>
        </p:nvSpPr>
        <p:spPr>
          <a:xfrm>
            <a:off x="507492" y="1998134"/>
            <a:ext cx="3497580" cy="3767328"/>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286" name="Google Shape;286;p41"/>
          <p:cNvSpPr txBox="1">
            <a:spLocks noGrp="1"/>
          </p:cNvSpPr>
          <p:nvPr>
            <p:ph type="body" idx="2"/>
          </p:nvPr>
        </p:nvSpPr>
        <p:spPr>
          <a:xfrm>
            <a:off x="4508498" y="1998134"/>
            <a:ext cx="3497580" cy="3767328"/>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287" name="Google Shape;287;p41"/>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8" name="Google Shape;288;p41"/>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9" name="Google Shape;289;p41"/>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90"/>
        <p:cNvGrpSpPr/>
        <p:nvPr/>
      </p:nvGrpSpPr>
      <p:grpSpPr>
        <a:xfrm>
          <a:off x="0" y="0"/>
          <a:ext cx="0" cy="0"/>
          <a:chOff x="0" y="0"/>
          <a:chExt cx="0" cy="0"/>
        </a:xfrm>
      </p:grpSpPr>
      <p:sp>
        <p:nvSpPr>
          <p:cNvPr id="291" name="Google Shape;291;p42"/>
          <p:cNvSpPr txBox="1">
            <a:spLocks noGrp="1"/>
          </p:cNvSpPr>
          <p:nvPr>
            <p:ph type="title"/>
          </p:nvPr>
        </p:nvSpPr>
        <p:spPr>
          <a:xfrm>
            <a:off x="492921"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2" name="Google Shape;292;p42"/>
          <p:cNvSpPr txBox="1">
            <a:spLocks noGrp="1"/>
          </p:cNvSpPr>
          <p:nvPr>
            <p:ph type="body" idx="1"/>
          </p:nvPr>
        </p:nvSpPr>
        <p:spPr>
          <a:xfrm>
            <a:off x="507492" y="2040467"/>
            <a:ext cx="3497580" cy="723400"/>
          </a:xfrm>
          <a:prstGeom prst="rect">
            <a:avLst/>
          </a:prstGeom>
          <a:noFill/>
          <a:ln>
            <a:noFill/>
          </a:ln>
        </p:spPr>
        <p:txBody>
          <a:bodyPr spcFirstLastPara="1" wrap="square" lIns="91425" tIns="45700" rIns="91425" bIns="45700" anchor="ctr" anchorCtr="0">
            <a:no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293" name="Google Shape;293;p42"/>
          <p:cNvSpPr txBox="1">
            <a:spLocks noGrp="1"/>
          </p:cNvSpPr>
          <p:nvPr>
            <p:ph type="body" idx="2"/>
          </p:nvPr>
        </p:nvSpPr>
        <p:spPr>
          <a:xfrm>
            <a:off x="507492" y="2753084"/>
            <a:ext cx="3497580" cy="3200400"/>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294" name="Google Shape;294;p42"/>
          <p:cNvSpPr txBox="1">
            <a:spLocks noGrp="1"/>
          </p:cNvSpPr>
          <p:nvPr>
            <p:ph type="body" idx="3"/>
          </p:nvPr>
        </p:nvSpPr>
        <p:spPr>
          <a:xfrm>
            <a:off x="4505706" y="2038435"/>
            <a:ext cx="3497580" cy="722376"/>
          </a:xfrm>
          <a:prstGeom prst="rect">
            <a:avLst/>
          </a:prstGeom>
          <a:noFill/>
          <a:ln>
            <a:noFill/>
          </a:ln>
        </p:spPr>
        <p:txBody>
          <a:bodyPr spcFirstLastPara="1" wrap="square" lIns="91425" tIns="45700" rIns="91425" bIns="45700" anchor="ctr" anchorCtr="0">
            <a:no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295" name="Google Shape;295;p42"/>
          <p:cNvSpPr txBox="1">
            <a:spLocks noGrp="1"/>
          </p:cNvSpPr>
          <p:nvPr>
            <p:ph type="body" idx="4"/>
          </p:nvPr>
        </p:nvSpPr>
        <p:spPr>
          <a:xfrm>
            <a:off x="4505706" y="2750990"/>
            <a:ext cx="3497580" cy="3200400"/>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296" name="Google Shape;296;p42"/>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7" name="Google Shape;297;p42"/>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8" name="Google Shape;298;p42"/>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9"/>
        <p:cNvGrpSpPr/>
        <p:nvPr/>
      </p:nvGrpSpPr>
      <p:grpSpPr>
        <a:xfrm>
          <a:off x="0" y="0"/>
          <a:ext cx="0" cy="0"/>
          <a:chOff x="0" y="0"/>
          <a:chExt cx="0" cy="0"/>
        </a:xfrm>
      </p:grpSpPr>
      <p:sp>
        <p:nvSpPr>
          <p:cNvPr id="300" name="Google Shape;300;p43"/>
          <p:cNvSpPr txBox="1">
            <a:spLocks noGrp="1"/>
          </p:cNvSpPr>
          <p:nvPr>
            <p:ph type="title"/>
          </p:nvPr>
        </p:nvSpPr>
        <p:spPr>
          <a:xfrm>
            <a:off x="492921"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1" name="Google Shape;301;p43"/>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2" name="Google Shape;302;p43"/>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3" name="Google Shape;303;p43"/>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3"/>
        <p:cNvGrpSpPr/>
        <p:nvPr/>
      </p:nvGrpSpPr>
      <p:grpSpPr>
        <a:xfrm>
          <a:off x="0" y="0"/>
          <a:ext cx="0" cy="0"/>
          <a:chOff x="0" y="0"/>
          <a:chExt cx="0" cy="0"/>
        </a:xfrm>
      </p:grpSpPr>
      <p:sp>
        <p:nvSpPr>
          <p:cNvPr id="54" name="Google Shape;54;p5"/>
          <p:cNvSpPr txBox="1">
            <a:spLocks noGrp="1"/>
          </p:cNvSpPr>
          <p:nvPr>
            <p:ph type="title"/>
          </p:nvPr>
        </p:nvSpPr>
        <p:spPr>
          <a:xfrm>
            <a:off x="457200" y="1143000"/>
            <a:ext cx="8229600" cy="10668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5"/>
          <p:cNvSpPr txBox="1">
            <a:spLocks noGrp="1"/>
          </p:cNvSpPr>
          <p:nvPr>
            <p:ph type="body" idx="1"/>
          </p:nvPr>
        </p:nvSpPr>
        <p:spPr>
          <a:xfrm>
            <a:off x="457200" y="2249424"/>
            <a:ext cx="4038600" cy="4525963"/>
          </a:xfrm>
          <a:prstGeom prst="rect">
            <a:avLst/>
          </a:prstGeom>
          <a:noFill/>
          <a:ln>
            <a:noFill/>
          </a:ln>
        </p:spPr>
        <p:txBody>
          <a:bodyPr spcFirstLastPara="1" wrap="square" lIns="91425" tIns="45700" rIns="91425" bIns="45700" anchor="t" anchorCtr="0">
            <a:noAutofit/>
          </a:bodyPr>
          <a:lstStyle>
            <a:lvl1pPr marL="457200" lvl="0" indent="-355600" algn="l">
              <a:spcBef>
                <a:spcPts val="300"/>
              </a:spcBef>
              <a:spcAft>
                <a:spcPts val="0"/>
              </a:spcAft>
              <a:buSzPts val="2000"/>
              <a:buChar char="•"/>
              <a:defRPr sz="2000"/>
            </a:lvl1pPr>
            <a:lvl2pPr marL="914400" lvl="1" indent="-349250" algn="l">
              <a:spcBef>
                <a:spcPts val="300"/>
              </a:spcBef>
              <a:spcAft>
                <a:spcPts val="0"/>
              </a:spcAft>
              <a:buSzPts val="1900"/>
              <a:buChar char="▫"/>
              <a:defRPr sz="1900"/>
            </a:lvl2pPr>
            <a:lvl3pPr marL="1371600" lvl="2" indent="-342900" algn="l">
              <a:spcBef>
                <a:spcPts val="300"/>
              </a:spcBef>
              <a:spcAft>
                <a:spcPts val="0"/>
              </a:spcAft>
              <a:buSzPts val="1800"/>
              <a:buChar char="●"/>
              <a:defRPr sz="1800"/>
            </a:lvl3pPr>
            <a:lvl4pPr marL="1828800" lvl="3" indent="-342900" algn="l">
              <a:spcBef>
                <a:spcPts val="300"/>
              </a:spcBef>
              <a:spcAft>
                <a:spcPts val="0"/>
              </a:spcAft>
              <a:buSzPts val="1800"/>
              <a:buChar char="●"/>
              <a:defRPr sz="1800"/>
            </a:lvl4pPr>
            <a:lvl5pPr marL="2286000" lvl="4" indent="-342900" algn="l">
              <a:spcBef>
                <a:spcPts val="300"/>
              </a:spcBef>
              <a:spcAft>
                <a:spcPts val="0"/>
              </a:spcAft>
              <a:buSzPts val="1800"/>
              <a:buChar char="▫"/>
              <a:defRPr sz="1800"/>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56" name="Google Shape;56;p5"/>
          <p:cNvSpPr txBox="1">
            <a:spLocks noGrp="1"/>
          </p:cNvSpPr>
          <p:nvPr>
            <p:ph type="body" idx="2"/>
          </p:nvPr>
        </p:nvSpPr>
        <p:spPr>
          <a:xfrm>
            <a:off x="4648200" y="2249424"/>
            <a:ext cx="4038600" cy="4525963"/>
          </a:xfrm>
          <a:prstGeom prst="rect">
            <a:avLst/>
          </a:prstGeom>
          <a:noFill/>
          <a:ln>
            <a:noFill/>
          </a:ln>
        </p:spPr>
        <p:txBody>
          <a:bodyPr spcFirstLastPara="1" wrap="square" lIns="91425" tIns="45700" rIns="91425" bIns="45700" anchor="t" anchorCtr="0">
            <a:noAutofit/>
          </a:bodyPr>
          <a:lstStyle>
            <a:lvl1pPr marL="457200" lvl="0" indent="-355600" algn="l">
              <a:spcBef>
                <a:spcPts val="300"/>
              </a:spcBef>
              <a:spcAft>
                <a:spcPts val="0"/>
              </a:spcAft>
              <a:buSzPts val="2000"/>
              <a:buChar char="•"/>
              <a:defRPr sz="2000"/>
            </a:lvl1pPr>
            <a:lvl2pPr marL="914400" lvl="1" indent="-349250" algn="l">
              <a:spcBef>
                <a:spcPts val="300"/>
              </a:spcBef>
              <a:spcAft>
                <a:spcPts val="0"/>
              </a:spcAft>
              <a:buSzPts val="1900"/>
              <a:buChar char="▫"/>
              <a:defRPr sz="1900"/>
            </a:lvl2pPr>
            <a:lvl3pPr marL="1371600" lvl="2" indent="-342900" algn="l">
              <a:spcBef>
                <a:spcPts val="300"/>
              </a:spcBef>
              <a:spcAft>
                <a:spcPts val="0"/>
              </a:spcAft>
              <a:buSzPts val="1800"/>
              <a:buChar char="●"/>
              <a:defRPr sz="1800"/>
            </a:lvl3pPr>
            <a:lvl4pPr marL="1828800" lvl="3" indent="-342900" algn="l">
              <a:spcBef>
                <a:spcPts val="300"/>
              </a:spcBef>
              <a:spcAft>
                <a:spcPts val="0"/>
              </a:spcAft>
              <a:buSzPts val="1800"/>
              <a:buChar char="●"/>
              <a:defRPr sz="1800"/>
            </a:lvl4pPr>
            <a:lvl5pPr marL="2286000" lvl="4" indent="-342900" algn="l">
              <a:spcBef>
                <a:spcPts val="300"/>
              </a:spcBef>
              <a:spcAft>
                <a:spcPts val="0"/>
              </a:spcAft>
              <a:buSzPts val="1800"/>
              <a:buChar char="▫"/>
              <a:defRPr sz="1800"/>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57" name="Google Shape;57;p5"/>
          <p:cNvSpPr txBox="1">
            <a:spLocks noGrp="1"/>
          </p:cNvSpPr>
          <p:nvPr>
            <p:ph type="dt" idx="10"/>
          </p:nvPr>
        </p:nvSpPr>
        <p:spPr>
          <a:xfrm>
            <a:off x="6586536" y="612648"/>
            <a:ext cx="957264"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5"/>
          <p:cNvSpPr txBox="1">
            <a:spLocks noGrp="1"/>
          </p:cNvSpPr>
          <p:nvPr>
            <p:ph type="ftr" idx="11"/>
          </p:nvPr>
        </p:nvSpPr>
        <p:spPr>
          <a:xfrm>
            <a:off x="5257800" y="612648"/>
            <a:ext cx="1325880" cy="45720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5"/>
          <p:cNvSpPr txBox="1">
            <a:spLocks noGrp="1"/>
          </p:cNvSpPr>
          <p:nvPr>
            <p:ph type="sldNum" idx="12"/>
          </p:nvPr>
        </p:nvSpPr>
        <p:spPr>
          <a:xfrm>
            <a:off x="8174736" y="2272"/>
            <a:ext cx="7620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transition spd="med">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04"/>
        <p:cNvGrpSpPr/>
        <p:nvPr/>
      </p:nvGrpSpPr>
      <p:grpSpPr>
        <a:xfrm>
          <a:off x="0" y="0"/>
          <a:ext cx="0" cy="0"/>
          <a:chOff x="0" y="0"/>
          <a:chExt cx="0" cy="0"/>
        </a:xfrm>
      </p:grpSpPr>
      <p:sp>
        <p:nvSpPr>
          <p:cNvPr id="305" name="Google Shape;305;p44"/>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6" name="Google Shape;306;p44"/>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7" name="Google Shape;307;p44"/>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08"/>
        <p:cNvGrpSpPr/>
        <p:nvPr/>
      </p:nvGrpSpPr>
      <p:grpSpPr>
        <a:xfrm>
          <a:off x="0" y="0"/>
          <a:ext cx="0" cy="0"/>
          <a:chOff x="0" y="0"/>
          <a:chExt cx="0" cy="0"/>
        </a:xfrm>
      </p:grpSpPr>
      <p:sp>
        <p:nvSpPr>
          <p:cNvPr id="309" name="Google Shape;309;p45"/>
          <p:cNvSpPr/>
          <p:nvPr/>
        </p:nvSpPr>
        <p:spPr>
          <a:xfrm>
            <a:off x="5715000" y="0"/>
            <a:ext cx="3429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45"/>
          <p:cNvSpPr txBox="1">
            <a:spLocks noGrp="1"/>
          </p:cNvSpPr>
          <p:nvPr>
            <p:ph type="title"/>
          </p:nvPr>
        </p:nvSpPr>
        <p:spPr>
          <a:xfrm>
            <a:off x="6196053" y="542282"/>
            <a:ext cx="2537460" cy="192024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4000"/>
              <a:buFont typeface="Calibri"/>
              <a:buNone/>
              <a:defRPr sz="40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1" name="Google Shape;311;p45"/>
          <p:cNvSpPr txBox="1">
            <a:spLocks noGrp="1"/>
          </p:cNvSpPr>
          <p:nvPr>
            <p:ph type="body" idx="1"/>
          </p:nvPr>
        </p:nvSpPr>
        <p:spPr>
          <a:xfrm>
            <a:off x="571500" y="762000"/>
            <a:ext cx="4572000" cy="4572000"/>
          </a:xfrm>
          <a:prstGeom prst="rect">
            <a:avLst/>
          </a:prstGeom>
          <a:noFill/>
          <a:ln>
            <a:noFill/>
          </a:ln>
        </p:spPr>
        <p:txBody>
          <a:bodyPr spcFirstLastPara="1" wrap="square" lIns="91425" tIns="45700" rIns="91425" bIns="45700" anchor="t" anchorCtr="0">
            <a:noAutofit/>
          </a:bodyPr>
          <a:lstStyle>
            <a:lvl1pPr marL="457200" lvl="0" indent="-431800" algn="l">
              <a:lnSpc>
                <a:spcPct val="85000"/>
              </a:lnSpc>
              <a:spcBef>
                <a:spcPts val="1300"/>
              </a:spcBef>
              <a:spcAft>
                <a:spcPts val="0"/>
              </a:spcAft>
              <a:buClr>
                <a:srgbClr val="262626"/>
              </a:buClr>
              <a:buSzPts val="3200"/>
              <a:buChar char=" "/>
              <a:defRPr sz="3200"/>
            </a:lvl1pPr>
            <a:lvl2pPr marL="914400" lvl="1" indent="-406400" algn="l">
              <a:lnSpc>
                <a:spcPct val="85000"/>
              </a:lnSpc>
              <a:spcBef>
                <a:spcPts val="600"/>
              </a:spcBef>
              <a:spcAft>
                <a:spcPts val="0"/>
              </a:spcAft>
              <a:buClr>
                <a:srgbClr val="262626"/>
              </a:buClr>
              <a:buSzPts val="2800"/>
              <a:buChar char=" "/>
              <a:defRPr sz="2800"/>
            </a:lvl2pPr>
            <a:lvl3pPr marL="1371600" lvl="2" indent="-381000" algn="l">
              <a:lnSpc>
                <a:spcPct val="85000"/>
              </a:lnSpc>
              <a:spcBef>
                <a:spcPts val="600"/>
              </a:spcBef>
              <a:spcAft>
                <a:spcPts val="0"/>
              </a:spcAft>
              <a:buClr>
                <a:srgbClr val="262626"/>
              </a:buClr>
              <a:buSzPts val="2400"/>
              <a:buChar char=" "/>
              <a:defRPr sz="2400"/>
            </a:lvl3pPr>
            <a:lvl4pPr marL="1828800" lvl="3" indent="-355600" algn="l">
              <a:lnSpc>
                <a:spcPct val="85000"/>
              </a:lnSpc>
              <a:spcBef>
                <a:spcPts val="600"/>
              </a:spcBef>
              <a:spcAft>
                <a:spcPts val="0"/>
              </a:spcAft>
              <a:buClr>
                <a:srgbClr val="262626"/>
              </a:buClr>
              <a:buSzPts val="2000"/>
              <a:buChar char=" "/>
              <a:defRPr sz="2000"/>
            </a:lvl4pPr>
            <a:lvl5pPr marL="2286000" lvl="4" indent="-355600" algn="l">
              <a:lnSpc>
                <a:spcPct val="85000"/>
              </a:lnSpc>
              <a:spcBef>
                <a:spcPts val="600"/>
              </a:spcBef>
              <a:spcAft>
                <a:spcPts val="0"/>
              </a:spcAft>
              <a:buClr>
                <a:srgbClr val="262626"/>
              </a:buClr>
              <a:buSzPts val="2000"/>
              <a:buChar char=" "/>
              <a:defRPr sz="2000"/>
            </a:lvl5pPr>
            <a:lvl6pPr marL="2743200" lvl="5" indent="-355600" algn="l">
              <a:lnSpc>
                <a:spcPct val="85000"/>
              </a:lnSpc>
              <a:spcBef>
                <a:spcPts val="600"/>
              </a:spcBef>
              <a:spcAft>
                <a:spcPts val="0"/>
              </a:spcAft>
              <a:buClr>
                <a:srgbClr val="262626"/>
              </a:buClr>
              <a:buSzPts val="2000"/>
              <a:buChar char=" "/>
              <a:defRPr sz="2000"/>
            </a:lvl6pPr>
            <a:lvl7pPr marL="3200400" lvl="6" indent="-355600" algn="l">
              <a:lnSpc>
                <a:spcPct val="85000"/>
              </a:lnSpc>
              <a:spcBef>
                <a:spcPts val="600"/>
              </a:spcBef>
              <a:spcAft>
                <a:spcPts val="0"/>
              </a:spcAft>
              <a:buClr>
                <a:srgbClr val="262626"/>
              </a:buClr>
              <a:buSzPts val="2000"/>
              <a:buChar char=" "/>
              <a:defRPr sz="2000"/>
            </a:lvl7pPr>
            <a:lvl8pPr marL="3657600" lvl="7" indent="-355600" algn="l">
              <a:lnSpc>
                <a:spcPct val="85000"/>
              </a:lnSpc>
              <a:spcBef>
                <a:spcPts val="600"/>
              </a:spcBef>
              <a:spcAft>
                <a:spcPts val="0"/>
              </a:spcAft>
              <a:buClr>
                <a:srgbClr val="262626"/>
              </a:buClr>
              <a:buSzPts val="2000"/>
              <a:buChar char=" "/>
              <a:defRPr sz="2000"/>
            </a:lvl8pPr>
            <a:lvl9pPr marL="4114800" lvl="8" indent="-355600" algn="l">
              <a:lnSpc>
                <a:spcPct val="85000"/>
              </a:lnSpc>
              <a:spcBef>
                <a:spcPts val="600"/>
              </a:spcBef>
              <a:spcAft>
                <a:spcPts val="0"/>
              </a:spcAft>
              <a:buClr>
                <a:srgbClr val="262626"/>
              </a:buClr>
              <a:buSzPts val="2000"/>
              <a:buChar char=" "/>
              <a:defRPr sz="2000"/>
            </a:lvl9pPr>
          </a:lstStyle>
          <a:p>
            <a:endParaRPr/>
          </a:p>
        </p:txBody>
      </p:sp>
      <p:sp>
        <p:nvSpPr>
          <p:cNvPr id="312" name="Google Shape;312;p45"/>
          <p:cNvSpPr txBox="1">
            <a:spLocks noGrp="1"/>
          </p:cNvSpPr>
          <p:nvPr>
            <p:ph type="body" idx="2"/>
          </p:nvPr>
        </p:nvSpPr>
        <p:spPr>
          <a:xfrm>
            <a:off x="6206987" y="2511813"/>
            <a:ext cx="2548890" cy="3126987"/>
          </a:xfrm>
          <a:prstGeom prst="rect">
            <a:avLst/>
          </a:prstGeom>
          <a:noFill/>
          <a:ln>
            <a:noFill/>
          </a:ln>
        </p:spPr>
        <p:txBody>
          <a:bodyPr spcFirstLastPara="1" wrap="square" lIns="91425" tIns="45700" rIns="91425" bIns="45700" anchor="t" anchorCtr="0">
            <a:noAutofit/>
          </a:bodyPr>
          <a:lstStyle>
            <a:lvl1pPr marL="457200" marR="0" lvl="0" indent="-228600" algn="l">
              <a:lnSpc>
                <a:spcPct val="100000"/>
              </a:lnSpc>
              <a:spcBef>
                <a:spcPts val="1200"/>
              </a:spcBef>
              <a:spcAft>
                <a:spcPts val="0"/>
              </a:spcAft>
              <a:buClr>
                <a:srgbClr val="262626"/>
              </a:buClr>
              <a:buSzPts val="1800"/>
              <a:buFont typeface="Calibri"/>
              <a:buNone/>
              <a:defRPr sz="18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313" name="Google Shape;313;p45"/>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4" name="Google Shape;314;p45"/>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5" name="Google Shape;315;p45"/>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bg>
      <p:bgPr>
        <a:solidFill>
          <a:schemeClr val="accent1"/>
        </a:solidFill>
        <a:effectLst/>
      </p:bgPr>
    </p:bg>
    <p:spTree>
      <p:nvGrpSpPr>
        <p:cNvPr id="1" name="Shape 316"/>
        <p:cNvGrpSpPr/>
        <p:nvPr/>
      </p:nvGrpSpPr>
      <p:grpSpPr>
        <a:xfrm>
          <a:off x="0" y="0"/>
          <a:ext cx="0" cy="0"/>
          <a:chOff x="0" y="0"/>
          <a:chExt cx="0" cy="0"/>
        </a:xfrm>
      </p:grpSpPr>
      <p:sp>
        <p:nvSpPr>
          <p:cNvPr id="317" name="Google Shape;317;p46"/>
          <p:cNvSpPr txBox="1">
            <a:spLocks noGrp="1"/>
          </p:cNvSpPr>
          <p:nvPr>
            <p:ph type="title"/>
          </p:nvPr>
        </p:nvSpPr>
        <p:spPr>
          <a:xfrm>
            <a:off x="486918" y="5418674"/>
            <a:ext cx="8085582" cy="613283"/>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3200"/>
              <a:buFont typeface="Calibri"/>
              <a:buNone/>
              <a:defRPr sz="32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8" name="Google Shape;318;p46"/>
          <p:cNvSpPr>
            <a:spLocks noGrp="1"/>
          </p:cNvSpPr>
          <p:nvPr>
            <p:ph type="pic" idx="2"/>
          </p:nvPr>
        </p:nvSpPr>
        <p:spPr>
          <a:xfrm>
            <a:off x="0" y="0"/>
            <a:ext cx="9144000" cy="5330952"/>
          </a:xfrm>
          <a:prstGeom prst="rect">
            <a:avLst/>
          </a:prstGeom>
          <a:solidFill>
            <a:srgbClr val="FCECD3"/>
          </a:solidFill>
          <a:ln>
            <a:noFill/>
          </a:ln>
        </p:spPr>
        <p:txBody>
          <a:bodyPr spcFirstLastPara="1" wrap="square" lIns="91425" tIns="45700" rIns="91425" bIns="45700" anchor="t" anchorCtr="0">
            <a:noAutofit/>
          </a:bodyPr>
          <a:lstStyle>
            <a:lvl1pPr marR="0" lvl="0" algn="ctr" rtl="0">
              <a:lnSpc>
                <a:spcPct val="85000"/>
              </a:lnSpc>
              <a:spcBef>
                <a:spcPts val="800"/>
              </a:spcBef>
              <a:spcAft>
                <a:spcPts val="0"/>
              </a:spcAft>
              <a:buClr>
                <a:srgbClr val="3F3F3F"/>
              </a:buClr>
              <a:buSzPts val="3200"/>
              <a:buFont typeface="Arial"/>
              <a:buNone/>
              <a:defRPr sz="3200" b="0" i="0" u="none" strike="noStrike" cap="none">
                <a:solidFill>
                  <a:srgbClr val="3F3F3F"/>
                </a:solidFill>
                <a:latin typeface="Calibri"/>
                <a:ea typeface="Calibri"/>
                <a:cs typeface="Calibri"/>
                <a:sym typeface="Calibri"/>
              </a:defRPr>
            </a:lvl1pPr>
            <a:lvl2pPr marR="0" lvl="1" algn="l" rtl="0">
              <a:lnSpc>
                <a:spcPct val="85000"/>
              </a:lnSpc>
              <a:spcBef>
                <a:spcPts val="600"/>
              </a:spcBef>
              <a:spcAft>
                <a:spcPts val="0"/>
              </a:spcAft>
              <a:buClr>
                <a:srgbClr val="262626"/>
              </a:buClr>
              <a:buSzPts val="2800"/>
              <a:buFont typeface="Arial"/>
              <a:buNone/>
              <a:defRPr sz="2800" b="0" i="0" u="none" strike="noStrike" cap="none">
                <a:solidFill>
                  <a:srgbClr val="262626"/>
                </a:solidFill>
                <a:latin typeface="Calibri"/>
                <a:ea typeface="Calibri"/>
                <a:cs typeface="Calibri"/>
                <a:sym typeface="Calibri"/>
              </a:defRPr>
            </a:lvl2pPr>
            <a:lvl3pPr marR="0" lvl="2" algn="l" rtl="0">
              <a:lnSpc>
                <a:spcPct val="85000"/>
              </a:lnSpc>
              <a:spcBef>
                <a:spcPts val="600"/>
              </a:spcBef>
              <a:spcAft>
                <a:spcPts val="0"/>
              </a:spcAft>
              <a:buClr>
                <a:srgbClr val="262626"/>
              </a:buClr>
              <a:buSzPts val="2400"/>
              <a:buFont typeface="Arial"/>
              <a:buNone/>
              <a:defRPr sz="2400" b="0" i="1" u="none" strike="noStrike" cap="none">
                <a:solidFill>
                  <a:srgbClr val="262626"/>
                </a:solidFill>
                <a:latin typeface="Calibri"/>
                <a:ea typeface="Calibri"/>
                <a:cs typeface="Calibri"/>
                <a:sym typeface="Calibri"/>
              </a:defRPr>
            </a:lvl3pPr>
            <a:lvl4pPr marR="0" lvl="3"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4pPr>
            <a:lvl5pPr marR="0" lvl="4"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5pPr>
            <a:lvl6pPr marR="0" lvl="5"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6pPr>
            <a:lvl7pPr marR="0" lvl="6"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7pPr>
            <a:lvl8pPr marR="0" lvl="7"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8pPr>
            <a:lvl9pPr marR="0" lvl="8"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9pPr>
          </a:lstStyle>
          <a:p>
            <a:endParaRPr/>
          </a:p>
        </p:txBody>
      </p:sp>
      <p:sp>
        <p:nvSpPr>
          <p:cNvPr id="319" name="Google Shape;319;p46"/>
          <p:cNvSpPr txBox="1">
            <a:spLocks noGrp="1"/>
          </p:cNvSpPr>
          <p:nvPr>
            <p:ph type="body" idx="1"/>
          </p:nvPr>
        </p:nvSpPr>
        <p:spPr>
          <a:xfrm>
            <a:off x="507492" y="5909735"/>
            <a:ext cx="6922008" cy="5334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300"/>
              </a:spcBef>
              <a:spcAft>
                <a:spcPts val="0"/>
              </a:spcAft>
              <a:buClr>
                <a:srgbClr val="262626"/>
              </a:buClr>
              <a:buSzPts val="1400"/>
              <a:buNone/>
              <a:defRPr sz="14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320" name="Google Shape;320;p46"/>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1" name="Google Shape;321;p46"/>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2" name="Google Shape;322;p46"/>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323"/>
        <p:cNvGrpSpPr/>
        <p:nvPr/>
      </p:nvGrpSpPr>
      <p:grpSpPr>
        <a:xfrm>
          <a:off x="0" y="0"/>
          <a:ext cx="0" cy="0"/>
          <a:chOff x="0" y="0"/>
          <a:chExt cx="0" cy="0"/>
        </a:xfrm>
      </p:grpSpPr>
      <p:sp>
        <p:nvSpPr>
          <p:cNvPr id="324" name="Google Shape;324;p47"/>
          <p:cNvSpPr txBox="1">
            <a:spLocks noGrp="1"/>
          </p:cNvSpPr>
          <p:nvPr>
            <p:ph type="title"/>
          </p:nvPr>
        </p:nvSpPr>
        <p:spPr>
          <a:xfrm>
            <a:off x="492921"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5" name="Google Shape;325;p47"/>
          <p:cNvSpPr txBox="1">
            <a:spLocks noGrp="1"/>
          </p:cNvSpPr>
          <p:nvPr>
            <p:ph type="body" idx="1"/>
          </p:nvPr>
        </p:nvSpPr>
        <p:spPr>
          <a:xfrm rot="5400000">
            <a:off x="2657046" y="-137874"/>
            <a:ext cx="3766185" cy="8065294"/>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326" name="Google Shape;326;p47"/>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7" name="Google Shape;327;p47"/>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8" name="Google Shape;328;p47"/>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29"/>
        <p:cNvGrpSpPr/>
        <p:nvPr/>
      </p:nvGrpSpPr>
      <p:grpSpPr>
        <a:xfrm>
          <a:off x="0" y="0"/>
          <a:ext cx="0" cy="0"/>
          <a:chOff x="0" y="0"/>
          <a:chExt cx="0" cy="0"/>
        </a:xfrm>
      </p:grpSpPr>
      <p:sp>
        <p:nvSpPr>
          <p:cNvPr id="330" name="Google Shape;330;p48"/>
          <p:cNvSpPr txBox="1">
            <a:spLocks noGrp="1"/>
          </p:cNvSpPr>
          <p:nvPr>
            <p:ph type="title"/>
          </p:nvPr>
        </p:nvSpPr>
        <p:spPr>
          <a:xfrm rot="5400000">
            <a:off x="5143501" y="2109788"/>
            <a:ext cx="4800600" cy="1971675"/>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1" name="Google Shape;331;p48"/>
          <p:cNvSpPr txBox="1">
            <a:spLocks noGrp="1"/>
          </p:cNvSpPr>
          <p:nvPr>
            <p:ph type="body" idx="1"/>
          </p:nvPr>
        </p:nvSpPr>
        <p:spPr>
          <a:xfrm rot="5400000">
            <a:off x="778669" y="514357"/>
            <a:ext cx="5400675" cy="5800725"/>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332" name="Google Shape;332;p48"/>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3" name="Google Shape;333;p48"/>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4" name="Google Shape;334;p48"/>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1"/>
        </a:solidFill>
        <a:effectLst/>
      </p:bgPr>
    </p:bg>
    <p:spTree>
      <p:nvGrpSpPr>
        <p:cNvPr id="1" name="Shape 341"/>
        <p:cNvGrpSpPr/>
        <p:nvPr/>
      </p:nvGrpSpPr>
      <p:grpSpPr>
        <a:xfrm>
          <a:off x="0" y="0"/>
          <a:ext cx="0" cy="0"/>
          <a:chOff x="0" y="0"/>
          <a:chExt cx="0" cy="0"/>
        </a:xfrm>
      </p:grpSpPr>
      <p:sp>
        <p:nvSpPr>
          <p:cNvPr id="342" name="Google Shape;342;p50"/>
          <p:cNvSpPr/>
          <p:nvPr/>
        </p:nvSpPr>
        <p:spPr>
          <a:xfrm>
            <a:off x="0" y="0"/>
            <a:ext cx="9144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50"/>
          <p:cNvSpPr txBox="1">
            <a:spLocks noGrp="1"/>
          </p:cNvSpPr>
          <p:nvPr>
            <p:ph type="ctrTitle"/>
          </p:nvPr>
        </p:nvSpPr>
        <p:spPr>
          <a:xfrm>
            <a:off x="452630" y="770467"/>
            <a:ext cx="8086725" cy="3352800"/>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rgbClr val="FFFFFF"/>
              </a:buClr>
              <a:buSzPts val="8800"/>
              <a:buFont typeface="Calibri"/>
              <a:buNone/>
              <a:defRPr sz="88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4" name="Google Shape;344;p50"/>
          <p:cNvSpPr txBox="1">
            <a:spLocks noGrp="1"/>
          </p:cNvSpPr>
          <p:nvPr>
            <p:ph type="subTitle" idx="1"/>
          </p:nvPr>
        </p:nvSpPr>
        <p:spPr>
          <a:xfrm>
            <a:off x="500638" y="4206876"/>
            <a:ext cx="6921151" cy="1645920"/>
          </a:xfrm>
          <a:prstGeom prst="rect">
            <a:avLst/>
          </a:prstGeom>
          <a:noFill/>
          <a:ln>
            <a:noFill/>
          </a:ln>
        </p:spPr>
        <p:txBody>
          <a:bodyPr spcFirstLastPara="1" wrap="square" lIns="91425" tIns="45700" rIns="91425" bIns="45700" anchor="t" anchorCtr="0">
            <a:noAutofit/>
          </a:bodyPr>
          <a:lstStyle>
            <a:lvl1pPr lvl="0" algn="l">
              <a:lnSpc>
                <a:spcPct val="85000"/>
              </a:lnSpc>
              <a:spcBef>
                <a:spcPts val="1300"/>
              </a:spcBef>
              <a:spcAft>
                <a:spcPts val="0"/>
              </a:spcAft>
              <a:buClr>
                <a:schemeClr val="lt1"/>
              </a:buClr>
              <a:buSzPts val="3200"/>
              <a:buNone/>
              <a:defRPr sz="3200">
                <a:solidFill>
                  <a:schemeClr val="lt1"/>
                </a:solidFill>
                <a:latin typeface="Calibri"/>
                <a:ea typeface="Calibri"/>
                <a:cs typeface="Calibri"/>
                <a:sym typeface="Calibri"/>
              </a:defRPr>
            </a:lvl1pPr>
            <a:lvl2pPr lvl="1" algn="ctr">
              <a:lnSpc>
                <a:spcPct val="85000"/>
              </a:lnSpc>
              <a:spcBef>
                <a:spcPts val="600"/>
              </a:spcBef>
              <a:spcAft>
                <a:spcPts val="0"/>
              </a:spcAft>
              <a:buClr>
                <a:srgbClr val="262626"/>
              </a:buClr>
              <a:buSzPts val="2800"/>
              <a:buNone/>
              <a:defRPr sz="2800"/>
            </a:lvl2pPr>
            <a:lvl3pPr lvl="2" algn="ctr">
              <a:lnSpc>
                <a:spcPct val="85000"/>
              </a:lnSpc>
              <a:spcBef>
                <a:spcPts val="600"/>
              </a:spcBef>
              <a:spcAft>
                <a:spcPts val="0"/>
              </a:spcAft>
              <a:buClr>
                <a:srgbClr val="262626"/>
              </a:buClr>
              <a:buSzPts val="2400"/>
              <a:buNone/>
              <a:defRPr sz="2400"/>
            </a:lvl3pPr>
            <a:lvl4pPr lvl="3" algn="ctr">
              <a:lnSpc>
                <a:spcPct val="85000"/>
              </a:lnSpc>
              <a:spcBef>
                <a:spcPts val="600"/>
              </a:spcBef>
              <a:spcAft>
                <a:spcPts val="0"/>
              </a:spcAft>
              <a:buClr>
                <a:srgbClr val="262626"/>
              </a:buClr>
              <a:buSzPts val="2000"/>
              <a:buNone/>
              <a:defRPr sz="2000"/>
            </a:lvl4pPr>
            <a:lvl5pPr lvl="4" algn="ctr">
              <a:lnSpc>
                <a:spcPct val="85000"/>
              </a:lnSpc>
              <a:spcBef>
                <a:spcPts val="600"/>
              </a:spcBef>
              <a:spcAft>
                <a:spcPts val="0"/>
              </a:spcAft>
              <a:buClr>
                <a:srgbClr val="262626"/>
              </a:buClr>
              <a:buSzPts val="2000"/>
              <a:buNone/>
              <a:defRPr sz="2000"/>
            </a:lvl5pPr>
            <a:lvl6pPr lvl="5" algn="ctr">
              <a:lnSpc>
                <a:spcPct val="85000"/>
              </a:lnSpc>
              <a:spcBef>
                <a:spcPts val="600"/>
              </a:spcBef>
              <a:spcAft>
                <a:spcPts val="0"/>
              </a:spcAft>
              <a:buClr>
                <a:srgbClr val="262626"/>
              </a:buClr>
              <a:buSzPts val="2000"/>
              <a:buNone/>
              <a:defRPr sz="2000"/>
            </a:lvl6pPr>
            <a:lvl7pPr lvl="6" algn="ctr">
              <a:lnSpc>
                <a:spcPct val="85000"/>
              </a:lnSpc>
              <a:spcBef>
                <a:spcPts val="600"/>
              </a:spcBef>
              <a:spcAft>
                <a:spcPts val="0"/>
              </a:spcAft>
              <a:buClr>
                <a:srgbClr val="262626"/>
              </a:buClr>
              <a:buSzPts val="2000"/>
              <a:buNone/>
              <a:defRPr sz="2000"/>
            </a:lvl7pPr>
            <a:lvl8pPr lvl="7" algn="ctr">
              <a:lnSpc>
                <a:spcPct val="85000"/>
              </a:lnSpc>
              <a:spcBef>
                <a:spcPts val="600"/>
              </a:spcBef>
              <a:spcAft>
                <a:spcPts val="0"/>
              </a:spcAft>
              <a:buClr>
                <a:srgbClr val="262626"/>
              </a:buClr>
              <a:buSzPts val="2000"/>
              <a:buNone/>
              <a:defRPr sz="2000"/>
            </a:lvl8pPr>
            <a:lvl9pPr lvl="8" algn="ctr">
              <a:lnSpc>
                <a:spcPct val="85000"/>
              </a:lnSpc>
              <a:spcBef>
                <a:spcPts val="600"/>
              </a:spcBef>
              <a:spcAft>
                <a:spcPts val="0"/>
              </a:spcAft>
              <a:buClr>
                <a:srgbClr val="262626"/>
              </a:buClr>
              <a:buSzPts val="2000"/>
              <a:buNone/>
              <a:defRPr sz="2000"/>
            </a:lvl9pPr>
          </a:lstStyle>
          <a:p>
            <a:endParaRPr/>
          </a:p>
        </p:txBody>
      </p:sp>
      <p:sp>
        <p:nvSpPr>
          <p:cNvPr id="345" name="Google Shape;345;p50"/>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6" name="Google Shape;346;p50"/>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7" name="Google Shape;347;p50"/>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48"/>
        <p:cNvGrpSpPr/>
        <p:nvPr/>
      </p:nvGrpSpPr>
      <p:grpSpPr>
        <a:xfrm>
          <a:off x="0" y="0"/>
          <a:ext cx="0" cy="0"/>
          <a:chOff x="0" y="0"/>
          <a:chExt cx="0" cy="0"/>
        </a:xfrm>
      </p:grpSpPr>
      <p:sp>
        <p:nvSpPr>
          <p:cNvPr id="349" name="Google Shape;349;p51"/>
          <p:cNvSpPr txBox="1">
            <a:spLocks noGrp="1"/>
          </p:cNvSpPr>
          <p:nvPr>
            <p:ph type="title"/>
          </p:nvPr>
        </p:nvSpPr>
        <p:spPr>
          <a:xfrm>
            <a:off x="492922"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0" name="Google Shape;350;p51"/>
          <p:cNvSpPr txBox="1">
            <a:spLocks noGrp="1"/>
          </p:cNvSpPr>
          <p:nvPr>
            <p:ph type="body" idx="1"/>
          </p:nvPr>
        </p:nvSpPr>
        <p:spPr>
          <a:xfrm>
            <a:off x="507492" y="2011680"/>
            <a:ext cx="8065294" cy="3766185"/>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351" name="Google Shape;351;p51"/>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2" name="Google Shape;352;p51"/>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3" name="Google Shape;353;p51"/>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54"/>
        <p:cNvGrpSpPr/>
        <p:nvPr/>
      </p:nvGrpSpPr>
      <p:grpSpPr>
        <a:xfrm>
          <a:off x="0" y="0"/>
          <a:ext cx="0" cy="0"/>
          <a:chOff x="0" y="0"/>
          <a:chExt cx="0" cy="0"/>
        </a:xfrm>
      </p:grpSpPr>
      <p:sp>
        <p:nvSpPr>
          <p:cNvPr id="355" name="Google Shape;355;p52"/>
          <p:cNvSpPr txBox="1">
            <a:spLocks noGrp="1"/>
          </p:cNvSpPr>
          <p:nvPr>
            <p:ph type="title"/>
          </p:nvPr>
        </p:nvSpPr>
        <p:spPr>
          <a:xfrm>
            <a:off x="452628" y="767419"/>
            <a:ext cx="8085582" cy="3355848"/>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chemeClr val="accent1"/>
              </a:buClr>
              <a:buSzPts val="8800"/>
              <a:buFont typeface="Calibri"/>
              <a:buNone/>
              <a:defRPr sz="8800" b="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6" name="Google Shape;356;p52"/>
          <p:cNvSpPr txBox="1">
            <a:spLocks noGrp="1"/>
          </p:cNvSpPr>
          <p:nvPr>
            <p:ph type="body" idx="1"/>
          </p:nvPr>
        </p:nvSpPr>
        <p:spPr>
          <a:xfrm>
            <a:off x="500634" y="4204209"/>
            <a:ext cx="6919722" cy="1645920"/>
          </a:xfrm>
          <a:prstGeom prst="rect">
            <a:avLst/>
          </a:prstGeom>
          <a:noFill/>
          <a:ln>
            <a:noFill/>
          </a:ln>
        </p:spPr>
        <p:txBody>
          <a:bodyPr spcFirstLastPara="1" wrap="square" lIns="91425" tIns="45700" rIns="91425" bIns="45700" anchor="t" anchorCtr="0">
            <a:noAutofit/>
          </a:bodyPr>
          <a:lstStyle>
            <a:lvl1pPr marL="457200" lvl="0" indent="-228600" algn="l">
              <a:lnSpc>
                <a:spcPct val="85000"/>
              </a:lnSpc>
              <a:spcBef>
                <a:spcPts val="1300"/>
              </a:spcBef>
              <a:spcAft>
                <a:spcPts val="0"/>
              </a:spcAft>
              <a:buClr>
                <a:schemeClr val="dk1"/>
              </a:buClr>
              <a:buSzPts val="3200"/>
              <a:buNone/>
              <a:defRPr sz="3200">
                <a:solidFill>
                  <a:schemeClr val="dk1"/>
                </a:solidFill>
                <a:latin typeface="Calibri"/>
                <a:ea typeface="Calibri"/>
                <a:cs typeface="Calibri"/>
                <a:sym typeface="Calibri"/>
              </a:defRPr>
            </a:lvl1pPr>
            <a:lvl2pPr marL="914400" lvl="1" indent="-228600" algn="l">
              <a:lnSpc>
                <a:spcPct val="85000"/>
              </a:lnSpc>
              <a:spcBef>
                <a:spcPts val="600"/>
              </a:spcBef>
              <a:spcAft>
                <a:spcPts val="0"/>
              </a:spcAft>
              <a:buClr>
                <a:srgbClr val="888888"/>
              </a:buClr>
              <a:buSzPts val="1800"/>
              <a:buNone/>
              <a:defRPr sz="1800">
                <a:solidFill>
                  <a:srgbClr val="888888"/>
                </a:solidFill>
              </a:defRPr>
            </a:lvl2pPr>
            <a:lvl3pPr marL="1371600" lvl="2" indent="-228600" algn="l">
              <a:lnSpc>
                <a:spcPct val="85000"/>
              </a:lnSpc>
              <a:spcBef>
                <a:spcPts val="600"/>
              </a:spcBef>
              <a:spcAft>
                <a:spcPts val="0"/>
              </a:spcAft>
              <a:buClr>
                <a:srgbClr val="888888"/>
              </a:buClr>
              <a:buSzPts val="1600"/>
              <a:buNone/>
              <a:defRPr sz="1600">
                <a:solidFill>
                  <a:srgbClr val="888888"/>
                </a:solidFill>
              </a:defRPr>
            </a:lvl3pPr>
            <a:lvl4pPr marL="1828800" lvl="3" indent="-228600" algn="l">
              <a:lnSpc>
                <a:spcPct val="85000"/>
              </a:lnSpc>
              <a:spcBef>
                <a:spcPts val="600"/>
              </a:spcBef>
              <a:spcAft>
                <a:spcPts val="0"/>
              </a:spcAft>
              <a:buClr>
                <a:srgbClr val="888888"/>
              </a:buClr>
              <a:buSzPts val="1400"/>
              <a:buNone/>
              <a:defRPr sz="1400">
                <a:solidFill>
                  <a:srgbClr val="888888"/>
                </a:solidFill>
              </a:defRPr>
            </a:lvl4pPr>
            <a:lvl5pPr marL="2286000" lvl="4" indent="-228600" algn="l">
              <a:lnSpc>
                <a:spcPct val="85000"/>
              </a:lnSpc>
              <a:spcBef>
                <a:spcPts val="600"/>
              </a:spcBef>
              <a:spcAft>
                <a:spcPts val="0"/>
              </a:spcAft>
              <a:buClr>
                <a:srgbClr val="888888"/>
              </a:buClr>
              <a:buSzPts val="1400"/>
              <a:buNone/>
              <a:defRPr sz="1400">
                <a:solidFill>
                  <a:srgbClr val="888888"/>
                </a:solidFill>
              </a:defRPr>
            </a:lvl5pPr>
            <a:lvl6pPr marL="2743200" lvl="5" indent="-228600" algn="l">
              <a:lnSpc>
                <a:spcPct val="85000"/>
              </a:lnSpc>
              <a:spcBef>
                <a:spcPts val="600"/>
              </a:spcBef>
              <a:spcAft>
                <a:spcPts val="0"/>
              </a:spcAft>
              <a:buClr>
                <a:srgbClr val="888888"/>
              </a:buClr>
              <a:buSzPts val="1400"/>
              <a:buNone/>
              <a:defRPr sz="1400">
                <a:solidFill>
                  <a:srgbClr val="888888"/>
                </a:solidFill>
              </a:defRPr>
            </a:lvl6pPr>
            <a:lvl7pPr marL="3200400" lvl="6" indent="-228600" algn="l">
              <a:lnSpc>
                <a:spcPct val="85000"/>
              </a:lnSpc>
              <a:spcBef>
                <a:spcPts val="600"/>
              </a:spcBef>
              <a:spcAft>
                <a:spcPts val="0"/>
              </a:spcAft>
              <a:buClr>
                <a:srgbClr val="888888"/>
              </a:buClr>
              <a:buSzPts val="1400"/>
              <a:buNone/>
              <a:defRPr sz="1400">
                <a:solidFill>
                  <a:srgbClr val="888888"/>
                </a:solidFill>
              </a:defRPr>
            </a:lvl7pPr>
            <a:lvl8pPr marL="3657600" lvl="7" indent="-228600" algn="l">
              <a:lnSpc>
                <a:spcPct val="85000"/>
              </a:lnSpc>
              <a:spcBef>
                <a:spcPts val="600"/>
              </a:spcBef>
              <a:spcAft>
                <a:spcPts val="0"/>
              </a:spcAft>
              <a:buClr>
                <a:srgbClr val="888888"/>
              </a:buClr>
              <a:buSzPts val="1400"/>
              <a:buNone/>
              <a:defRPr sz="1400">
                <a:solidFill>
                  <a:srgbClr val="888888"/>
                </a:solidFill>
              </a:defRPr>
            </a:lvl8pPr>
            <a:lvl9pPr marL="4114800" lvl="8" indent="-228600" algn="l">
              <a:lnSpc>
                <a:spcPct val="85000"/>
              </a:lnSpc>
              <a:spcBef>
                <a:spcPts val="600"/>
              </a:spcBef>
              <a:spcAft>
                <a:spcPts val="0"/>
              </a:spcAft>
              <a:buClr>
                <a:srgbClr val="888888"/>
              </a:buClr>
              <a:buSzPts val="1400"/>
              <a:buNone/>
              <a:defRPr sz="1400">
                <a:solidFill>
                  <a:srgbClr val="888888"/>
                </a:solidFill>
              </a:defRPr>
            </a:lvl9pPr>
          </a:lstStyle>
          <a:p>
            <a:endParaRPr/>
          </a:p>
        </p:txBody>
      </p:sp>
      <p:sp>
        <p:nvSpPr>
          <p:cNvPr id="357" name="Google Shape;357;p52"/>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8" name="Google Shape;358;p52"/>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9" name="Google Shape;359;p52"/>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60"/>
        <p:cNvGrpSpPr/>
        <p:nvPr/>
      </p:nvGrpSpPr>
      <p:grpSpPr>
        <a:xfrm>
          <a:off x="0" y="0"/>
          <a:ext cx="0" cy="0"/>
          <a:chOff x="0" y="0"/>
          <a:chExt cx="0" cy="0"/>
        </a:xfrm>
      </p:grpSpPr>
      <p:sp>
        <p:nvSpPr>
          <p:cNvPr id="361" name="Google Shape;361;p53"/>
          <p:cNvSpPr txBox="1">
            <a:spLocks noGrp="1"/>
          </p:cNvSpPr>
          <p:nvPr>
            <p:ph type="title"/>
          </p:nvPr>
        </p:nvSpPr>
        <p:spPr>
          <a:xfrm>
            <a:off x="492922"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2" name="Google Shape;362;p53"/>
          <p:cNvSpPr txBox="1">
            <a:spLocks noGrp="1"/>
          </p:cNvSpPr>
          <p:nvPr>
            <p:ph type="body" idx="1"/>
          </p:nvPr>
        </p:nvSpPr>
        <p:spPr>
          <a:xfrm>
            <a:off x="507492" y="1998134"/>
            <a:ext cx="3497580" cy="3767328"/>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363" name="Google Shape;363;p53"/>
          <p:cNvSpPr txBox="1">
            <a:spLocks noGrp="1"/>
          </p:cNvSpPr>
          <p:nvPr>
            <p:ph type="body" idx="2"/>
          </p:nvPr>
        </p:nvSpPr>
        <p:spPr>
          <a:xfrm>
            <a:off x="4508498" y="1998134"/>
            <a:ext cx="3497580" cy="3767328"/>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364" name="Google Shape;364;p53"/>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5" name="Google Shape;365;p53"/>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6" name="Google Shape;366;p53"/>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7"/>
        <p:cNvGrpSpPr/>
        <p:nvPr/>
      </p:nvGrpSpPr>
      <p:grpSpPr>
        <a:xfrm>
          <a:off x="0" y="0"/>
          <a:ext cx="0" cy="0"/>
          <a:chOff x="0" y="0"/>
          <a:chExt cx="0" cy="0"/>
        </a:xfrm>
      </p:grpSpPr>
      <p:sp>
        <p:nvSpPr>
          <p:cNvPr id="368" name="Google Shape;368;p54"/>
          <p:cNvSpPr txBox="1">
            <a:spLocks noGrp="1"/>
          </p:cNvSpPr>
          <p:nvPr>
            <p:ph type="title"/>
          </p:nvPr>
        </p:nvSpPr>
        <p:spPr>
          <a:xfrm>
            <a:off x="492922"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9" name="Google Shape;369;p54"/>
          <p:cNvSpPr txBox="1">
            <a:spLocks noGrp="1"/>
          </p:cNvSpPr>
          <p:nvPr>
            <p:ph type="body" idx="1"/>
          </p:nvPr>
        </p:nvSpPr>
        <p:spPr>
          <a:xfrm>
            <a:off x="507492" y="2040467"/>
            <a:ext cx="3497580" cy="723400"/>
          </a:xfrm>
          <a:prstGeom prst="rect">
            <a:avLst/>
          </a:prstGeom>
          <a:noFill/>
          <a:ln>
            <a:noFill/>
          </a:ln>
        </p:spPr>
        <p:txBody>
          <a:bodyPr spcFirstLastPara="1" wrap="square" lIns="91425" tIns="45700" rIns="91425" bIns="45700" anchor="ctr" anchorCtr="0">
            <a:no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370" name="Google Shape;370;p54"/>
          <p:cNvSpPr txBox="1">
            <a:spLocks noGrp="1"/>
          </p:cNvSpPr>
          <p:nvPr>
            <p:ph type="body" idx="2"/>
          </p:nvPr>
        </p:nvSpPr>
        <p:spPr>
          <a:xfrm>
            <a:off x="507492" y="2753084"/>
            <a:ext cx="3497580" cy="3200400"/>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371" name="Google Shape;371;p54"/>
          <p:cNvSpPr txBox="1">
            <a:spLocks noGrp="1"/>
          </p:cNvSpPr>
          <p:nvPr>
            <p:ph type="body" idx="3"/>
          </p:nvPr>
        </p:nvSpPr>
        <p:spPr>
          <a:xfrm>
            <a:off x="4505706" y="2038435"/>
            <a:ext cx="3497580" cy="722376"/>
          </a:xfrm>
          <a:prstGeom prst="rect">
            <a:avLst/>
          </a:prstGeom>
          <a:noFill/>
          <a:ln>
            <a:noFill/>
          </a:ln>
        </p:spPr>
        <p:txBody>
          <a:bodyPr spcFirstLastPara="1" wrap="square" lIns="91425" tIns="45700" rIns="91425" bIns="45700" anchor="ctr" anchorCtr="0">
            <a:no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372" name="Google Shape;372;p54"/>
          <p:cNvSpPr txBox="1">
            <a:spLocks noGrp="1"/>
          </p:cNvSpPr>
          <p:nvPr>
            <p:ph type="body" idx="4"/>
          </p:nvPr>
        </p:nvSpPr>
        <p:spPr>
          <a:xfrm>
            <a:off x="4505706" y="2750990"/>
            <a:ext cx="3497580" cy="3200400"/>
          </a:xfrm>
          <a:prstGeom prst="rect">
            <a:avLst/>
          </a:prstGeom>
          <a:noFill/>
          <a:ln>
            <a:noFill/>
          </a:ln>
        </p:spPr>
        <p:txBody>
          <a:bodyPr spcFirstLastPara="1" wrap="square" lIns="91425" tIns="45700" rIns="91425" bIns="45700" anchor="t" anchorCtr="0">
            <a:no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373" name="Google Shape;373;p54"/>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4" name="Google Shape;374;p54"/>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5" name="Google Shape;375;p54"/>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0"/>
        <p:cNvGrpSpPr/>
        <p:nvPr/>
      </p:nvGrpSpPr>
      <p:grpSpPr>
        <a:xfrm>
          <a:off x="0" y="0"/>
          <a:ext cx="0" cy="0"/>
          <a:chOff x="0" y="0"/>
          <a:chExt cx="0" cy="0"/>
        </a:xfrm>
      </p:grpSpPr>
      <p:sp>
        <p:nvSpPr>
          <p:cNvPr id="61" name="Google Shape;61;p6"/>
          <p:cNvSpPr txBox="1">
            <a:spLocks noGrp="1"/>
          </p:cNvSpPr>
          <p:nvPr>
            <p:ph type="title"/>
          </p:nvPr>
        </p:nvSpPr>
        <p:spPr>
          <a:xfrm>
            <a:off x="381000" y="1143000"/>
            <a:ext cx="8382000" cy="106984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4000"/>
              <a:buFont typeface="Trebuchet MS"/>
              <a:buNone/>
              <a:defRPr sz="4000" b="0" i="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6"/>
          <p:cNvSpPr txBox="1">
            <a:spLocks noGrp="1"/>
          </p:cNvSpPr>
          <p:nvPr>
            <p:ph type="body" idx="1"/>
          </p:nvPr>
        </p:nvSpPr>
        <p:spPr>
          <a:xfrm>
            <a:off x="381000" y="2244970"/>
            <a:ext cx="4041648" cy="457200"/>
          </a:xfrm>
          <a:prstGeom prst="rect">
            <a:avLst/>
          </a:prstGeom>
          <a:solidFill>
            <a:srgbClr val="328D96">
              <a:alpha val="24705"/>
            </a:srgbClr>
          </a:solidFill>
          <a:ln w="1270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lvl1pPr marL="457200" lvl="0" indent="-228600" algn="l">
              <a:spcBef>
                <a:spcPts val="300"/>
              </a:spcBef>
              <a:spcAft>
                <a:spcPts val="0"/>
              </a:spcAft>
              <a:buSzPts val="1900"/>
              <a:buNone/>
              <a:defRPr sz="1900" b="1">
                <a:solidFill>
                  <a:srgbClr val="414141"/>
                </a:solidFill>
              </a:defRPr>
            </a:lvl1pPr>
            <a:lvl2pPr marL="914400" lvl="1" indent="-228600" algn="l">
              <a:spcBef>
                <a:spcPts val="300"/>
              </a:spcBef>
              <a:spcAft>
                <a:spcPts val="0"/>
              </a:spcAft>
              <a:buSzPts val="2000"/>
              <a:buNone/>
              <a:defRPr sz="2000" b="1"/>
            </a:lvl2pPr>
            <a:lvl3pPr marL="1371600" lvl="2" indent="-228600" algn="l">
              <a:spcBef>
                <a:spcPts val="300"/>
              </a:spcBef>
              <a:spcAft>
                <a:spcPts val="0"/>
              </a:spcAft>
              <a:buSzPts val="1800"/>
              <a:buNone/>
              <a:defRPr sz="1800" b="1"/>
            </a:lvl3pPr>
            <a:lvl4pPr marL="1828800" lvl="3" indent="-228600" algn="l">
              <a:spcBef>
                <a:spcPts val="300"/>
              </a:spcBef>
              <a:spcAft>
                <a:spcPts val="0"/>
              </a:spcAft>
              <a:buSzPts val="1600"/>
              <a:buNone/>
              <a:defRPr sz="1600" b="1"/>
            </a:lvl4pPr>
            <a:lvl5pPr marL="2286000" lvl="4" indent="-228600" algn="l">
              <a:spcBef>
                <a:spcPts val="300"/>
              </a:spcBef>
              <a:spcAft>
                <a:spcPts val="0"/>
              </a:spcAft>
              <a:buSzPts val="1600"/>
              <a:buNone/>
              <a:defRPr sz="1600" b="1"/>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63" name="Google Shape;63;p6"/>
          <p:cNvSpPr txBox="1">
            <a:spLocks noGrp="1"/>
          </p:cNvSpPr>
          <p:nvPr>
            <p:ph type="body" idx="2"/>
          </p:nvPr>
        </p:nvSpPr>
        <p:spPr>
          <a:xfrm>
            <a:off x="4721225" y="2244970"/>
            <a:ext cx="4041775" cy="457200"/>
          </a:xfrm>
          <a:prstGeom prst="rect">
            <a:avLst/>
          </a:prstGeom>
          <a:solidFill>
            <a:srgbClr val="328D96">
              <a:alpha val="24705"/>
            </a:srgbClr>
          </a:solidFill>
          <a:ln w="1270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lvl1pPr marL="457200" lvl="0" indent="-228600" algn="l">
              <a:spcBef>
                <a:spcPts val="300"/>
              </a:spcBef>
              <a:spcAft>
                <a:spcPts val="0"/>
              </a:spcAft>
              <a:buSzPts val="1900"/>
              <a:buNone/>
              <a:defRPr sz="1900" b="1">
                <a:solidFill>
                  <a:srgbClr val="414141"/>
                </a:solidFill>
              </a:defRPr>
            </a:lvl1pPr>
            <a:lvl2pPr marL="914400" lvl="1" indent="-228600" algn="l">
              <a:spcBef>
                <a:spcPts val="300"/>
              </a:spcBef>
              <a:spcAft>
                <a:spcPts val="0"/>
              </a:spcAft>
              <a:buSzPts val="2000"/>
              <a:buNone/>
              <a:defRPr sz="2000" b="1"/>
            </a:lvl2pPr>
            <a:lvl3pPr marL="1371600" lvl="2" indent="-228600" algn="l">
              <a:spcBef>
                <a:spcPts val="300"/>
              </a:spcBef>
              <a:spcAft>
                <a:spcPts val="0"/>
              </a:spcAft>
              <a:buSzPts val="1800"/>
              <a:buNone/>
              <a:defRPr sz="1800" b="1"/>
            </a:lvl3pPr>
            <a:lvl4pPr marL="1828800" lvl="3" indent="-228600" algn="l">
              <a:spcBef>
                <a:spcPts val="300"/>
              </a:spcBef>
              <a:spcAft>
                <a:spcPts val="0"/>
              </a:spcAft>
              <a:buSzPts val="1600"/>
              <a:buNone/>
              <a:defRPr sz="1600" b="1"/>
            </a:lvl4pPr>
            <a:lvl5pPr marL="2286000" lvl="4" indent="-228600" algn="l">
              <a:spcBef>
                <a:spcPts val="300"/>
              </a:spcBef>
              <a:spcAft>
                <a:spcPts val="0"/>
              </a:spcAft>
              <a:buSzPts val="1600"/>
              <a:buNone/>
              <a:defRPr sz="1600" b="1"/>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64" name="Google Shape;64;p6"/>
          <p:cNvSpPr txBox="1">
            <a:spLocks noGrp="1"/>
          </p:cNvSpPr>
          <p:nvPr>
            <p:ph type="body" idx="3"/>
          </p:nvPr>
        </p:nvSpPr>
        <p:spPr>
          <a:xfrm>
            <a:off x="381000" y="2708519"/>
            <a:ext cx="4041648" cy="3886200"/>
          </a:xfrm>
          <a:prstGeom prst="rect">
            <a:avLst/>
          </a:prstGeom>
          <a:noFill/>
          <a:ln>
            <a:noFill/>
          </a:ln>
        </p:spPr>
        <p:txBody>
          <a:bodyPr spcFirstLastPara="1" wrap="square" lIns="91425" tIns="45700" rIns="91425" bIns="45700" anchor="t" anchorCtr="0">
            <a:noAutofit/>
          </a:bodyPr>
          <a:lstStyle>
            <a:lvl1pPr marL="457200" lvl="0" indent="-355600" algn="l">
              <a:spcBef>
                <a:spcPts val="300"/>
              </a:spcBef>
              <a:spcAft>
                <a:spcPts val="0"/>
              </a:spcAft>
              <a:buSzPts val="2000"/>
              <a:buChar char="•"/>
              <a:defRPr sz="2000"/>
            </a:lvl1pPr>
            <a:lvl2pPr marL="914400" lvl="1" indent="-355600" algn="l">
              <a:spcBef>
                <a:spcPts val="300"/>
              </a:spcBef>
              <a:spcAft>
                <a:spcPts val="0"/>
              </a:spcAft>
              <a:buSzPts val="2000"/>
              <a:buChar char="▫"/>
              <a:defRPr sz="2000"/>
            </a:lvl2pPr>
            <a:lvl3pPr marL="1371600" lvl="2" indent="-342900" algn="l">
              <a:spcBef>
                <a:spcPts val="300"/>
              </a:spcBef>
              <a:spcAft>
                <a:spcPts val="0"/>
              </a:spcAft>
              <a:buSzPts val="1800"/>
              <a:buChar char="●"/>
              <a:defRPr sz="1800"/>
            </a:lvl3pPr>
            <a:lvl4pPr marL="1828800" lvl="3" indent="-330200" algn="l">
              <a:spcBef>
                <a:spcPts val="300"/>
              </a:spcBef>
              <a:spcAft>
                <a:spcPts val="0"/>
              </a:spcAft>
              <a:buSzPts val="1600"/>
              <a:buChar char="●"/>
              <a:defRPr sz="1600"/>
            </a:lvl4pPr>
            <a:lvl5pPr marL="2286000" lvl="4" indent="-330200" algn="l">
              <a:spcBef>
                <a:spcPts val="300"/>
              </a:spcBef>
              <a:spcAft>
                <a:spcPts val="0"/>
              </a:spcAft>
              <a:buSzPts val="1600"/>
              <a:buChar char="▫"/>
              <a:defRPr sz="1600"/>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65" name="Google Shape;65;p6"/>
          <p:cNvSpPr txBox="1">
            <a:spLocks noGrp="1"/>
          </p:cNvSpPr>
          <p:nvPr>
            <p:ph type="body" idx="4"/>
          </p:nvPr>
        </p:nvSpPr>
        <p:spPr>
          <a:xfrm>
            <a:off x="4718304" y="2708519"/>
            <a:ext cx="4041775" cy="3886200"/>
          </a:xfrm>
          <a:prstGeom prst="rect">
            <a:avLst/>
          </a:prstGeom>
          <a:noFill/>
          <a:ln>
            <a:noFill/>
          </a:ln>
        </p:spPr>
        <p:txBody>
          <a:bodyPr spcFirstLastPara="1" wrap="square" lIns="91425" tIns="45700" rIns="91425" bIns="45700" anchor="t" anchorCtr="0">
            <a:noAutofit/>
          </a:bodyPr>
          <a:lstStyle>
            <a:lvl1pPr marL="457200" lvl="0" indent="-355600" algn="l">
              <a:spcBef>
                <a:spcPts val="300"/>
              </a:spcBef>
              <a:spcAft>
                <a:spcPts val="0"/>
              </a:spcAft>
              <a:buSzPts val="2000"/>
              <a:buChar char="•"/>
              <a:defRPr sz="2000"/>
            </a:lvl1pPr>
            <a:lvl2pPr marL="914400" lvl="1" indent="-355600" algn="l">
              <a:spcBef>
                <a:spcPts val="300"/>
              </a:spcBef>
              <a:spcAft>
                <a:spcPts val="0"/>
              </a:spcAft>
              <a:buSzPts val="2000"/>
              <a:buChar char="▫"/>
              <a:defRPr sz="2000"/>
            </a:lvl2pPr>
            <a:lvl3pPr marL="1371600" lvl="2" indent="-342900" algn="l">
              <a:spcBef>
                <a:spcPts val="300"/>
              </a:spcBef>
              <a:spcAft>
                <a:spcPts val="0"/>
              </a:spcAft>
              <a:buSzPts val="1800"/>
              <a:buChar char="●"/>
              <a:defRPr sz="1800"/>
            </a:lvl3pPr>
            <a:lvl4pPr marL="1828800" lvl="3" indent="-330200" algn="l">
              <a:spcBef>
                <a:spcPts val="300"/>
              </a:spcBef>
              <a:spcAft>
                <a:spcPts val="0"/>
              </a:spcAft>
              <a:buSzPts val="1600"/>
              <a:buChar char="●"/>
              <a:defRPr sz="1600"/>
            </a:lvl4pPr>
            <a:lvl5pPr marL="2286000" lvl="4" indent="-330200" algn="l">
              <a:spcBef>
                <a:spcPts val="300"/>
              </a:spcBef>
              <a:spcAft>
                <a:spcPts val="0"/>
              </a:spcAft>
              <a:buSzPts val="1600"/>
              <a:buChar char="▫"/>
              <a:defRPr sz="1600"/>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66" name="Google Shape;66;p6"/>
          <p:cNvSpPr txBox="1">
            <a:spLocks noGrp="1"/>
          </p:cNvSpPr>
          <p:nvPr>
            <p:ph type="dt" idx="10"/>
          </p:nvPr>
        </p:nvSpPr>
        <p:spPr>
          <a:xfrm>
            <a:off x="6586536" y="612648"/>
            <a:ext cx="957264"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6"/>
          <p:cNvSpPr txBox="1">
            <a:spLocks noGrp="1"/>
          </p:cNvSpPr>
          <p:nvPr>
            <p:ph type="sldNum" idx="12"/>
          </p:nvPr>
        </p:nvSpPr>
        <p:spPr>
          <a:xfrm>
            <a:off x="8174736" y="2272"/>
            <a:ext cx="7620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
        <p:nvSpPr>
          <p:cNvPr id="68" name="Google Shape;68;p6"/>
          <p:cNvSpPr txBox="1">
            <a:spLocks noGrp="1"/>
          </p:cNvSpPr>
          <p:nvPr>
            <p:ph type="ftr" idx="11"/>
          </p:nvPr>
        </p:nvSpPr>
        <p:spPr>
          <a:xfrm>
            <a:off x="5257800" y="612648"/>
            <a:ext cx="1325880" cy="45720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transition spd="med">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76"/>
        <p:cNvGrpSpPr/>
        <p:nvPr/>
      </p:nvGrpSpPr>
      <p:grpSpPr>
        <a:xfrm>
          <a:off x="0" y="0"/>
          <a:ext cx="0" cy="0"/>
          <a:chOff x="0" y="0"/>
          <a:chExt cx="0" cy="0"/>
        </a:xfrm>
      </p:grpSpPr>
      <p:sp>
        <p:nvSpPr>
          <p:cNvPr id="377" name="Google Shape;377;p55"/>
          <p:cNvSpPr txBox="1">
            <a:spLocks noGrp="1"/>
          </p:cNvSpPr>
          <p:nvPr>
            <p:ph type="title"/>
          </p:nvPr>
        </p:nvSpPr>
        <p:spPr>
          <a:xfrm>
            <a:off x="492922"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8" name="Google Shape;378;p55"/>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9" name="Google Shape;379;p55"/>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0" name="Google Shape;380;p55"/>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81"/>
        <p:cNvGrpSpPr/>
        <p:nvPr/>
      </p:nvGrpSpPr>
      <p:grpSpPr>
        <a:xfrm>
          <a:off x="0" y="0"/>
          <a:ext cx="0" cy="0"/>
          <a:chOff x="0" y="0"/>
          <a:chExt cx="0" cy="0"/>
        </a:xfrm>
      </p:grpSpPr>
      <p:sp>
        <p:nvSpPr>
          <p:cNvPr id="382" name="Google Shape;382;p56"/>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3" name="Google Shape;383;p56"/>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4" name="Google Shape;384;p56"/>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85"/>
        <p:cNvGrpSpPr/>
        <p:nvPr/>
      </p:nvGrpSpPr>
      <p:grpSpPr>
        <a:xfrm>
          <a:off x="0" y="0"/>
          <a:ext cx="0" cy="0"/>
          <a:chOff x="0" y="0"/>
          <a:chExt cx="0" cy="0"/>
        </a:xfrm>
      </p:grpSpPr>
      <p:sp>
        <p:nvSpPr>
          <p:cNvPr id="386" name="Google Shape;386;p57"/>
          <p:cNvSpPr/>
          <p:nvPr/>
        </p:nvSpPr>
        <p:spPr>
          <a:xfrm>
            <a:off x="5715000" y="0"/>
            <a:ext cx="3429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57"/>
          <p:cNvSpPr txBox="1">
            <a:spLocks noGrp="1"/>
          </p:cNvSpPr>
          <p:nvPr>
            <p:ph type="title"/>
          </p:nvPr>
        </p:nvSpPr>
        <p:spPr>
          <a:xfrm>
            <a:off x="6196053" y="542282"/>
            <a:ext cx="2537460" cy="192024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4000"/>
              <a:buFont typeface="Calibri"/>
              <a:buNone/>
              <a:defRPr sz="40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8" name="Google Shape;388;p57"/>
          <p:cNvSpPr txBox="1">
            <a:spLocks noGrp="1"/>
          </p:cNvSpPr>
          <p:nvPr>
            <p:ph type="body" idx="1"/>
          </p:nvPr>
        </p:nvSpPr>
        <p:spPr>
          <a:xfrm>
            <a:off x="571500" y="762000"/>
            <a:ext cx="4572000" cy="4572000"/>
          </a:xfrm>
          <a:prstGeom prst="rect">
            <a:avLst/>
          </a:prstGeom>
          <a:noFill/>
          <a:ln>
            <a:noFill/>
          </a:ln>
        </p:spPr>
        <p:txBody>
          <a:bodyPr spcFirstLastPara="1" wrap="square" lIns="91425" tIns="45700" rIns="91425" bIns="45700" anchor="t" anchorCtr="0">
            <a:noAutofit/>
          </a:bodyPr>
          <a:lstStyle>
            <a:lvl1pPr marL="457200" lvl="0" indent="-431800" algn="l">
              <a:lnSpc>
                <a:spcPct val="85000"/>
              </a:lnSpc>
              <a:spcBef>
                <a:spcPts val="1300"/>
              </a:spcBef>
              <a:spcAft>
                <a:spcPts val="0"/>
              </a:spcAft>
              <a:buClr>
                <a:srgbClr val="262626"/>
              </a:buClr>
              <a:buSzPts val="3200"/>
              <a:buChar char=" "/>
              <a:defRPr sz="3200"/>
            </a:lvl1pPr>
            <a:lvl2pPr marL="914400" lvl="1" indent="-406400" algn="l">
              <a:lnSpc>
                <a:spcPct val="85000"/>
              </a:lnSpc>
              <a:spcBef>
                <a:spcPts val="600"/>
              </a:spcBef>
              <a:spcAft>
                <a:spcPts val="0"/>
              </a:spcAft>
              <a:buClr>
                <a:srgbClr val="262626"/>
              </a:buClr>
              <a:buSzPts val="2800"/>
              <a:buChar char=" "/>
              <a:defRPr sz="2800"/>
            </a:lvl2pPr>
            <a:lvl3pPr marL="1371600" lvl="2" indent="-381000" algn="l">
              <a:lnSpc>
                <a:spcPct val="85000"/>
              </a:lnSpc>
              <a:spcBef>
                <a:spcPts val="600"/>
              </a:spcBef>
              <a:spcAft>
                <a:spcPts val="0"/>
              </a:spcAft>
              <a:buClr>
                <a:srgbClr val="262626"/>
              </a:buClr>
              <a:buSzPts val="2400"/>
              <a:buChar char=" "/>
              <a:defRPr sz="2400"/>
            </a:lvl3pPr>
            <a:lvl4pPr marL="1828800" lvl="3" indent="-355600" algn="l">
              <a:lnSpc>
                <a:spcPct val="85000"/>
              </a:lnSpc>
              <a:spcBef>
                <a:spcPts val="600"/>
              </a:spcBef>
              <a:spcAft>
                <a:spcPts val="0"/>
              </a:spcAft>
              <a:buClr>
                <a:srgbClr val="262626"/>
              </a:buClr>
              <a:buSzPts val="2000"/>
              <a:buChar char=" "/>
              <a:defRPr sz="2000"/>
            </a:lvl4pPr>
            <a:lvl5pPr marL="2286000" lvl="4" indent="-355600" algn="l">
              <a:lnSpc>
                <a:spcPct val="85000"/>
              </a:lnSpc>
              <a:spcBef>
                <a:spcPts val="600"/>
              </a:spcBef>
              <a:spcAft>
                <a:spcPts val="0"/>
              </a:spcAft>
              <a:buClr>
                <a:srgbClr val="262626"/>
              </a:buClr>
              <a:buSzPts val="2000"/>
              <a:buChar char=" "/>
              <a:defRPr sz="2000"/>
            </a:lvl5pPr>
            <a:lvl6pPr marL="2743200" lvl="5" indent="-355600" algn="l">
              <a:lnSpc>
                <a:spcPct val="85000"/>
              </a:lnSpc>
              <a:spcBef>
                <a:spcPts val="600"/>
              </a:spcBef>
              <a:spcAft>
                <a:spcPts val="0"/>
              </a:spcAft>
              <a:buClr>
                <a:srgbClr val="262626"/>
              </a:buClr>
              <a:buSzPts val="2000"/>
              <a:buChar char=" "/>
              <a:defRPr sz="2000"/>
            </a:lvl6pPr>
            <a:lvl7pPr marL="3200400" lvl="6" indent="-355600" algn="l">
              <a:lnSpc>
                <a:spcPct val="85000"/>
              </a:lnSpc>
              <a:spcBef>
                <a:spcPts val="600"/>
              </a:spcBef>
              <a:spcAft>
                <a:spcPts val="0"/>
              </a:spcAft>
              <a:buClr>
                <a:srgbClr val="262626"/>
              </a:buClr>
              <a:buSzPts val="2000"/>
              <a:buChar char=" "/>
              <a:defRPr sz="2000"/>
            </a:lvl7pPr>
            <a:lvl8pPr marL="3657600" lvl="7" indent="-355600" algn="l">
              <a:lnSpc>
                <a:spcPct val="85000"/>
              </a:lnSpc>
              <a:spcBef>
                <a:spcPts val="600"/>
              </a:spcBef>
              <a:spcAft>
                <a:spcPts val="0"/>
              </a:spcAft>
              <a:buClr>
                <a:srgbClr val="262626"/>
              </a:buClr>
              <a:buSzPts val="2000"/>
              <a:buChar char=" "/>
              <a:defRPr sz="2000"/>
            </a:lvl8pPr>
            <a:lvl9pPr marL="4114800" lvl="8" indent="-355600" algn="l">
              <a:lnSpc>
                <a:spcPct val="85000"/>
              </a:lnSpc>
              <a:spcBef>
                <a:spcPts val="600"/>
              </a:spcBef>
              <a:spcAft>
                <a:spcPts val="0"/>
              </a:spcAft>
              <a:buClr>
                <a:srgbClr val="262626"/>
              </a:buClr>
              <a:buSzPts val="2000"/>
              <a:buChar char=" "/>
              <a:defRPr sz="2000"/>
            </a:lvl9pPr>
          </a:lstStyle>
          <a:p>
            <a:endParaRPr/>
          </a:p>
        </p:txBody>
      </p:sp>
      <p:sp>
        <p:nvSpPr>
          <p:cNvPr id="389" name="Google Shape;389;p57"/>
          <p:cNvSpPr txBox="1">
            <a:spLocks noGrp="1"/>
          </p:cNvSpPr>
          <p:nvPr>
            <p:ph type="body" idx="2"/>
          </p:nvPr>
        </p:nvSpPr>
        <p:spPr>
          <a:xfrm>
            <a:off x="6206987" y="2511813"/>
            <a:ext cx="2548890" cy="3126987"/>
          </a:xfrm>
          <a:prstGeom prst="rect">
            <a:avLst/>
          </a:prstGeom>
          <a:noFill/>
          <a:ln>
            <a:noFill/>
          </a:ln>
        </p:spPr>
        <p:txBody>
          <a:bodyPr spcFirstLastPara="1" wrap="square" lIns="91425" tIns="45700" rIns="91425" bIns="45700" anchor="t" anchorCtr="0">
            <a:noAutofit/>
          </a:bodyPr>
          <a:lstStyle>
            <a:lvl1pPr marL="457200" marR="0" lvl="0" indent="-228600" algn="l">
              <a:lnSpc>
                <a:spcPct val="100000"/>
              </a:lnSpc>
              <a:spcBef>
                <a:spcPts val="1200"/>
              </a:spcBef>
              <a:spcAft>
                <a:spcPts val="0"/>
              </a:spcAft>
              <a:buClr>
                <a:srgbClr val="262626"/>
              </a:buClr>
              <a:buSzPts val="1800"/>
              <a:buFont typeface="Calibri"/>
              <a:buNone/>
              <a:defRPr sz="18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390" name="Google Shape;390;p57"/>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1" name="Google Shape;391;p57"/>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2" name="Google Shape;392;p57"/>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bg>
      <p:bgPr>
        <a:solidFill>
          <a:schemeClr val="accent1"/>
        </a:solidFill>
        <a:effectLst/>
      </p:bgPr>
    </p:bg>
    <p:spTree>
      <p:nvGrpSpPr>
        <p:cNvPr id="1" name="Shape 393"/>
        <p:cNvGrpSpPr/>
        <p:nvPr/>
      </p:nvGrpSpPr>
      <p:grpSpPr>
        <a:xfrm>
          <a:off x="0" y="0"/>
          <a:ext cx="0" cy="0"/>
          <a:chOff x="0" y="0"/>
          <a:chExt cx="0" cy="0"/>
        </a:xfrm>
      </p:grpSpPr>
      <p:sp>
        <p:nvSpPr>
          <p:cNvPr id="394" name="Google Shape;394;p58"/>
          <p:cNvSpPr txBox="1">
            <a:spLocks noGrp="1"/>
          </p:cNvSpPr>
          <p:nvPr>
            <p:ph type="title"/>
          </p:nvPr>
        </p:nvSpPr>
        <p:spPr>
          <a:xfrm>
            <a:off x="486918" y="5418676"/>
            <a:ext cx="8085582" cy="613283"/>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3200"/>
              <a:buFont typeface="Calibri"/>
              <a:buNone/>
              <a:defRPr sz="32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5" name="Google Shape;395;p58"/>
          <p:cNvSpPr>
            <a:spLocks noGrp="1"/>
          </p:cNvSpPr>
          <p:nvPr>
            <p:ph type="pic" idx="2"/>
          </p:nvPr>
        </p:nvSpPr>
        <p:spPr>
          <a:xfrm>
            <a:off x="0" y="0"/>
            <a:ext cx="9144000" cy="5330952"/>
          </a:xfrm>
          <a:prstGeom prst="rect">
            <a:avLst/>
          </a:prstGeom>
          <a:blipFill rotWithShape="1">
            <a:blip r:embed="rId2">
              <a:alphaModFix/>
            </a:blip>
            <a:stretch>
              <a:fillRect/>
            </a:stretch>
          </a:blipFill>
          <a:ln>
            <a:noFill/>
          </a:ln>
        </p:spPr>
        <p:txBody>
          <a:bodyPr spcFirstLastPara="1" wrap="square" lIns="91425" tIns="45700" rIns="91425" bIns="45700" anchor="t" anchorCtr="0">
            <a:noAutofit/>
          </a:bodyPr>
          <a:lstStyle>
            <a:lvl1pPr marR="0" lvl="0" algn="ctr" rtl="0">
              <a:lnSpc>
                <a:spcPct val="85000"/>
              </a:lnSpc>
              <a:spcBef>
                <a:spcPts val="800"/>
              </a:spcBef>
              <a:spcAft>
                <a:spcPts val="0"/>
              </a:spcAft>
              <a:buClr>
                <a:srgbClr val="3F3F3F"/>
              </a:buClr>
              <a:buSzPts val="3200"/>
              <a:buFont typeface="Arial"/>
              <a:buNone/>
              <a:defRPr sz="3200" b="0" i="0" u="none" strike="noStrike" cap="none">
                <a:solidFill>
                  <a:srgbClr val="3F3F3F"/>
                </a:solidFill>
                <a:latin typeface="Calibri"/>
                <a:ea typeface="Calibri"/>
                <a:cs typeface="Calibri"/>
                <a:sym typeface="Calibri"/>
              </a:defRPr>
            </a:lvl1pPr>
            <a:lvl2pPr marR="0" lvl="1" algn="l" rtl="0">
              <a:lnSpc>
                <a:spcPct val="85000"/>
              </a:lnSpc>
              <a:spcBef>
                <a:spcPts val="600"/>
              </a:spcBef>
              <a:spcAft>
                <a:spcPts val="0"/>
              </a:spcAft>
              <a:buClr>
                <a:srgbClr val="262626"/>
              </a:buClr>
              <a:buSzPts val="2800"/>
              <a:buFont typeface="Arial"/>
              <a:buNone/>
              <a:defRPr sz="2800" b="0" i="0" u="none" strike="noStrike" cap="none">
                <a:solidFill>
                  <a:srgbClr val="262626"/>
                </a:solidFill>
                <a:latin typeface="Calibri"/>
                <a:ea typeface="Calibri"/>
                <a:cs typeface="Calibri"/>
                <a:sym typeface="Calibri"/>
              </a:defRPr>
            </a:lvl2pPr>
            <a:lvl3pPr marR="0" lvl="2" algn="l" rtl="0">
              <a:lnSpc>
                <a:spcPct val="85000"/>
              </a:lnSpc>
              <a:spcBef>
                <a:spcPts val="600"/>
              </a:spcBef>
              <a:spcAft>
                <a:spcPts val="0"/>
              </a:spcAft>
              <a:buClr>
                <a:srgbClr val="262626"/>
              </a:buClr>
              <a:buSzPts val="2400"/>
              <a:buFont typeface="Arial"/>
              <a:buNone/>
              <a:defRPr sz="2400" b="0" i="1" u="none" strike="noStrike" cap="none">
                <a:solidFill>
                  <a:srgbClr val="262626"/>
                </a:solidFill>
                <a:latin typeface="Calibri"/>
                <a:ea typeface="Calibri"/>
                <a:cs typeface="Calibri"/>
                <a:sym typeface="Calibri"/>
              </a:defRPr>
            </a:lvl3pPr>
            <a:lvl4pPr marR="0" lvl="3"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4pPr>
            <a:lvl5pPr marR="0" lvl="4"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5pPr>
            <a:lvl6pPr marR="0" lvl="5"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6pPr>
            <a:lvl7pPr marR="0" lvl="6"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7pPr>
            <a:lvl8pPr marR="0" lvl="7"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8pPr>
            <a:lvl9pPr marR="0" lvl="8"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9pPr>
          </a:lstStyle>
          <a:p>
            <a:endParaRPr/>
          </a:p>
        </p:txBody>
      </p:sp>
      <p:sp>
        <p:nvSpPr>
          <p:cNvPr id="396" name="Google Shape;396;p58"/>
          <p:cNvSpPr txBox="1">
            <a:spLocks noGrp="1"/>
          </p:cNvSpPr>
          <p:nvPr>
            <p:ph type="body" idx="1"/>
          </p:nvPr>
        </p:nvSpPr>
        <p:spPr>
          <a:xfrm>
            <a:off x="507492" y="5909735"/>
            <a:ext cx="6922008" cy="5334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300"/>
              </a:spcBef>
              <a:spcAft>
                <a:spcPts val="0"/>
              </a:spcAft>
              <a:buClr>
                <a:srgbClr val="262626"/>
              </a:buClr>
              <a:buSzPts val="1400"/>
              <a:buNone/>
              <a:defRPr sz="14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397" name="Google Shape;397;p58"/>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8" name="Google Shape;398;p58"/>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9" name="Google Shape;399;p58"/>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00"/>
        <p:cNvGrpSpPr/>
        <p:nvPr/>
      </p:nvGrpSpPr>
      <p:grpSpPr>
        <a:xfrm>
          <a:off x="0" y="0"/>
          <a:ext cx="0" cy="0"/>
          <a:chOff x="0" y="0"/>
          <a:chExt cx="0" cy="0"/>
        </a:xfrm>
      </p:grpSpPr>
      <p:sp>
        <p:nvSpPr>
          <p:cNvPr id="401" name="Google Shape;401;p59"/>
          <p:cNvSpPr txBox="1">
            <a:spLocks noGrp="1"/>
          </p:cNvSpPr>
          <p:nvPr>
            <p:ph type="title"/>
          </p:nvPr>
        </p:nvSpPr>
        <p:spPr>
          <a:xfrm>
            <a:off x="492922" y="499533"/>
            <a:ext cx="8079581" cy="1658198"/>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2" name="Google Shape;402;p59"/>
          <p:cNvSpPr txBox="1">
            <a:spLocks noGrp="1"/>
          </p:cNvSpPr>
          <p:nvPr>
            <p:ph type="body" idx="1"/>
          </p:nvPr>
        </p:nvSpPr>
        <p:spPr>
          <a:xfrm rot="5400000">
            <a:off x="2657046" y="-137874"/>
            <a:ext cx="3766185" cy="8065294"/>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403" name="Google Shape;403;p59"/>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4" name="Google Shape;404;p59"/>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5" name="Google Shape;405;p59"/>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406"/>
        <p:cNvGrpSpPr/>
        <p:nvPr/>
      </p:nvGrpSpPr>
      <p:grpSpPr>
        <a:xfrm>
          <a:off x="0" y="0"/>
          <a:ext cx="0" cy="0"/>
          <a:chOff x="0" y="0"/>
          <a:chExt cx="0" cy="0"/>
        </a:xfrm>
      </p:grpSpPr>
      <p:sp>
        <p:nvSpPr>
          <p:cNvPr id="407" name="Google Shape;407;p60"/>
          <p:cNvSpPr txBox="1">
            <a:spLocks noGrp="1"/>
          </p:cNvSpPr>
          <p:nvPr>
            <p:ph type="title"/>
          </p:nvPr>
        </p:nvSpPr>
        <p:spPr>
          <a:xfrm rot="5400000">
            <a:off x="5143501" y="2109788"/>
            <a:ext cx="4800600" cy="1971675"/>
          </a:xfrm>
          <a:prstGeom prst="rect">
            <a:avLst/>
          </a:prstGeom>
          <a:noFill/>
          <a:ln>
            <a:noFill/>
          </a:ln>
        </p:spPr>
        <p:txBody>
          <a:bodyPr spcFirstLastPara="1" wrap="square" lIns="91425" tIns="45700" rIns="91425" bIns="45700" anchor="ctr" anchorCtr="0">
            <a:no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8" name="Google Shape;408;p60"/>
          <p:cNvSpPr txBox="1">
            <a:spLocks noGrp="1"/>
          </p:cNvSpPr>
          <p:nvPr>
            <p:ph type="body" idx="1"/>
          </p:nvPr>
        </p:nvSpPr>
        <p:spPr>
          <a:xfrm rot="5400000">
            <a:off x="778669" y="514359"/>
            <a:ext cx="5400675" cy="5800725"/>
          </a:xfrm>
          <a:prstGeom prst="rect">
            <a:avLst/>
          </a:prstGeom>
          <a:noFill/>
          <a:ln>
            <a:noFill/>
          </a:ln>
        </p:spPr>
        <p:txBody>
          <a:bodyPr spcFirstLastPara="1" wrap="square" lIns="91425" tIns="45700" rIns="91425" bIns="45700" anchor="t" anchorCtr="0">
            <a:no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409" name="Google Shape;409;p60"/>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0" name="Google Shape;410;p60"/>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1" name="Google Shape;411;p60"/>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9"/>
        <p:cNvGrpSpPr/>
        <p:nvPr/>
      </p:nvGrpSpPr>
      <p:grpSpPr>
        <a:xfrm>
          <a:off x="0" y="0"/>
          <a:ext cx="0" cy="0"/>
          <a:chOff x="0" y="0"/>
          <a:chExt cx="0" cy="0"/>
        </a:xfrm>
      </p:grpSpPr>
      <p:sp>
        <p:nvSpPr>
          <p:cNvPr id="70" name="Google Shape;70;p7"/>
          <p:cNvSpPr txBox="1">
            <a:spLocks noGrp="1"/>
          </p:cNvSpPr>
          <p:nvPr>
            <p:ph type="title"/>
          </p:nvPr>
        </p:nvSpPr>
        <p:spPr>
          <a:xfrm>
            <a:off x="457200" y="1143000"/>
            <a:ext cx="8229600" cy="106984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4000"/>
              <a:buFont typeface="Trebuchet MS"/>
              <a:buNone/>
              <a:defRPr sz="4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7"/>
          <p:cNvSpPr txBox="1">
            <a:spLocks noGrp="1"/>
          </p:cNvSpPr>
          <p:nvPr>
            <p:ph type="dt" idx="10"/>
          </p:nvPr>
        </p:nvSpPr>
        <p:spPr>
          <a:xfrm>
            <a:off x="6583680" y="612648"/>
            <a:ext cx="957264"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7"/>
          <p:cNvSpPr txBox="1">
            <a:spLocks noGrp="1"/>
          </p:cNvSpPr>
          <p:nvPr>
            <p:ph type="ftr" idx="11"/>
          </p:nvPr>
        </p:nvSpPr>
        <p:spPr>
          <a:xfrm>
            <a:off x="5257800" y="612648"/>
            <a:ext cx="1325880" cy="45720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7"/>
          <p:cNvSpPr txBox="1">
            <a:spLocks noGrp="1"/>
          </p:cNvSpPr>
          <p:nvPr>
            <p:ph type="sldNum" idx="12"/>
          </p:nvPr>
        </p:nvSpPr>
        <p:spPr>
          <a:xfrm>
            <a:off x="8174736" y="2272"/>
            <a:ext cx="7620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4"/>
        <p:cNvGrpSpPr/>
        <p:nvPr/>
      </p:nvGrpSpPr>
      <p:grpSpPr>
        <a:xfrm>
          <a:off x="0" y="0"/>
          <a:ext cx="0" cy="0"/>
          <a:chOff x="0" y="0"/>
          <a:chExt cx="0" cy="0"/>
        </a:xfrm>
      </p:grpSpPr>
      <p:sp>
        <p:nvSpPr>
          <p:cNvPr id="75" name="Google Shape;75;p8"/>
          <p:cNvSpPr txBox="1">
            <a:spLocks noGrp="1"/>
          </p:cNvSpPr>
          <p:nvPr>
            <p:ph type="dt" idx="10"/>
          </p:nvPr>
        </p:nvSpPr>
        <p:spPr>
          <a:xfrm>
            <a:off x="6586536" y="612648"/>
            <a:ext cx="957264"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8"/>
          <p:cNvSpPr txBox="1">
            <a:spLocks noGrp="1"/>
          </p:cNvSpPr>
          <p:nvPr>
            <p:ph type="ftr" idx="11"/>
          </p:nvPr>
        </p:nvSpPr>
        <p:spPr>
          <a:xfrm>
            <a:off x="5257800" y="612648"/>
            <a:ext cx="1325880" cy="45720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8"/>
          <p:cNvSpPr txBox="1">
            <a:spLocks noGrp="1"/>
          </p:cNvSpPr>
          <p:nvPr>
            <p:ph type="sldNum" idx="12"/>
          </p:nvPr>
        </p:nvSpPr>
        <p:spPr>
          <a:xfrm>
            <a:off x="8174736" y="2272"/>
            <a:ext cx="7620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8"/>
        <p:cNvGrpSpPr/>
        <p:nvPr/>
      </p:nvGrpSpPr>
      <p:grpSpPr>
        <a:xfrm>
          <a:off x="0" y="0"/>
          <a:ext cx="0" cy="0"/>
          <a:chOff x="0" y="0"/>
          <a:chExt cx="0" cy="0"/>
        </a:xfrm>
      </p:grpSpPr>
      <p:sp>
        <p:nvSpPr>
          <p:cNvPr id="79" name="Google Shape;79;p9"/>
          <p:cNvSpPr txBox="1">
            <a:spLocks noGrp="1"/>
          </p:cNvSpPr>
          <p:nvPr>
            <p:ph type="title"/>
          </p:nvPr>
        </p:nvSpPr>
        <p:spPr>
          <a:xfrm>
            <a:off x="5353496" y="1101970"/>
            <a:ext cx="3383280" cy="877824"/>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1800"/>
              <a:buFont typeface="Trebuchet MS"/>
              <a:buNone/>
              <a:defRPr sz="18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9"/>
          <p:cNvSpPr txBox="1">
            <a:spLocks noGrp="1"/>
          </p:cNvSpPr>
          <p:nvPr>
            <p:ph type="body" idx="1"/>
          </p:nvPr>
        </p:nvSpPr>
        <p:spPr>
          <a:xfrm>
            <a:off x="5353496" y="2010727"/>
            <a:ext cx="3383280" cy="4617720"/>
          </a:xfrm>
          <a:prstGeom prst="rect">
            <a:avLst/>
          </a:prstGeom>
          <a:noFill/>
          <a:ln>
            <a:noFill/>
          </a:ln>
        </p:spPr>
        <p:txBody>
          <a:bodyPr spcFirstLastPara="1" wrap="square" lIns="91425" tIns="45700" rIns="91425" bIns="45700" anchor="t" anchorCtr="0">
            <a:noAutofit/>
          </a:bodyPr>
          <a:lstStyle>
            <a:lvl1pPr marL="457200" lvl="0" indent="-228600" algn="l">
              <a:spcBef>
                <a:spcPts val="300"/>
              </a:spcBef>
              <a:spcAft>
                <a:spcPts val="0"/>
              </a:spcAft>
              <a:buSzPts val="1400"/>
              <a:buNone/>
              <a:defRPr sz="1400"/>
            </a:lvl1pPr>
            <a:lvl2pPr marL="914400" lvl="1" indent="-228600" algn="l">
              <a:spcBef>
                <a:spcPts val="300"/>
              </a:spcBef>
              <a:spcAft>
                <a:spcPts val="0"/>
              </a:spcAft>
              <a:buSzPts val="1200"/>
              <a:buNone/>
              <a:defRPr sz="1200"/>
            </a:lvl2pPr>
            <a:lvl3pPr marL="1371600" lvl="2" indent="-228600" algn="l">
              <a:spcBef>
                <a:spcPts val="300"/>
              </a:spcBef>
              <a:spcAft>
                <a:spcPts val="0"/>
              </a:spcAft>
              <a:buSzPts val="1000"/>
              <a:buNone/>
              <a:defRPr sz="1000"/>
            </a:lvl3pPr>
            <a:lvl4pPr marL="1828800" lvl="3" indent="-228600" algn="l">
              <a:spcBef>
                <a:spcPts val="300"/>
              </a:spcBef>
              <a:spcAft>
                <a:spcPts val="0"/>
              </a:spcAft>
              <a:buSzPts val="900"/>
              <a:buNone/>
              <a:defRPr sz="900"/>
            </a:lvl4pPr>
            <a:lvl5pPr marL="2286000" lvl="4" indent="-228600" algn="l">
              <a:spcBef>
                <a:spcPts val="300"/>
              </a:spcBef>
              <a:spcAft>
                <a:spcPts val="0"/>
              </a:spcAft>
              <a:buSzPts val="900"/>
              <a:buNone/>
              <a:defRPr sz="900"/>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81" name="Google Shape;81;p9"/>
          <p:cNvSpPr txBox="1">
            <a:spLocks noGrp="1"/>
          </p:cNvSpPr>
          <p:nvPr>
            <p:ph type="body" idx="2"/>
          </p:nvPr>
        </p:nvSpPr>
        <p:spPr>
          <a:xfrm>
            <a:off x="152400" y="776287"/>
            <a:ext cx="5102352" cy="5852160"/>
          </a:xfrm>
          <a:prstGeom prst="rect">
            <a:avLst/>
          </a:prstGeom>
          <a:noFill/>
          <a:ln>
            <a:noFill/>
          </a:ln>
        </p:spPr>
        <p:txBody>
          <a:bodyPr spcFirstLastPara="1" wrap="square" lIns="91425" tIns="45700" rIns="91425" bIns="45700" anchor="t" anchorCtr="0">
            <a:noAutofit/>
          </a:bodyPr>
          <a:lstStyle>
            <a:lvl1pPr marL="457200" lvl="0" indent="-431800" algn="l">
              <a:spcBef>
                <a:spcPts val="300"/>
              </a:spcBef>
              <a:spcAft>
                <a:spcPts val="0"/>
              </a:spcAft>
              <a:buSzPts val="3200"/>
              <a:buChar char="•"/>
              <a:defRPr sz="3200"/>
            </a:lvl1pPr>
            <a:lvl2pPr marL="914400" lvl="1" indent="-406400" algn="l">
              <a:spcBef>
                <a:spcPts val="300"/>
              </a:spcBef>
              <a:spcAft>
                <a:spcPts val="0"/>
              </a:spcAft>
              <a:buSzPts val="2800"/>
              <a:buChar char="▫"/>
              <a:defRPr sz="2800"/>
            </a:lvl2pPr>
            <a:lvl3pPr marL="1371600" lvl="2" indent="-381000" algn="l">
              <a:spcBef>
                <a:spcPts val="300"/>
              </a:spcBef>
              <a:spcAft>
                <a:spcPts val="0"/>
              </a:spcAft>
              <a:buSzPts val="2400"/>
              <a:buChar char="●"/>
              <a:defRPr sz="2400"/>
            </a:lvl3pPr>
            <a:lvl4pPr marL="1828800" lvl="3" indent="-355600" algn="l">
              <a:spcBef>
                <a:spcPts val="300"/>
              </a:spcBef>
              <a:spcAft>
                <a:spcPts val="0"/>
              </a:spcAft>
              <a:buSzPts val="2000"/>
              <a:buChar char="●"/>
              <a:defRPr sz="2000"/>
            </a:lvl4pPr>
            <a:lvl5pPr marL="2286000" lvl="4" indent="-355600" algn="l">
              <a:spcBef>
                <a:spcPts val="300"/>
              </a:spcBef>
              <a:spcAft>
                <a:spcPts val="0"/>
              </a:spcAft>
              <a:buSzPts val="2000"/>
              <a:buChar char="▫"/>
              <a:defRPr sz="2000"/>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82" name="Google Shape;82;p9"/>
          <p:cNvSpPr txBox="1">
            <a:spLocks noGrp="1"/>
          </p:cNvSpPr>
          <p:nvPr>
            <p:ph type="dt" idx="10"/>
          </p:nvPr>
        </p:nvSpPr>
        <p:spPr>
          <a:xfrm>
            <a:off x="6586536" y="612648"/>
            <a:ext cx="957264"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9"/>
          <p:cNvSpPr txBox="1">
            <a:spLocks noGrp="1"/>
          </p:cNvSpPr>
          <p:nvPr>
            <p:ph type="ftr" idx="11"/>
          </p:nvPr>
        </p:nvSpPr>
        <p:spPr>
          <a:xfrm>
            <a:off x="5257800" y="612648"/>
            <a:ext cx="1325880" cy="45720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9"/>
          <p:cNvSpPr txBox="1">
            <a:spLocks noGrp="1"/>
          </p:cNvSpPr>
          <p:nvPr>
            <p:ph type="sldNum" idx="12"/>
          </p:nvPr>
        </p:nvSpPr>
        <p:spPr>
          <a:xfrm>
            <a:off x="8174736" y="2272"/>
            <a:ext cx="7620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5"/>
        <p:cNvGrpSpPr/>
        <p:nvPr/>
      </p:nvGrpSpPr>
      <p:grpSpPr>
        <a:xfrm>
          <a:off x="0" y="0"/>
          <a:ext cx="0" cy="0"/>
          <a:chOff x="0" y="0"/>
          <a:chExt cx="0" cy="0"/>
        </a:xfrm>
      </p:grpSpPr>
      <p:sp>
        <p:nvSpPr>
          <p:cNvPr id="86" name="Google Shape;86;p10"/>
          <p:cNvSpPr txBox="1">
            <a:spLocks noGrp="1"/>
          </p:cNvSpPr>
          <p:nvPr>
            <p:ph type="title"/>
          </p:nvPr>
        </p:nvSpPr>
        <p:spPr>
          <a:xfrm rot="-5400000">
            <a:off x="3393017" y="3156577"/>
            <a:ext cx="4681637" cy="586803"/>
          </a:xfrm>
          <a:prstGeom prst="rect">
            <a:avLst/>
          </a:prstGeom>
          <a:noFill/>
          <a:ln>
            <a:noFill/>
          </a:ln>
        </p:spPr>
        <p:txBody>
          <a:bodyPr spcFirstLastPara="1" wrap="square" lIns="45700" tIns="0" rIns="45700" bIns="45700" anchor="t" anchorCtr="0">
            <a:noAutofit/>
          </a:bodyPr>
          <a:lstStyle>
            <a:lvl1pPr lvl="0" algn="ctr">
              <a:spcBef>
                <a:spcPts val="0"/>
              </a:spcBef>
              <a:spcAft>
                <a:spcPts val="0"/>
              </a:spcAft>
              <a:buClr>
                <a:schemeClr val="dk2"/>
              </a:buClr>
              <a:buSzPts val="2000"/>
              <a:buFont typeface="Trebuchet MS"/>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7" name="Google Shape;87;p10"/>
          <p:cNvSpPr>
            <a:spLocks noGrp="1"/>
          </p:cNvSpPr>
          <p:nvPr>
            <p:ph type="pic" idx="2"/>
          </p:nvPr>
        </p:nvSpPr>
        <p:spPr>
          <a:xfrm>
            <a:off x="403671" y="1143000"/>
            <a:ext cx="4572000" cy="4572000"/>
          </a:xfrm>
          <a:prstGeom prst="rect">
            <a:avLst/>
          </a:prstGeom>
          <a:solidFill>
            <a:srgbClr val="EAEAEA"/>
          </a:solidFill>
          <a:ln w="50800" cap="flat" cmpd="sng">
            <a:solidFill>
              <a:srgbClr val="FFFFFF"/>
            </a:solidFill>
            <a:prstDash val="solid"/>
            <a:miter lim="800000"/>
            <a:headEnd type="none" w="sm" len="sm"/>
            <a:tailEnd type="none" w="sm" len="sm"/>
          </a:ln>
          <a:effectLst>
            <a:outerShdw blurRad="57150" dist="31750" dir="4800000" algn="tl" rotWithShape="0">
              <a:srgbClr val="000000">
                <a:alpha val="24705"/>
              </a:srgbClr>
            </a:outerShdw>
          </a:effectLst>
        </p:spPr>
        <p:txBody>
          <a:bodyPr spcFirstLastPara="1" wrap="square" lIns="91425" tIns="45700" rIns="91425" bIns="45700" anchor="t" anchorCtr="0">
            <a:noAutofit/>
          </a:bodyPr>
          <a:lstStyle>
            <a:lvl1pPr marR="0" lvl="0" algn="l" rtl="0">
              <a:spcBef>
                <a:spcPts val="300"/>
              </a:spcBef>
              <a:spcAft>
                <a:spcPts val="0"/>
              </a:spcAft>
              <a:buClr>
                <a:schemeClr val="accent3"/>
              </a:buClr>
              <a:buSzPts val="3200"/>
              <a:buFont typeface="Georgia"/>
              <a:buNone/>
              <a:defRPr sz="3200" b="0" i="0" u="none" strike="noStrike" cap="none">
                <a:solidFill>
                  <a:schemeClr val="dk1"/>
                </a:solidFill>
                <a:latin typeface="Georgia"/>
                <a:ea typeface="Georgia"/>
                <a:cs typeface="Georgia"/>
                <a:sym typeface="Georgia"/>
              </a:defRPr>
            </a:lvl1pPr>
            <a:lvl2pPr marR="0" lvl="1" algn="l" rtl="0">
              <a:spcBef>
                <a:spcPts val="300"/>
              </a:spcBef>
              <a:spcAft>
                <a:spcPts val="0"/>
              </a:spcAft>
              <a:buClr>
                <a:schemeClr val="accent2"/>
              </a:buClr>
              <a:buSzPts val="2600"/>
              <a:buFont typeface="Georgia"/>
              <a:buChar char="▫"/>
              <a:defRPr sz="2600" b="0" i="0" u="none" strike="noStrike" cap="none">
                <a:solidFill>
                  <a:schemeClr val="accent2"/>
                </a:solidFill>
                <a:latin typeface="Georgia"/>
                <a:ea typeface="Georgia"/>
                <a:cs typeface="Georgia"/>
                <a:sym typeface="Georgia"/>
              </a:defRPr>
            </a:lvl2pPr>
            <a:lvl3pPr marR="0" lvl="2" algn="l" rtl="0">
              <a:spcBef>
                <a:spcPts val="300"/>
              </a:spcBef>
              <a:spcAft>
                <a:spcPts val="0"/>
              </a:spcAft>
              <a:buClr>
                <a:schemeClr val="accent1"/>
              </a:buClr>
              <a:buSzPts val="2400"/>
              <a:buFont typeface="Noto Sans Symbols"/>
              <a:buChar char="●"/>
              <a:defRPr sz="2400" b="0" i="0" u="none" strike="noStrike" cap="none">
                <a:solidFill>
                  <a:schemeClr val="accent1"/>
                </a:solidFill>
                <a:latin typeface="Georgia"/>
                <a:ea typeface="Georgia"/>
                <a:cs typeface="Georgia"/>
                <a:sym typeface="Georgia"/>
              </a:defRPr>
            </a:lvl3pPr>
            <a:lvl4pPr marR="0" lvl="3" algn="l" rtl="0">
              <a:spcBef>
                <a:spcPts val="300"/>
              </a:spcBef>
              <a:spcAft>
                <a:spcPts val="0"/>
              </a:spcAft>
              <a:buClr>
                <a:schemeClr val="accent1"/>
              </a:buClr>
              <a:buSzPts val="2200"/>
              <a:buFont typeface="Noto Sans Symbols"/>
              <a:buChar char="●"/>
              <a:defRPr sz="2200" b="0" i="0" u="none" strike="noStrike" cap="none">
                <a:solidFill>
                  <a:schemeClr val="accent1"/>
                </a:solidFill>
                <a:latin typeface="Georgia"/>
                <a:ea typeface="Georgia"/>
                <a:cs typeface="Georgia"/>
                <a:sym typeface="Georgia"/>
              </a:defRPr>
            </a:lvl4pPr>
            <a:lvl5pPr marR="0" lvl="4" algn="l" rtl="0">
              <a:spcBef>
                <a:spcPts val="300"/>
              </a:spcBef>
              <a:spcAft>
                <a:spcPts val="0"/>
              </a:spcAft>
              <a:buClr>
                <a:schemeClr val="accent3"/>
              </a:buClr>
              <a:buSzPts val="2000"/>
              <a:buFont typeface="Georgia"/>
              <a:buChar char="▫"/>
              <a:defRPr sz="2000" b="0" i="0" u="none" strike="noStrike" cap="none">
                <a:solidFill>
                  <a:schemeClr val="accent3"/>
                </a:solidFill>
                <a:latin typeface="Georgia"/>
                <a:ea typeface="Georgia"/>
                <a:cs typeface="Georgia"/>
                <a:sym typeface="Georgia"/>
              </a:defRPr>
            </a:lvl5pPr>
            <a:lvl6pPr marR="0" lvl="5" algn="l" rtl="0">
              <a:spcBef>
                <a:spcPts val="300"/>
              </a:spcBef>
              <a:spcAft>
                <a:spcPts val="0"/>
              </a:spcAft>
              <a:buClr>
                <a:schemeClr val="accent3"/>
              </a:buClr>
              <a:buSzPts val="1800"/>
              <a:buFont typeface="Georgia"/>
              <a:buChar char="▫"/>
              <a:defRPr sz="1800" b="0" i="0" u="none" strike="noStrike" cap="none">
                <a:solidFill>
                  <a:schemeClr val="accent3"/>
                </a:solidFill>
                <a:latin typeface="Georgia"/>
                <a:ea typeface="Georgia"/>
                <a:cs typeface="Georgia"/>
                <a:sym typeface="Georgia"/>
              </a:defRPr>
            </a:lvl6pPr>
            <a:lvl7pPr marR="0" lvl="6" algn="l" rtl="0">
              <a:spcBef>
                <a:spcPts val="300"/>
              </a:spcBef>
              <a:spcAft>
                <a:spcPts val="0"/>
              </a:spcAft>
              <a:buClr>
                <a:schemeClr val="accent3"/>
              </a:buClr>
              <a:buSzPts val="1600"/>
              <a:buFont typeface="Georgia"/>
              <a:buChar char="▫"/>
              <a:defRPr sz="1600" b="0" i="0" u="none" strike="noStrike" cap="none">
                <a:solidFill>
                  <a:schemeClr val="accent3"/>
                </a:solidFill>
                <a:latin typeface="Georgia"/>
                <a:ea typeface="Georgia"/>
                <a:cs typeface="Georgia"/>
                <a:sym typeface="Georgia"/>
              </a:defRPr>
            </a:lvl7pPr>
            <a:lvl8pPr marR="0" lvl="7" algn="l" rtl="0">
              <a:spcBef>
                <a:spcPts val="300"/>
              </a:spcBef>
              <a:spcAft>
                <a:spcPts val="0"/>
              </a:spcAft>
              <a:buClr>
                <a:schemeClr val="accent3"/>
              </a:buClr>
              <a:buSzPts val="1500"/>
              <a:buFont typeface="Georgia"/>
              <a:buChar char="◦"/>
              <a:defRPr sz="1500" b="0" i="0" u="none" strike="noStrike" cap="none">
                <a:solidFill>
                  <a:schemeClr val="accent3"/>
                </a:solidFill>
                <a:latin typeface="Georgia"/>
                <a:ea typeface="Georgia"/>
                <a:cs typeface="Georgia"/>
                <a:sym typeface="Georgia"/>
              </a:defRPr>
            </a:lvl8pPr>
            <a:lvl9pPr marR="0" lvl="8" algn="l" rtl="0">
              <a:spcBef>
                <a:spcPts val="300"/>
              </a:spcBef>
              <a:spcAft>
                <a:spcPts val="0"/>
              </a:spcAft>
              <a:buClr>
                <a:schemeClr val="accent3"/>
              </a:buClr>
              <a:buSzPts val="1400"/>
              <a:buFont typeface="Georgia"/>
              <a:buChar char="◦"/>
              <a:defRPr sz="1400" b="0" i="0" u="none" strike="noStrike" cap="none">
                <a:solidFill>
                  <a:schemeClr val="accent3"/>
                </a:solidFill>
                <a:latin typeface="Georgia"/>
                <a:ea typeface="Georgia"/>
                <a:cs typeface="Georgia"/>
                <a:sym typeface="Georgia"/>
              </a:defRPr>
            </a:lvl9pPr>
          </a:lstStyle>
          <a:p>
            <a:endParaRPr/>
          </a:p>
        </p:txBody>
      </p:sp>
      <p:sp>
        <p:nvSpPr>
          <p:cNvPr id="88" name="Google Shape;88;p10"/>
          <p:cNvSpPr txBox="1">
            <a:spLocks noGrp="1"/>
          </p:cNvSpPr>
          <p:nvPr>
            <p:ph type="body" idx="1"/>
          </p:nvPr>
        </p:nvSpPr>
        <p:spPr>
          <a:xfrm>
            <a:off x="6088443" y="3274308"/>
            <a:ext cx="2590800" cy="2516489"/>
          </a:xfrm>
          <a:prstGeom prst="rect">
            <a:avLst/>
          </a:prstGeom>
          <a:noFill/>
          <a:ln>
            <a:noFill/>
          </a:ln>
        </p:spPr>
        <p:txBody>
          <a:bodyPr spcFirstLastPara="1" wrap="square" lIns="0" tIns="0" rIns="45700" bIns="45700" anchor="t" anchorCtr="0">
            <a:noAutofit/>
          </a:bodyPr>
          <a:lstStyle>
            <a:lvl1pPr marL="457200" lvl="0" indent="-228600" algn="l">
              <a:lnSpc>
                <a:spcPct val="100000"/>
              </a:lnSpc>
              <a:spcBef>
                <a:spcPts val="0"/>
              </a:spcBef>
              <a:spcAft>
                <a:spcPts val="0"/>
              </a:spcAft>
              <a:buSzPts val="1300"/>
              <a:buFont typeface="Georgia"/>
              <a:buNone/>
              <a:defRPr sz="1300"/>
            </a:lvl1pPr>
            <a:lvl2pPr marL="914400" lvl="1" indent="-228600" algn="l">
              <a:spcBef>
                <a:spcPts val="300"/>
              </a:spcBef>
              <a:spcAft>
                <a:spcPts val="0"/>
              </a:spcAft>
              <a:buSzPts val="1200"/>
              <a:buFont typeface="Georgia"/>
              <a:buNone/>
              <a:defRPr sz="1200"/>
            </a:lvl2pPr>
            <a:lvl3pPr marL="1371600" lvl="2" indent="-228600" algn="l">
              <a:spcBef>
                <a:spcPts val="300"/>
              </a:spcBef>
              <a:spcAft>
                <a:spcPts val="0"/>
              </a:spcAft>
              <a:buSzPts val="1000"/>
              <a:buFont typeface="Georgia"/>
              <a:buNone/>
              <a:defRPr sz="1000"/>
            </a:lvl3pPr>
            <a:lvl4pPr marL="1828800" lvl="3" indent="-228600" algn="l">
              <a:spcBef>
                <a:spcPts val="300"/>
              </a:spcBef>
              <a:spcAft>
                <a:spcPts val="0"/>
              </a:spcAft>
              <a:buSzPts val="900"/>
              <a:buFont typeface="Georgia"/>
              <a:buNone/>
              <a:defRPr sz="900"/>
            </a:lvl4pPr>
            <a:lvl5pPr marL="2286000" lvl="4" indent="-228600" algn="l">
              <a:spcBef>
                <a:spcPts val="300"/>
              </a:spcBef>
              <a:spcAft>
                <a:spcPts val="0"/>
              </a:spcAft>
              <a:buSzPts val="900"/>
              <a:buFont typeface="Georgia"/>
              <a:buNone/>
              <a:defRPr sz="900"/>
            </a:lvl5pPr>
            <a:lvl6pPr marL="2743200" lvl="5" indent="-342900" algn="l">
              <a:spcBef>
                <a:spcPts val="300"/>
              </a:spcBef>
              <a:spcAft>
                <a:spcPts val="0"/>
              </a:spcAft>
              <a:buSzPts val="1800"/>
              <a:buChar char="▫"/>
              <a:defRPr/>
            </a:lvl6pPr>
            <a:lvl7pPr marL="3200400" lvl="6" indent="-342900" algn="l">
              <a:spcBef>
                <a:spcPts val="300"/>
              </a:spcBef>
              <a:spcAft>
                <a:spcPts val="0"/>
              </a:spcAft>
              <a:buSzPts val="1800"/>
              <a:buChar char="▫"/>
              <a:defRPr/>
            </a:lvl7pPr>
            <a:lvl8pPr marL="3657600" lvl="7" indent="-342900" algn="l">
              <a:spcBef>
                <a:spcPts val="300"/>
              </a:spcBef>
              <a:spcAft>
                <a:spcPts val="0"/>
              </a:spcAft>
              <a:buSzPts val="1800"/>
              <a:buChar char="◦"/>
              <a:defRPr/>
            </a:lvl8pPr>
            <a:lvl9pPr marL="4114800" lvl="8" indent="-342900" algn="l">
              <a:spcBef>
                <a:spcPts val="300"/>
              </a:spcBef>
              <a:spcAft>
                <a:spcPts val="0"/>
              </a:spcAft>
              <a:buSzPts val="1800"/>
              <a:buChar char="◦"/>
              <a:defRPr/>
            </a:lvl9pPr>
          </a:lstStyle>
          <a:p>
            <a:endParaRPr/>
          </a:p>
        </p:txBody>
      </p:sp>
      <p:sp>
        <p:nvSpPr>
          <p:cNvPr id="89" name="Google Shape;89;p10"/>
          <p:cNvSpPr txBox="1">
            <a:spLocks noGrp="1"/>
          </p:cNvSpPr>
          <p:nvPr>
            <p:ph type="dt" idx="10"/>
          </p:nvPr>
        </p:nvSpPr>
        <p:spPr>
          <a:xfrm>
            <a:off x="6586536" y="612648"/>
            <a:ext cx="957264"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0"/>
          <p:cNvSpPr txBox="1">
            <a:spLocks noGrp="1"/>
          </p:cNvSpPr>
          <p:nvPr>
            <p:ph type="ftr" idx="11"/>
          </p:nvPr>
        </p:nvSpPr>
        <p:spPr>
          <a:xfrm>
            <a:off x="5257800" y="612648"/>
            <a:ext cx="1325880" cy="45720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0"/>
          <p:cNvSpPr txBox="1">
            <a:spLocks noGrp="1"/>
          </p:cNvSpPr>
          <p:nvPr>
            <p:ph type="sldNum" idx="12"/>
          </p:nvPr>
        </p:nvSpPr>
        <p:spPr>
          <a:xfrm>
            <a:off x="8174736" y="2272"/>
            <a:ext cx="7620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p:nvPr/>
        </p:nvSpPr>
        <p:spPr>
          <a:xfrm>
            <a:off x="1" y="366818"/>
            <a:ext cx="9144000" cy="84407"/>
          </a:xfrm>
          <a:prstGeom prst="rect">
            <a:avLst/>
          </a:prstGeom>
          <a:solidFill>
            <a:schemeClr val="accent2">
              <a:alpha val="4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7" name="Google Shape;7;p1"/>
          <p:cNvSpPr/>
          <p:nvPr/>
        </p:nvSpPr>
        <p:spPr>
          <a:xfrm>
            <a:off x="0" y="-1"/>
            <a:ext cx="9144000" cy="310663"/>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8" name="Google Shape;8;p1"/>
          <p:cNvSpPr/>
          <p:nvPr/>
        </p:nvSpPr>
        <p:spPr>
          <a:xfrm>
            <a:off x="0" y="308276"/>
            <a:ext cx="9144001" cy="91441"/>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9" name="Google Shape;9;p1"/>
          <p:cNvSpPr/>
          <p:nvPr/>
        </p:nvSpPr>
        <p:spPr>
          <a:xfrm rot="10800000" flipH="1">
            <a:off x="5410182" y="360246"/>
            <a:ext cx="3733819" cy="9108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10" name="Google Shape;10;p1"/>
          <p:cNvSpPr/>
          <p:nvPr/>
        </p:nvSpPr>
        <p:spPr>
          <a:xfrm rot="10800000" flipH="1">
            <a:off x="5410200" y="440112"/>
            <a:ext cx="3733801" cy="180035"/>
          </a:xfrm>
          <a:prstGeom prst="rect">
            <a:avLst/>
          </a:prstGeom>
          <a:solidFill>
            <a:schemeClr val="accent2">
              <a:alpha val="4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11" name="Google Shape;11;p1"/>
          <p:cNvSpPr/>
          <p:nvPr/>
        </p:nvSpPr>
        <p:spPr>
          <a:xfrm>
            <a:off x="5407339" y="497504"/>
            <a:ext cx="3063240" cy="27432"/>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12" name="Google Shape;12;p1"/>
          <p:cNvSpPr/>
          <p:nvPr/>
        </p:nvSpPr>
        <p:spPr>
          <a:xfrm>
            <a:off x="7373646" y="588943"/>
            <a:ext cx="1600200" cy="36576"/>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13" name="Google Shape;13;p1"/>
          <p:cNvSpPr/>
          <p:nvPr/>
        </p:nvSpPr>
        <p:spPr>
          <a:xfrm>
            <a:off x="9084966" y="-2001"/>
            <a:ext cx="57626" cy="621792"/>
          </a:xfrm>
          <a:prstGeom prst="rect">
            <a:avLst/>
          </a:prstGeom>
          <a:solidFill>
            <a:srgbClr val="FFFFFF">
              <a:alpha val="64705"/>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14" name="Google Shape;14;p1"/>
          <p:cNvSpPr/>
          <p:nvPr/>
        </p:nvSpPr>
        <p:spPr>
          <a:xfrm>
            <a:off x="9044481" y="-2001"/>
            <a:ext cx="27432" cy="621792"/>
          </a:xfrm>
          <a:prstGeom prst="rect">
            <a:avLst/>
          </a:prstGeom>
          <a:solidFill>
            <a:srgbClr val="FFFFFF">
              <a:alpha val="64705"/>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15" name="Google Shape;15;p1"/>
          <p:cNvSpPr/>
          <p:nvPr/>
        </p:nvSpPr>
        <p:spPr>
          <a:xfrm>
            <a:off x="9025428" y="-2001"/>
            <a:ext cx="9144" cy="621792"/>
          </a:xfrm>
          <a:prstGeom prst="rect">
            <a:avLst/>
          </a:prstGeom>
          <a:solidFill>
            <a:srgbClr val="FFFFFF">
              <a:alpha val="6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16" name="Google Shape;16;p1"/>
          <p:cNvSpPr/>
          <p:nvPr/>
        </p:nvSpPr>
        <p:spPr>
          <a:xfrm>
            <a:off x="8975423" y="-2001"/>
            <a:ext cx="27432" cy="621792"/>
          </a:xfrm>
          <a:prstGeom prst="rect">
            <a:avLst/>
          </a:prstGeom>
          <a:solidFill>
            <a:srgbClr val="FFFFFF">
              <a:alpha val="4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17" name="Google Shape;17;p1"/>
          <p:cNvSpPr/>
          <p:nvPr/>
        </p:nvSpPr>
        <p:spPr>
          <a:xfrm>
            <a:off x="8915677" y="380"/>
            <a:ext cx="54864" cy="585216"/>
          </a:xfrm>
          <a:prstGeom prst="rect">
            <a:avLst/>
          </a:prstGeom>
          <a:solidFill>
            <a:srgbClr val="FFFFFF">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18" name="Google Shape;18;p1"/>
          <p:cNvSpPr/>
          <p:nvPr/>
        </p:nvSpPr>
        <p:spPr>
          <a:xfrm>
            <a:off x="8873475" y="380"/>
            <a:ext cx="9144" cy="585216"/>
          </a:xfrm>
          <a:prstGeom prst="rect">
            <a:avLst/>
          </a:prstGeom>
          <a:solidFill>
            <a:srgbClr val="FFFFFF">
              <a:alpha val="2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19" name="Google Shape;19;p1"/>
          <p:cNvSpPr txBox="1">
            <a:spLocks noGrp="1"/>
          </p:cNvSpPr>
          <p:nvPr>
            <p:ph type="title"/>
          </p:nvPr>
        </p:nvSpPr>
        <p:spPr>
          <a:xfrm>
            <a:off x="457200" y="1143000"/>
            <a:ext cx="8229600" cy="10668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dk2"/>
              </a:buClr>
              <a:buSzPts val="4000"/>
              <a:buFont typeface="Trebuchet MS"/>
              <a:buNone/>
              <a:defRPr sz="4000" b="0" i="0" u="none" strike="noStrike" cap="none">
                <a:solidFill>
                  <a:schemeClr val="dk2"/>
                </a:solidFill>
                <a:latin typeface="Trebuchet MS"/>
                <a:ea typeface="Trebuchet MS"/>
                <a:cs typeface="Trebuchet MS"/>
                <a:sym typeface="Trebuchet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Google Shape;20;p1"/>
          <p:cNvSpPr txBox="1">
            <a:spLocks noGrp="1"/>
          </p:cNvSpPr>
          <p:nvPr>
            <p:ph type="body" idx="1"/>
          </p:nvPr>
        </p:nvSpPr>
        <p:spPr>
          <a:xfrm>
            <a:off x="457200" y="2249424"/>
            <a:ext cx="8229600" cy="4325112"/>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300"/>
              </a:spcBef>
              <a:spcAft>
                <a:spcPts val="0"/>
              </a:spcAft>
              <a:buClr>
                <a:schemeClr val="accent3"/>
              </a:buClr>
              <a:buSzPts val="2800"/>
              <a:buFont typeface="Georgia"/>
              <a:buChar char="•"/>
              <a:defRPr sz="2800" b="0" i="0" u="none" strike="noStrike" cap="none">
                <a:solidFill>
                  <a:schemeClr val="dk1"/>
                </a:solidFill>
                <a:latin typeface="Georgia"/>
                <a:ea typeface="Georgia"/>
                <a:cs typeface="Georgia"/>
                <a:sym typeface="Georgia"/>
              </a:defRPr>
            </a:lvl1pPr>
            <a:lvl2pPr marL="914400" marR="0" lvl="1" indent="-393700" algn="l" rtl="0">
              <a:spcBef>
                <a:spcPts val="300"/>
              </a:spcBef>
              <a:spcAft>
                <a:spcPts val="0"/>
              </a:spcAft>
              <a:buClr>
                <a:schemeClr val="accent2"/>
              </a:buClr>
              <a:buSzPts val="2600"/>
              <a:buFont typeface="Georgia"/>
              <a:buChar char="▫"/>
              <a:defRPr sz="2600" b="0" i="0" u="none" strike="noStrike" cap="none">
                <a:solidFill>
                  <a:schemeClr val="accent2"/>
                </a:solidFill>
                <a:latin typeface="Georgia"/>
                <a:ea typeface="Georgia"/>
                <a:cs typeface="Georgia"/>
                <a:sym typeface="Georgia"/>
              </a:defRPr>
            </a:lvl2pPr>
            <a:lvl3pPr marL="1371600" marR="0" lvl="2" indent="-381000" algn="l" rtl="0">
              <a:spcBef>
                <a:spcPts val="300"/>
              </a:spcBef>
              <a:spcAft>
                <a:spcPts val="0"/>
              </a:spcAft>
              <a:buClr>
                <a:schemeClr val="accent1"/>
              </a:buClr>
              <a:buSzPts val="2400"/>
              <a:buFont typeface="Noto Sans Symbols"/>
              <a:buChar char="●"/>
              <a:defRPr sz="2400" b="0" i="0" u="none" strike="noStrike" cap="none">
                <a:solidFill>
                  <a:schemeClr val="accent1"/>
                </a:solidFill>
                <a:latin typeface="Georgia"/>
                <a:ea typeface="Georgia"/>
                <a:cs typeface="Georgia"/>
                <a:sym typeface="Georgia"/>
              </a:defRPr>
            </a:lvl3pPr>
            <a:lvl4pPr marL="1828800" marR="0" lvl="3" indent="-368300" algn="l" rtl="0">
              <a:spcBef>
                <a:spcPts val="300"/>
              </a:spcBef>
              <a:spcAft>
                <a:spcPts val="0"/>
              </a:spcAft>
              <a:buClr>
                <a:schemeClr val="accent1"/>
              </a:buClr>
              <a:buSzPts val="2200"/>
              <a:buFont typeface="Noto Sans Symbols"/>
              <a:buChar char="●"/>
              <a:defRPr sz="2200" b="0" i="0" u="none" strike="noStrike" cap="none">
                <a:solidFill>
                  <a:schemeClr val="accent1"/>
                </a:solidFill>
                <a:latin typeface="Georgia"/>
                <a:ea typeface="Georgia"/>
                <a:cs typeface="Georgia"/>
                <a:sym typeface="Georgia"/>
              </a:defRPr>
            </a:lvl4pPr>
            <a:lvl5pPr marL="2286000" marR="0" lvl="4" indent="-355600" algn="l" rtl="0">
              <a:spcBef>
                <a:spcPts val="300"/>
              </a:spcBef>
              <a:spcAft>
                <a:spcPts val="0"/>
              </a:spcAft>
              <a:buClr>
                <a:schemeClr val="accent3"/>
              </a:buClr>
              <a:buSzPts val="2000"/>
              <a:buFont typeface="Georgia"/>
              <a:buChar char="▫"/>
              <a:defRPr sz="2000" b="0" i="0" u="none" strike="noStrike" cap="none">
                <a:solidFill>
                  <a:schemeClr val="accent3"/>
                </a:solidFill>
                <a:latin typeface="Georgia"/>
                <a:ea typeface="Georgia"/>
                <a:cs typeface="Georgia"/>
                <a:sym typeface="Georgia"/>
              </a:defRPr>
            </a:lvl5pPr>
            <a:lvl6pPr marL="2743200" marR="0" lvl="5" indent="-342900" algn="l" rtl="0">
              <a:spcBef>
                <a:spcPts val="300"/>
              </a:spcBef>
              <a:spcAft>
                <a:spcPts val="0"/>
              </a:spcAft>
              <a:buClr>
                <a:schemeClr val="accent3"/>
              </a:buClr>
              <a:buSzPts val="1800"/>
              <a:buFont typeface="Georgia"/>
              <a:buChar char="▫"/>
              <a:defRPr sz="1800" b="0" i="0" u="none" strike="noStrike" cap="none">
                <a:solidFill>
                  <a:schemeClr val="accent3"/>
                </a:solidFill>
                <a:latin typeface="Georgia"/>
                <a:ea typeface="Georgia"/>
                <a:cs typeface="Georgia"/>
                <a:sym typeface="Georgia"/>
              </a:defRPr>
            </a:lvl6pPr>
            <a:lvl7pPr marL="3200400" marR="0" lvl="6" indent="-330200" algn="l" rtl="0">
              <a:spcBef>
                <a:spcPts val="300"/>
              </a:spcBef>
              <a:spcAft>
                <a:spcPts val="0"/>
              </a:spcAft>
              <a:buClr>
                <a:schemeClr val="accent3"/>
              </a:buClr>
              <a:buSzPts val="1600"/>
              <a:buFont typeface="Georgia"/>
              <a:buChar char="▫"/>
              <a:defRPr sz="1600" b="0" i="0" u="none" strike="noStrike" cap="none">
                <a:solidFill>
                  <a:schemeClr val="accent3"/>
                </a:solidFill>
                <a:latin typeface="Georgia"/>
                <a:ea typeface="Georgia"/>
                <a:cs typeface="Georgia"/>
                <a:sym typeface="Georgia"/>
              </a:defRPr>
            </a:lvl7pPr>
            <a:lvl8pPr marL="3657600" marR="0" lvl="7" indent="-323850" algn="l" rtl="0">
              <a:spcBef>
                <a:spcPts val="300"/>
              </a:spcBef>
              <a:spcAft>
                <a:spcPts val="0"/>
              </a:spcAft>
              <a:buClr>
                <a:schemeClr val="accent3"/>
              </a:buClr>
              <a:buSzPts val="1500"/>
              <a:buFont typeface="Georgia"/>
              <a:buChar char="◦"/>
              <a:defRPr sz="1500" b="0" i="0" u="none" strike="noStrike" cap="none">
                <a:solidFill>
                  <a:schemeClr val="accent3"/>
                </a:solidFill>
                <a:latin typeface="Georgia"/>
                <a:ea typeface="Georgia"/>
                <a:cs typeface="Georgia"/>
                <a:sym typeface="Georgia"/>
              </a:defRPr>
            </a:lvl8pPr>
            <a:lvl9pPr marL="4114800" marR="0" lvl="8" indent="-317500" algn="l" rtl="0">
              <a:spcBef>
                <a:spcPts val="300"/>
              </a:spcBef>
              <a:spcAft>
                <a:spcPts val="0"/>
              </a:spcAft>
              <a:buClr>
                <a:schemeClr val="accent3"/>
              </a:buClr>
              <a:buSzPts val="1400"/>
              <a:buFont typeface="Georgia"/>
              <a:buChar char="◦"/>
              <a:defRPr sz="1400" b="0" i="0" u="none" strike="noStrike" cap="none">
                <a:solidFill>
                  <a:schemeClr val="accent3"/>
                </a:solidFill>
                <a:latin typeface="Georgia"/>
                <a:ea typeface="Georgia"/>
                <a:cs typeface="Georgia"/>
                <a:sym typeface="Georgia"/>
              </a:defRPr>
            </a:lvl9pPr>
          </a:lstStyle>
          <a:p>
            <a:endParaRPr/>
          </a:p>
        </p:txBody>
      </p:sp>
      <p:sp>
        <p:nvSpPr>
          <p:cNvPr id="21" name="Google Shape;21;p1"/>
          <p:cNvSpPr txBox="1">
            <a:spLocks noGrp="1"/>
          </p:cNvSpPr>
          <p:nvPr>
            <p:ph type="dt" idx="10"/>
          </p:nvPr>
        </p:nvSpPr>
        <p:spPr>
          <a:xfrm>
            <a:off x="6586536" y="612648"/>
            <a:ext cx="957264"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800" b="0" i="0" u="none" strike="noStrike" cap="none">
                <a:solidFill>
                  <a:schemeClr val="accent2"/>
                </a:solidFill>
                <a:latin typeface="Georgia"/>
                <a:ea typeface="Georgia"/>
                <a:cs typeface="Georgia"/>
                <a:sym typeface="Georgia"/>
              </a:defRPr>
            </a:lvl1pPr>
            <a:lvl2pPr marR="0" lvl="1"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2pPr>
            <a:lvl3pPr marR="0" lvl="2"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3pPr>
            <a:lvl4pPr marR="0" lvl="3"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4pPr>
            <a:lvl5pPr marR="0" lvl="4"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5pPr>
            <a:lvl6pPr marR="0" lvl="5"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6pPr>
            <a:lvl7pPr marR="0" lvl="6"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7pPr>
            <a:lvl8pPr marR="0" lvl="7"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8pPr>
            <a:lvl9pPr marR="0" lvl="8"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9pPr>
          </a:lstStyle>
          <a:p>
            <a:endParaRPr/>
          </a:p>
        </p:txBody>
      </p:sp>
      <p:sp>
        <p:nvSpPr>
          <p:cNvPr id="22" name="Google Shape;22;p1"/>
          <p:cNvSpPr txBox="1">
            <a:spLocks noGrp="1"/>
          </p:cNvSpPr>
          <p:nvPr>
            <p:ph type="ftr" idx="11"/>
          </p:nvPr>
        </p:nvSpPr>
        <p:spPr>
          <a:xfrm>
            <a:off x="5257800" y="612648"/>
            <a:ext cx="132588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800" b="0" i="0" u="none" strike="noStrike" cap="none">
                <a:solidFill>
                  <a:schemeClr val="accent2"/>
                </a:solidFill>
                <a:latin typeface="Georgia"/>
                <a:ea typeface="Georgia"/>
                <a:cs typeface="Georgia"/>
                <a:sym typeface="Georgia"/>
              </a:defRPr>
            </a:lvl1pPr>
            <a:lvl2pPr marR="0" lvl="1"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2pPr>
            <a:lvl3pPr marR="0" lvl="2"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3pPr>
            <a:lvl4pPr marR="0" lvl="3"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4pPr>
            <a:lvl5pPr marR="0" lvl="4"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5pPr>
            <a:lvl6pPr marR="0" lvl="5"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6pPr>
            <a:lvl7pPr marR="0" lvl="6"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7pPr>
            <a:lvl8pPr marR="0" lvl="7"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8pPr>
            <a:lvl9pPr marR="0" lvl="8"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9pPr>
          </a:lstStyle>
          <a:p>
            <a:endParaRPr/>
          </a:p>
        </p:txBody>
      </p:sp>
      <p:sp>
        <p:nvSpPr>
          <p:cNvPr id="23" name="Google Shape;23;p1"/>
          <p:cNvSpPr txBox="1">
            <a:spLocks noGrp="1"/>
          </p:cNvSpPr>
          <p:nvPr>
            <p:ph type="sldNum" idx="12"/>
          </p:nvPr>
        </p:nvSpPr>
        <p:spPr>
          <a:xfrm>
            <a:off x="8174736" y="2272"/>
            <a:ext cx="762000" cy="36576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1800" b="0" i="0" u="none" strike="noStrike" cap="none">
                <a:solidFill>
                  <a:srgbClr val="FFFFFF"/>
                </a:solidFill>
                <a:latin typeface="Georgia"/>
                <a:ea typeface="Georgia"/>
                <a:cs typeface="Georgia"/>
                <a:sym typeface="Georgia"/>
              </a:defRPr>
            </a:lvl1pPr>
            <a:lvl2pPr marL="0" marR="0" lvl="1" indent="0" algn="r" rtl="0">
              <a:spcBef>
                <a:spcPts val="0"/>
              </a:spcBef>
              <a:buNone/>
              <a:defRPr sz="1800" b="0" i="0" u="none" strike="noStrike" cap="none">
                <a:solidFill>
                  <a:srgbClr val="FFFFFF"/>
                </a:solidFill>
                <a:latin typeface="Georgia"/>
                <a:ea typeface="Georgia"/>
                <a:cs typeface="Georgia"/>
                <a:sym typeface="Georgia"/>
              </a:defRPr>
            </a:lvl2pPr>
            <a:lvl3pPr marL="0" marR="0" lvl="2" indent="0" algn="r" rtl="0">
              <a:spcBef>
                <a:spcPts val="0"/>
              </a:spcBef>
              <a:buNone/>
              <a:defRPr sz="1800" b="0" i="0" u="none" strike="noStrike" cap="none">
                <a:solidFill>
                  <a:srgbClr val="FFFFFF"/>
                </a:solidFill>
                <a:latin typeface="Georgia"/>
                <a:ea typeface="Georgia"/>
                <a:cs typeface="Georgia"/>
                <a:sym typeface="Georgia"/>
              </a:defRPr>
            </a:lvl3pPr>
            <a:lvl4pPr marL="0" marR="0" lvl="3" indent="0" algn="r" rtl="0">
              <a:spcBef>
                <a:spcPts val="0"/>
              </a:spcBef>
              <a:buNone/>
              <a:defRPr sz="1800" b="0" i="0" u="none" strike="noStrike" cap="none">
                <a:solidFill>
                  <a:srgbClr val="FFFFFF"/>
                </a:solidFill>
                <a:latin typeface="Georgia"/>
                <a:ea typeface="Georgia"/>
                <a:cs typeface="Georgia"/>
                <a:sym typeface="Georgia"/>
              </a:defRPr>
            </a:lvl4pPr>
            <a:lvl5pPr marL="0" marR="0" lvl="4" indent="0" algn="r" rtl="0">
              <a:spcBef>
                <a:spcPts val="0"/>
              </a:spcBef>
              <a:buNone/>
              <a:defRPr sz="1800" b="0" i="0" u="none" strike="noStrike" cap="none">
                <a:solidFill>
                  <a:srgbClr val="FFFFFF"/>
                </a:solidFill>
                <a:latin typeface="Georgia"/>
                <a:ea typeface="Georgia"/>
                <a:cs typeface="Georgia"/>
                <a:sym typeface="Georgia"/>
              </a:defRPr>
            </a:lvl5pPr>
            <a:lvl6pPr marL="0" marR="0" lvl="5" indent="0" algn="r" rtl="0">
              <a:spcBef>
                <a:spcPts val="0"/>
              </a:spcBef>
              <a:buNone/>
              <a:defRPr sz="1800" b="0" i="0" u="none" strike="noStrike" cap="none">
                <a:solidFill>
                  <a:srgbClr val="FFFFFF"/>
                </a:solidFill>
                <a:latin typeface="Georgia"/>
                <a:ea typeface="Georgia"/>
                <a:cs typeface="Georgia"/>
                <a:sym typeface="Georgia"/>
              </a:defRPr>
            </a:lvl6pPr>
            <a:lvl7pPr marL="0" marR="0" lvl="6" indent="0" algn="r" rtl="0">
              <a:spcBef>
                <a:spcPts val="0"/>
              </a:spcBef>
              <a:buNone/>
              <a:defRPr sz="1800" b="0" i="0" u="none" strike="noStrike" cap="none">
                <a:solidFill>
                  <a:srgbClr val="FFFFFF"/>
                </a:solidFill>
                <a:latin typeface="Georgia"/>
                <a:ea typeface="Georgia"/>
                <a:cs typeface="Georgia"/>
                <a:sym typeface="Georgia"/>
              </a:defRPr>
            </a:lvl7pPr>
            <a:lvl8pPr marL="0" marR="0" lvl="7" indent="0" algn="r" rtl="0">
              <a:spcBef>
                <a:spcPts val="0"/>
              </a:spcBef>
              <a:buNone/>
              <a:defRPr sz="1800" b="0" i="0" u="none" strike="noStrike" cap="none">
                <a:solidFill>
                  <a:srgbClr val="FFFFFF"/>
                </a:solidFill>
                <a:latin typeface="Georgia"/>
                <a:ea typeface="Georgia"/>
                <a:cs typeface="Georgia"/>
                <a:sym typeface="Georgia"/>
              </a:defRPr>
            </a:lvl8pPr>
            <a:lvl9pPr marL="0" marR="0" lvl="8" indent="0" algn="r" rtl="0">
              <a:spcBef>
                <a:spcPts val="0"/>
              </a:spcBef>
              <a:buNone/>
              <a:defRPr sz="1800" b="0" i="0" u="none" strike="noStrike" cap="none">
                <a:solidFill>
                  <a:srgbClr val="FFFFFF"/>
                </a:solidFill>
                <a:latin typeface="Georgia"/>
                <a:ea typeface="Georgia"/>
                <a:cs typeface="Georgia"/>
                <a:sym typeface="Georgia"/>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spd="med">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4"/>
        <p:cNvGrpSpPr/>
        <p:nvPr/>
      </p:nvGrpSpPr>
      <p:grpSpPr>
        <a:xfrm>
          <a:off x="0" y="0"/>
          <a:ext cx="0" cy="0"/>
          <a:chOff x="0" y="0"/>
          <a:chExt cx="0" cy="0"/>
        </a:xfrm>
      </p:grpSpPr>
      <p:sp>
        <p:nvSpPr>
          <p:cNvPr id="105" name="Google Shape;105;p13"/>
          <p:cNvSpPr txBox="1">
            <a:spLocks noGrp="1"/>
          </p:cNvSpPr>
          <p:nvPr>
            <p:ph type="title"/>
          </p:nvPr>
        </p:nvSpPr>
        <p:spPr>
          <a:xfrm>
            <a:off x="492919" y="499533"/>
            <a:ext cx="8079581" cy="1658198"/>
          </a:xfrm>
          <a:prstGeom prst="rect">
            <a:avLst/>
          </a:prstGeom>
          <a:noFill/>
          <a:ln>
            <a:noFill/>
          </a:ln>
        </p:spPr>
        <p:txBody>
          <a:bodyPr spcFirstLastPara="1" wrap="square" lIns="91425" tIns="45700" rIns="91425" bIns="45700" anchor="ctr" anchorCtr="0">
            <a:noAutofit/>
          </a:bodyPr>
          <a:lstStyle>
            <a:lvl1pPr marR="0" lvl="0" algn="l" rtl="0">
              <a:lnSpc>
                <a:spcPct val="85000"/>
              </a:lnSpc>
              <a:spcBef>
                <a:spcPts val="0"/>
              </a:spcBef>
              <a:spcAft>
                <a:spcPts val="0"/>
              </a:spcAft>
              <a:buClr>
                <a:schemeClr val="accent1"/>
              </a:buClr>
              <a:buSzPts val="5400"/>
              <a:buFont typeface="Calibri"/>
              <a:buNone/>
              <a:defRPr sz="5400" b="0"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6" name="Google Shape;106;p13"/>
          <p:cNvSpPr txBox="1">
            <a:spLocks noGrp="1"/>
          </p:cNvSpPr>
          <p:nvPr>
            <p:ph type="body" idx="1"/>
          </p:nvPr>
        </p:nvSpPr>
        <p:spPr>
          <a:xfrm>
            <a:off x="507492" y="2011680"/>
            <a:ext cx="8065294" cy="3766185"/>
          </a:xfrm>
          <a:prstGeom prst="rect">
            <a:avLst/>
          </a:prstGeom>
          <a:noFill/>
          <a:ln>
            <a:noFill/>
          </a:ln>
        </p:spPr>
        <p:txBody>
          <a:bodyPr spcFirstLastPara="1" wrap="square" lIns="91425" tIns="45700" rIns="91425" bIns="45700" anchor="t" anchorCtr="0">
            <a:noAutofit/>
          </a:bodyPr>
          <a:lstStyle>
            <a:lvl1pPr marL="457200" marR="0" lvl="0" indent="-381000" algn="l" rtl="0">
              <a:lnSpc>
                <a:spcPct val="85000"/>
              </a:lnSpc>
              <a:spcBef>
                <a:spcPts val="13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1pPr>
            <a:lvl2pPr marL="914400" marR="0" lvl="1" indent="-381000" algn="l" rtl="0">
              <a:lnSpc>
                <a:spcPct val="85000"/>
              </a:lnSpc>
              <a:spcBef>
                <a:spcPts val="6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2pPr>
            <a:lvl3pPr marL="1371600" marR="0" lvl="2" indent="-355600" algn="l" rtl="0">
              <a:lnSpc>
                <a:spcPct val="85000"/>
              </a:lnSpc>
              <a:spcBef>
                <a:spcPts val="600"/>
              </a:spcBef>
              <a:spcAft>
                <a:spcPts val="0"/>
              </a:spcAft>
              <a:buClr>
                <a:srgbClr val="262626"/>
              </a:buClr>
              <a:buSzPts val="2000"/>
              <a:buFont typeface="Arial"/>
              <a:buChar char=" "/>
              <a:defRPr sz="2000" b="0" i="1" u="none" strike="noStrike" cap="none">
                <a:solidFill>
                  <a:srgbClr val="262626"/>
                </a:solidFill>
                <a:latin typeface="Calibri"/>
                <a:ea typeface="Calibri"/>
                <a:cs typeface="Calibri"/>
                <a:sym typeface="Calibri"/>
              </a:defRPr>
            </a:lvl3pPr>
            <a:lvl4pPr marL="1828800" marR="0" lvl="3"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4pPr>
            <a:lvl5pPr marL="2286000" marR="0" lvl="4"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5pPr>
            <a:lvl6pPr marL="2743200" marR="0" lvl="5"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6pPr>
            <a:lvl7pPr marL="3200400" marR="0" lvl="6"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7pPr>
            <a:lvl8pPr marL="3657600" marR="0" lvl="7"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8pPr>
            <a:lvl9pPr marL="4114800" marR="0" lvl="8"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9pPr>
          </a:lstStyle>
          <a:p>
            <a:endParaRPr/>
          </a:p>
        </p:txBody>
      </p:sp>
      <p:sp>
        <p:nvSpPr>
          <p:cNvPr id="107" name="Google Shape;107;p13"/>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8" name="Google Shape;108;p13"/>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9" name="Google Shape;109;p13"/>
          <p:cNvSpPr txBox="1">
            <a:spLocks noGrp="1"/>
          </p:cNvSpPr>
          <p:nvPr>
            <p:ph type="sldNum" idx="12"/>
          </p:nvPr>
        </p:nvSpPr>
        <p:spPr>
          <a:xfrm>
            <a:off x="6572945" y="5876413"/>
            <a:ext cx="2194560" cy="1397039"/>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10300" b="0" i="0" u="none" strike="noStrike" cap="none">
                <a:solidFill>
                  <a:schemeClr val="accent1"/>
                </a:solidFill>
                <a:latin typeface="Calibri"/>
                <a:ea typeface="Calibri"/>
                <a:cs typeface="Calibri"/>
                <a:sym typeface="Calibri"/>
              </a:defRPr>
            </a:lvl1pPr>
            <a:lvl2pPr marL="0" marR="0" lvl="1" indent="0" algn="r" rtl="0">
              <a:spcBef>
                <a:spcPts val="0"/>
              </a:spcBef>
              <a:buNone/>
              <a:defRPr sz="10300" b="0" i="0" u="none" strike="noStrike" cap="none">
                <a:solidFill>
                  <a:schemeClr val="accent1"/>
                </a:solidFill>
                <a:latin typeface="Calibri"/>
                <a:ea typeface="Calibri"/>
                <a:cs typeface="Calibri"/>
                <a:sym typeface="Calibri"/>
              </a:defRPr>
            </a:lvl2pPr>
            <a:lvl3pPr marL="0" marR="0" lvl="2" indent="0" algn="r" rtl="0">
              <a:spcBef>
                <a:spcPts val="0"/>
              </a:spcBef>
              <a:buNone/>
              <a:defRPr sz="10300" b="0" i="0" u="none" strike="noStrike" cap="none">
                <a:solidFill>
                  <a:schemeClr val="accent1"/>
                </a:solidFill>
                <a:latin typeface="Calibri"/>
                <a:ea typeface="Calibri"/>
                <a:cs typeface="Calibri"/>
                <a:sym typeface="Calibri"/>
              </a:defRPr>
            </a:lvl3pPr>
            <a:lvl4pPr marL="0" marR="0" lvl="3" indent="0" algn="r" rtl="0">
              <a:spcBef>
                <a:spcPts val="0"/>
              </a:spcBef>
              <a:buNone/>
              <a:defRPr sz="10300" b="0" i="0" u="none" strike="noStrike" cap="none">
                <a:solidFill>
                  <a:schemeClr val="accent1"/>
                </a:solidFill>
                <a:latin typeface="Calibri"/>
                <a:ea typeface="Calibri"/>
                <a:cs typeface="Calibri"/>
                <a:sym typeface="Calibri"/>
              </a:defRPr>
            </a:lvl4pPr>
            <a:lvl5pPr marL="0" marR="0" lvl="4" indent="0" algn="r" rtl="0">
              <a:spcBef>
                <a:spcPts val="0"/>
              </a:spcBef>
              <a:buNone/>
              <a:defRPr sz="10300" b="0" i="0" u="none" strike="noStrike" cap="none">
                <a:solidFill>
                  <a:schemeClr val="accent1"/>
                </a:solidFill>
                <a:latin typeface="Calibri"/>
                <a:ea typeface="Calibri"/>
                <a:cs typeface="Calibri"/>
                <a:sym typeface="Calibri"/>
              </a:defRPr>
            </a:lvl5pPr>
            <a:lvl6pPr marL="0" marR="0" lvl="5" indent="0" algn="r" rtl="0">
              <a:spcBef>
                <a:spcPts val="0"/>
              </a:spcBef>
              <a:buNone/>
              <a:defRPr sz="10300" b="0" i="0" u="none" strike="noStrike" cap="none">
                <a:solidFill>
                  <a:schemeClr val="accent1"/>
                </a:solidFill>
                <a:latin typeface="Calibri"/>
                <a:ea typeface="Calibri"/>
                <a:cs typeface="Calibri"/>
                <a:sym typeface="Calibri"/>
              </a:defRPr>
            </a:lvl6pPr>
            <a:lvl7pPr marL="0" marR="0" lvl="6" indent="0" algn="r" rtl="0">
              <a:spcBef>
                <a:spcPts val="0"/>
              </a:spcBef>
              <a:buNone/>
              <a:defRPr sz="10300" b="0" i="0" u="none" strike="noStrike" cap="none">
                <a:solidFill>
                  <a:schemeClr val="accent1"/>
                </a:solidFill>
                <a:latin typeface="Calibri"/>
                <a:ea typeface="Calibri"/>
                <a:cs typeface="Calibri"/>
                <a:sym typeface="Calibri"/>
              </a:defRPr>
            </a:lvl7pPr>
            <a:lvl8pPr marL="0" marR="0" lvl="7" indent="0" algn="r" rtl="0">
              <a:spcBef>
                <a:spcPts val="0"/>
              </a:spcBef>
              <a:buNone/>
              <a:defRPr sz="10300" b="0" i="0" u="none" strike="noStrike" cap="none">
                <a:solidFill>
                  <a:schemeClr val="accent1"/>
                </a:solidFill>
                <a:latin typeface="Calibri"/>
                <a:ea typeface="Calibri"/>
                <a:cs typeface="Calibri"/>
                <a:sym typeface="Calibri"/>
              </a:defRPr>
            </a:lvl8pPr>
            <a:lvl9pPr marL="0" marR="0" lvl="8" indent="0" algn="r" rtl="0">
              <a:spcBef>
                <a:spcPts val="0"/>
              </a:spcBef>
              <a:buNone/>
              <a:defRPr sz="10300" b="0" i="0" u="none" strike="noStrike" cap="none">
                <a:solidFill>
                  <a:schemeClr val="accen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1"/>
        <p:cNvGrpSpPr/>
        <p:nvPr/>
      </p:nvGrpSpPr>
      <p:grpSpPr>
        <a:xfrm>
          <a:off x="0" y="0"/>
          <a:ext cx="0" cy="0"/>
          <a:chOff x="0" y="0"/>
          <a:chExt cx="0" cy="0"/>
        </a:xfrm>
      </p:grpSpPr>
      <p:sp>
        <p:nvSpPr>
          <p:cNvPr id="182" name="Google Shape;182;p25"/>
          <p:cNvSpPr txBox="1">
            <a:spLocks noGrp="1"/>
          </p:cNvSpPr>
          <p:nvPr>
            <p:ph type="title"/>
          </p:nvPr>
        </p:nvSpPr>
        <p:spPr>
          <a:xfrm>
            <a:off x="492920" y="499533"/>
            <a:ext cx="8079581" cy="1658198"/>
          </a:xfrm>
          <a:prstGeom prst="rect">
            <a:avLst/>
          </a:prstGeom>
          <a:noFill/>
          <a:ln>
            <a:noFill/>
          </a:ln>
        </p:spPr>
        <p:txBody>
          <a:bodyPr spcFirstLastPara="1" wrap="square" lIns="91425" tIns="45700" rIns="91425" bIns="45700" anchor="ctr" anchorCtr="0">
            <a:noAutofit/>
          </a:bodyPr>
          <a:lstStyle>
            <a:lvl1pPr marR="0" lvl="0" algn="l" rtl="0">
              <a:lnSpc>
                <a:spcPct val="85000"/>
              </a:lnSpc>
              <a:spcBef>
                <a:spcPts val="0"/>
              </a:spcBef>
              <a:spcAft>
                <a:spcPts val="0"/>
              </a:spcAft>
              <a:buClr>
                <a:schemeClr val="accent1"/>
              </a:buClr>
              <a:buSzPts val="5400"/>
              <a:buFont typeface="Calibri"/>
              <a:buNone/>
              <a:defRPr sz="5400" b="0"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3" name="Google Shape;183;p25"/>
          <p:cNvSpPr txBox="1">
            <a:spLocks noGrp="1"/>
          </p:cNvSpPr>
          <p:nvPr>
            <p:ph type="body" idx="1"/>
          </p:nvPr>
        </p:nvSpPr>
        <p:spPr>
          <a:xfrm>
            <a:off x="507492" y="2011680"/>
            <a:ext cx="8065294" cy="3766185"/>
          </a:xfrm>
          <a:prstGeom prst="rect">
            <a:avLst/>
          </a:prstGeom>
          <a:noFill/>
          <a:ln>
            <a:noFill/>
          </a:ln>
        </p:spPr>
        <p:txBody>
          <a:bodyPr spcFirstLastPara="1" wrap="square" lIns="91425" tIns="45700" rIns="91425" bIns="45700" anchor="t" anchorCtr="0">
            <a:noAutofit/>
          </a:bodyPr>
          <a:lstStyle>
            <a:lvl1pPr marL="457200" marR="0" lvl="0" indent="-381000" algn="l" rtl="0">
              <a:lnSpc>
                <a:spcPct val="85000"/>
              </a:lnSpc>
              <a:spcBef>
                <a:spcPts val="13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1pPr>
            <a:lvl2pPr marL="914400" marR="0" lvl="1" indent="-381000" algn="l" rtl="0">
              <a:lnSpc>
                <a:spcPct val="85000"/>
              </a:lnSpc>
              <a:spcBef>
                <a:spcPts val="6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2pPr>
            <a:lvl3pPr marL="1371600" marR="0" lvl="2" indent="-355600" algn="l" rtl="0">
              <a:lnSpc>
                <a:spcPct val="85000"/>
              </a:lnSpc>
              <a:spcBef>
                <a:spcPts val="600"/>
              </a:spcBef>
              <a:spcAft>
                <a:spcPts val="0"/>
              </a:spcAft>
              <a:buClr>
                <a:srgbClr val="262626"/>
              </a:buClr>
              <a:buSzPts val="2000"/>
              <a:buFont typeface="Arial"/>
              <a:buChar char=" "/>
              <a:defRPr sz="2000" b="0" i="1" u="none" strike="noStrike" cap="none">
                <a:solidFill>
                  <a:srgbClr val="262626"/>
                </a:solidFill>
                <a:latin typeface="Calibri"/>
                <a:ea typeface="Calibri"/>
                <a:cs typeface="Calibri"/>
                <a:sym typeface="Calibri"/>
              </a:defRPr>
            </a:lvl3pPr>
            <a:lvl4pPr marL="1828800" marR="0" lvl="3"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4pPr>
            <a:lvl5pPr marL="2286000" marR="0" lvl="4"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5pPr>
            <a:lvl6pPr marL="2743200" marR="0" lvl="5"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6pPr>
            <a:lvl7pPr marL="3200400" marR="0" lvl="6"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7pPr>
            <a:lvl8pPr marL="3657600" marR="0" lvl="7"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8pPr>
            <a:lvl9pPr marL="4114800" marR="0" lvl="8"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9pPr>
          </a:lstStyle>
          <a:p>
            <a:endParaRPr/>
          </a:p>
        </p:txBody>
      </p:sp>
      <p:sp>
        <p:nvSpPr>
          <p:cNvPr id="184" name="Google Shape;184;p25"/>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85" name="Google Shape;185;p25"/>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86" name="Google Shape;186;p25"/>
          <p:cNvSpPr txBox="1">
            <a:spLocks noGrp="1"/>
          </p:cNvSpPr>
          <p:nvPr>
            <p:ph type="sldNum" idx="12"/>
          </p:nvPr>
        </p:nvSpPr>
        <p:spPr>
          <a:xfrm>
            <a:off x="6572945" y="5876415"/>
            <a:ext cx="2194560" cy="1397039"/>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10300" b="0" i="0" u="none" strike="noStrike" cap="none">
                <a:solidFill>
                  <a:schemeClr val="accent1"/>
                </a:solidFill>
                <a:latin typeface="Calibri"/>
                <a:ea typeface="Calibri"/>
                <a:cs typeface="Calibri"/>
                <a:sym typeface="Calibri"/>
              </a:defRPr>
            </a:lvl1pPr>
            <a:lvl2pPr marL="0" marR="0" lvl="1" indent="0" algn="r" rtl="0">
              <a:spcBef>
                <a:spcPts val="0"/>
              </a:spcBef>
              <a:buNone/>
              <a:defRPr sz="10300" b="0" i="0" u="none" strike="noStrike" cap="none">
                <a:solidFill>
                  <a:schemeClr val="accent1"/>
                </a:solidFill>
                <a:latin typeface="Calibri"/>
                <a:ea typeface="Calibri"/>
                <a:cs typeface="Calibri"/>
                <a:sym typeface="Calibri"/>
              </a:defRPr>
            </a:lvl2pPr>
            <a:lvl3pPr marL="0" marR="0" lvl="2" indent="0" algn="r" rtl="0">
              <a:spcBef>
                <a:spcPts val="0"/>
              </a:spcBef>
              <a:buNone/>
              <a:defRPr sz="10300" b="0" i="0" u="none" strike="noStrike" cap="none">
                <a:solidFill>
                  <a:schemeClr val="accent1"/>
                </a:solidFill>
                <a:latin typeface="Calibri"/>
                <a:ea typeface="Calibri"/>
                <a:cs typeface="Calibri"/>
                <a:sym typeface="Calibri"/>
              </a:defRPr>
            </a:lvl3pPr>
            <a:lvl4pPr marL="0" marR="0" lvl="3" indent="0" algn="r" rtl="0">
              <a:spcBef>
                <a:spcPts val="0"/>
              </a:spcBef>
              <a:buNone/>
              <a:defRPr sz="10300" b="0" i="0" u="none" strike="noStrike" cap="none">
                <a:solidFill>
                  <a:schemeClr val="accent1"/>
                </a:solidFill>
                <a:latin typeface="Calibri"/>
                <a:ea typeface="Calibri"/>
                <a:cs typeface="Calibri"/>
                <a:sym typeface="Calibri"/>
              </a:defRPr>
            </a:lvl4pPr>
            <a:lvl5pPr marL="0" marR="0" lvl="4" indent="0" algn="r" rtl="0">
              <a:spcBef>
                <a:spcPts val="0"/>
              </a:spcBef>
              <a:buNone/>
              <a:defRPr sz="10300" b="0" i="0" u="none" strike="noStrike" cap="none">
                <a:solidFill>
                  <a:schemeClr val="accent1"/>
                </a:solidFill>
                <a:latin typeface="Calibri"/>
                <a:ea typeface="Calibri"/>
                <a:cs typeface="Calibri"/>
                <a:sym typeface="Calibri"/>
              </a:defRPr>
            </a:lvl5pPr>
            <a:lvl6pPr marL="0" marR="0" lvl="5" indent="0" algn="r" rtl="0">
              <a:spcBef>
                <a:spcPts val="0"/>
              </a:spcBef>
              <a:buNone/>
              <a:defRPr sz="10300" b="0" i="0" u="none" strike="noStrike" cap="none">
                <a:solidFill>
                  <a:schemeClr val="accent1"/>
                </a:solidFill>
                <a:latin typeface="Calibri"/>
                <a:ea typeface="Calibri"/>
                <a:cs typeface="Calibri"/>
                <a:sym typeface="Calibri"/>
              </a:defRPr>
            </a:lvl6pPr>
            <a:lvl7pPr marL="0" marR="0" lvl="6" indent="0" algn="r" rtl="0">
              <a:spcBef>
                <a:spcPts val="0"/>
              </a:spcBef>
              <a:buNone/>
              <a:defRPr sz="10300" b="0" i="0" u="none" strike="noStrike" cap="none">
                <a:solidFill>
                  <a:schemeClr val="accent1"/>
                </a:solidFill>
                <a:latin typeface="Calibri"/>
                <a:ea typeface="Calibri"/>
                <a:cs typeface="Calibri"/>
                <a:sym typeface="Calibri"/>
              </a:defRPr>
            </a:lvl7pPr>
            <a:lvl8pPr marL="0" marR="0" lvl="7" indent="0" algn="r" rtl="0">
              <a:spcBef>
                <a:spcPts val="0"/>
              </a:spcBef>
              <a:buNone/>
              <a:defRPr sz="10300" b="0" i="0" u="none" strike="noStrike" cap="none">
                <a:solidFill>
                  <a:schemeClr val="accent1"/>
                </a:solidFill>
                <a:latin typeface="Calibri"/>
                <a:ea typeface="Calibri"/>
                <a:cs typeface="Calibri"/>
                <a:sym typeface="Calibri"/>
              </a:defRPr>
            </a:lvl8pPr>
            <a:lvl9pPr marL="0" marR="0" lvl="8" indent="0" algn="r" rtl="0">
              <a:spcBef>
                <a:spcPts val="0"/>
              </a:spcBef>
              <a:buNone/>
              <a:defRPr sz="10300" b="0" i="0" u="none" strike="noStrike" cap="none">
                <a:solidFill>
                  <a:schemeClr val="accen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8"/>
        <p:cNvGrpSpPr/>
        <p:nvPr/>
      </p:nvGrpSpPr>
      <p:grpSpPr>
        <a:xfrm>
          <a:off x="0" y="0"/>
          <a:ext cx="0" cy="0"/>
          <a:chOff x="0" y="0"/>
          <a:chExt cx="0" cy="0"/>
        </a:xfrm>
      </p:grpSpPr>
      <p:sp>
        <p:nvSpPr>
          <p:cNvPr id="259" name="Google Shape;259;p37"/>
          <p:cNvSpPr txBox="1">
            <a:spLocks noGrp="1"/>
          </p:cNvSpPr>
          <p:nvPr>
            <p:ph type="title"/>
          </p:nvPr>
        </p:nvSpPr>
        <p:spPr>
          <a:xfrm>
            <a:off x="492921" y="499533"/>
            <a:ext cx="8079581" cy="1658198"/>
          </a:xfrm>
          <a:prstGeom prst="rect">
            <a:avLst/>
          </a:prstGeom>
          <a:noFill/>
          <a:ln>
            <a:noFill/>
          </a:ln>
        </p:spPr>
        <p:txBody>
          <a:bodyPr spcFirstLastPara="1" wrap="square" lIns="91425" tIns="45700" rIns="91425" bIns="45700" anchor="ctr" anchorCtr="0">
            <a:noAutofit/>
          </a:bodyPr>
          <a:lstStyle>
            <a:lvl1pPr marR="0" lvl="0" algn="l" rtl="0">
              <a:lnSpc>
                <a:spcPct val="85000"/>
              </a:lnSpc>
              <a:spcBef>
                <a:spcPts val="0"/>
              </a:spcBef>
              <a:spcAft>
                <a:spcPts val="0"/>
              </a:spcAft>
              <a:buClr>
                <a:schemeClr val="accent1"/>
              </a:buClr>
              <a:buSzPts val="5400"/>
              <a:buFont typeface="Calibri"/>
              <a:buNone/>
              <a:defRPr sz="5400" b="0"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60" name="Google Shape;260;p37"/>
          <p:cNvSpPr txBox="1">
            <a:spLocks noGrp="1"/>
          </p:cNvSpPr>
          <p:nvPr>
            <p:ph type="body" idx="1"/>
          </p:nvPr>
        </p:nvSpPr>
        <p:spPr>
          <a:xfrm>
            <a:off x="507492" y="2011680"/>
            <a:ext cx="8065294" cy="3766185"/>
          </a:xfrm>
          <a:prstGeom prst="rect">
            <a:avLst/>
          </a:prstGeom>
          <a:noFill/>
          <a:ln>
            <a:noFill/>
          </a:ln>
        </p:spPr>
        <p:txBody>
          <a:bodyPr spcFirstLastPara="1" wrap="square" lIns="91425" tIns="45700" rIns="91425" bIns="45700" anchor="t" anchorCtr="0">
            <a:noAutofit/>
          </a:bodyPr>
          <a:lstStyle>
            <a:lvl1pPr marL="457200" marR="0" lvl="0" indent="-381000" algn="l" rtl="0">
              <a:lnSpc>
                <a:spcPct val="85000"/>
              </a:lnSpc>
              <a:spcBef>
                <a:spcPts val="13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1pPr>
            <a:lvl2pPr marL="914400" marR="0" lvl="1" indent="-381000" algn="l" rtl="0">
              <a:lnSpc>
                <a:spcPct val="85000"/>
              </a:lnSpc>
              <a:spcBef>
                <a:spcPts val="6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2pPr>
            <a:lvl3pPr marL="1371600" marR="0" lvl="2" indent="-355600" algn="l" rtl="0">
              <a:lnSpc>
                <a:spcPct val="85000"/>
              </a:lnSpc>
              <a:spcBef>
                <a:spcPts val="600"/>
              </a:spcBef>
              <a:spcAft>
                <a:spcPts val="0"/>
              </a:spcAft>
              <a:buClr>
                <a:srgbClr val="262626"/>
              </a:buClr>
              <a:buSzPts val="2000"/>
              <a:buFont typeface="Arial"/>
              <a:buChar char=" "/>
              <a:defRPr sz="2000" b="0" i="1" u="none" strike="noStrike" cap="none">
                <a:solidFill>
                  <a:srgbClr val="262626"/>
                </a:solidFill>
                <a:latin typeface="Calibri"/>
                <a:ea typeface="Calibri"/>
                <a:cs typeface="Calibri"/>
                <a:sym typeface="Calibri"/>
              </a:defRPr>
            </a:lvl3pPr>
            <a:lvl4pPr marL="1828800" marR="0" lvl="3"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4pPr>
            <a:lvl5pPr marL="2286000" marR="0" lvl="4"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5pPr>
            <a:lvl6pPr marL="2743200" marR="0" lvl="5"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6pPr>
            <a:lvl7pPr marL="3200400" marR="0" lvl="6"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7pPr>
            <a:lvl8pPr marL="3657600" marR="0" lvl="7"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8pPr>
            <a:lvl9pPr marL="4114800" marR="0" lvl="8"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9pPr>
          </a:lstStyle>
          <a:p>
            <a:endParaRPr/>
          </a:p>
        </p:txBody>
      </p:sp>
      <p:sp>
        <p:nvSpPr>
          <p:cNvPr id="261" name="Google Shape;261;p37"/>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62" name="Google Shape;262;p37"/>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63" name="Google Shape;263;p37"/>
          <p:cNvSpPr txBox="1">
            <a:spLocks noGrp="1"/>
          </p:cNvSpPr>
          <p:nvPr>
            <p:ph type="sldNum" idx="12"/>
          </p:nvPr>
        </p:nvSpPr>
        <p:spPr>
          <a:xfrm>
            <a:off x="6572945" y="5876417"/>
            <a:ext cx="2194560" cy="1397039"/>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10300" b="0" i="0" u="none" strike="noStrike" cap="none">
                <a:solidFill>
                  <a:schemeClr val="accent1"/>
                </a:solidFill>
                <a:latin typeface="Calibri"/>
                <a:ea typeface="Calibri"/>
                <a:cs typeface="Calibri"/>
                <a:sym typeface="Calibri"/>
              </a:defRPr>
            </a:lvl1pPr>
            <a:lvl2pPr marL="0" marR="0" lvl="1" indent="0" algn="r" rtl="0">
              <a:spcBef>
                <a:spcPts val="0"/>
              </a:spcBef>
              <a:buNone/>
              <a:defRPr sz="10300" b="0" i="0" u="none" strike="noStrike" cap="none">
                <a:solidFill>
                  <a:schemeClr val="accent1"/>
                </a:solidFill>
                <a:latin typeface="Calibri"/>
                <a:ea typeface="Calibri"/>
                <a:cs typeface="Calibri"/>
                <a:sym typeface="Calibri"/>
              </a:defRPr>
            </a:lvl2pPr>
            <a:lvl3pPr marL="0" marR="0" lvl="2" indent="0" algn="r" rtl="0">
              <a:spcBef>
                <a:spcPts val="0"/>
              </a:spcBef>
              <a:buNone/>
              <a:defRPr sz="10300" b="0" i="0" u="none" strike="noStrike" cap="none">
                <a:solidFill>
                  <a:schemeClr val="accent1"/>
                </a:solidFill>
                <a:latin typeface="Calibri"/>
                <a:ea typeface="Calibri"/>
                <a:cs typeface="Calibri"/>
                <a:sym typeface="Calibri"/>
              </a:defRPr>
            </a:lvl3pPr>
            <a:lvl4pPr marL="0" marR="0" lvl="3" indent="0" algn="r" rtl="0">
              <a:spcBef>
                <a:spcPts val="0"/>
              </a:spcBef>
              <a:buNone/>
              <a:defRPr sz="10300" b="0" i="0" u="none" strike="noStrike" cap="none">
                <a:solidFill>
                  <a:schemeClr val="accent1"/>
                </a:solidFill>
                <a:latin typeface="Calibri"/>
                <a:ea typeface="Calibri"/>
                <a:cs typeface="Calibri"/>
                <a:sym typeface="Calibri"/>
              </a:defRPr>
            </a:lvl4pPr>
            <a:lvl5pPr marL="0" marR="0" lvl="4" indent="0" algn="r" rtl="0">
              <a:spcBef>
                <a:spcPts val="0"/>
              </a:spcBef>
              <a:buNone/>
              <a:defRPr sz="10300" b="0" i="0" u="none" strike="noStrike" cap="none">
                <a:solidFill>
                  <a:schemeClr val="accent1"/>
                </a:solidFill>
                <a:latin typeface="Calibri"/>
                <a:ea typeface="Calibri"/>
                <a:cs typeface="Calibri"/>
                <a:sym typeface="Calibri"/>
              </a:defRPr>
            </a:lvl5pPr>
            <a:lvl6pPr marL="0" marR="0" lvl="5" indent="0" algn="r" rtl="0">
              <a:spcBef>
                <a:spcPts val="0"/>
              </a:spcBef>
              <a:buNone/>
              <a:defRPr sz="10300" b="0" i="0" u="none" strike="noStrike" cap="none">
                <a:solidFill>
                  <a:schemeClr val="accent1"/>
                </a:solidFill>
                <a:latin typeface="Calibri"/>
                <a:ea typeface="Calibri"/>
                <a:cs typeface="Calibri"/>
                <a:sym typeface="Calibri"/>
              </a:defRPr>
            </a:lvl6pPr>
            <a:lvl7pPr marL="0" marR="0" lvl="6" indent="0" algn="r" rtl="0">
              <a:spcBef>
                <a:spcPts val="0"/>
              </a:spcBef>
              <a:buNone/>
              <a:defRPr sz="10300" b="0" i="0" u="none" strike="noStrike" cap="none">
                <a:solidFill>
                  <a:schemeClr val="accent1"/>
                </a:solidFill>
                <a:latin typeface="Calibri"/>
                <a:ea typeface="Calibri"/>
                <a:cs typeface="Calibri"/>
                <a:sym typeface="Calibri"/>
              </a:defRPr>
            </a:lvl7pPr>
            <a:lvl8pPr marL="0" marR="0" lvl="7" indent="0" algn="r" rtl="0">
              <a:spcBef>
                <a:spcPts val="0"/>
              </a:spcBef>
              <a:buNone/>
              <a:defRPr sz="10300" b="0" i="0" u="none" strike="noStrike" cap="none">
                <a:solidFill>
                  <a:schemeClr val="accent1"/>
                </a:solidFill>
                <a:latin typeface="Calibri"/>
                <a:ea typeface="Calibri"/>
                <a:cs typeface="Calibri"/>
                <a:sym typeface="Calibri"/>
              </a:defRPr>
            </a:lvl8pPr>
            <a:lvl9pPr marL="0" marR="0" lvl="8" indent="0" algn="r" rtl="0">
              <a:spcBef>
                <a:spcPts val="0"/>
              </a:spcBef>
              <a:buNone/>
              <a:defRPr sz="10300" b="0" i="0" u="none" strike="noStrike" cap="none">
                <a:solidFill>
                  <a:schemeClr val="accen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5"/>
        <p:cNvGrpSpPr/>
        <p:nvPr/>
      </p:nvGrpSpPr>
      <p:grpSpPr>
        <a:xfrm>
          <a:off x="0" y="0"/>
          <a:ext cx="0" cy="0"/>
          <a:chOff x="0" y="0"/>
          <a:chExt cx="0" cy="0"/>
        </a:xfrm>
      </p:grpSpPr>
      <p:sp>
        <p:nvSpPr>
          <p:cNvPr id="336" name="Google Shape;336;p49"/>
          <p:cNvSpPr txBox="1">
            <a:spLocks noGrp="1"/>
          </p:cNvSpPr>
          <p:nvPr>
            <p:ph type="title"/>
          </p:nvPr>
        </p:nvSpPr>
        <p:spPr>
          <a:xfrm>
            <a:off x="492922" y="499533"/>
            <a:ext cx="8079581" cy="1658198"/>
          </a:xfrm>
          <a:prstGeom prst="rect">
            <a:avLst/>
          </a:prstGeom>
          <a:noFill/>
          <a:ln>
            <a:noFill/>
          </a:ln>
        </p:spPr>
        <p:txBody>
          <a:bodyPr spcFirstLastPara="1" wrap="square" lIns="91425" tIns="45700" rIns="91425" bIns="45700" anchor="ctr" anchorCtr="0">
            <a:noAutofit/>
          </a:bodyPr>
          <a:lstStyle>
            <a:lvl1pPr marR="0" lvl="0" algn="l" rtl="0">
              <a:lnSpc>
                <a:spcPct val="85000"/>
              </a:lnSpc>
              <a:spcBef>
                <a:spcPts val="0"/>
              </a:spcBef>
              <a:spcAft>
                <a:spcPts val="0"/>
              </a:spcAft>
              <a:buClr>
                <a:schemeClr val="accent1"/>
              </a:buClr>
              <a:buSzPts val="5400"/>
              <a:buFont typeface="Calibri"/>
              <a:buNone/>
              <a:defRPr sz="5400" b="0"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7" name="Google Shape;337;p49"/>
          <p:cNvSpPr txBox="1">
            <a:spLocks noGrp="1"/>
          </p:cNvSpPr>
          <p:nvPr>
            <p:ph type="body" idx="1"/>
          </p:nvPr>
        </p:nvSpPr>
        <p:spPr>
          <a:xfrm>
            <a:off x="507492" y="2011680"/>
            <a:ext cx="8065294" cy="3766185"/>
          </a:xfrm>
          <a:prstGeom prst="rect">
            <a:avLst/>
          </a:prstGeom>
          <a:noFill/>
          <a:ln>
            <a:noFill/>
          </a:ln>
        </p:spPr>
        <p:txBody>
          <a:bodyPr spcFirstLastPara="1" wrap="square" lIns="91425" tIns="45700" rIns="91425" bIns="45700" anchor="t" anchorCtr="0">
            <a:noAutofit/>
          </a:bodyPr>
          <a:lstStyle>
            <a:lvl1pPr marL="457200" marR="0" lvl="0" indent="-381000" algn="l" rtl="0">
              <a:lnSpc>
                <a:spcPct val="85000"/>
              </a:lnSpc>
              <a:spcBef>
                <a:spcPts val="13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1pPr>
            <a:lvl2pPr marL="914400" marR="0" lvl="1" indent="-381000" algn="l" rtl="0">
              <a:lnSpc>
                <a:spcPct val="85000"/>
              </a:lnSpc>
              <a:spcBef>
                <a:spcPts val="6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2pPr>
            <a:lvl3pPr marL="1371600" marR="0" lvl="2" indent="-355600" algn="l" rtl="0">
              <a:lnSpc>
                <a:spcPct val="85000"/>
              </a:lnSpc>
              <a:spcBef>
                <a:spcPts val="600"/>
              </a:spcBef>
              <a:spcAft>
                <a:spcPts val="0"/>
              </a:spcAft>
              <a:buClr>
                <a:srgbClr val="262626"/>
              </a:buClr>
              <a:buSzPts val="2000"/>
              <a:buFont typeface="Arial"/>
              <a:buChar char=" "/>
              <a:defRPr sz="2000" b="0" i="1" u="none" strike="noStrike" cap="none">
                <a:solidFill>
                  <a:srgbClr val="262626"/>
                </a:solidFill>
                <a:latin typeface="Calibri"/>
                <a:ea typeface="Calibri"/>
                <a:cs typeface="Calibri"/>
                <a:sym typeface="Calibri"/>
              </a:defRPr>
            </a:lvl3pPr>
            <a:lvl4pPr marL="1828800" marR="0" lvl="3"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4pPr>
            <a:lvl5pPr marL="2286000" marR="0" lvl="4"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5pPr>
            <a:lvl6pPr marL="2743200" marR="0" lvl="5"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6pPr>
            <a:lvl7pPr marL="3200400" marR="0" lvl="6"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7pPr>
            <a:lvl8pPr marL="3657600" marR="0" lvl="7"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8pPr>
            <a:lvl9pPr marL="4114800" marR="0" lvl="8"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9pPr>
          </a:lstStyle>
          <a:p>
            <a:endParaRPr/>
          </a:p>
        </p:txBody>
      </p:sp>
      <p:sp>
        <p:nvSpPr>
          <p:cNvPr id="338" name="Google Shape;338;p49"/>
          <p:cNvSpPr txBox="1">
            <a:spLocks noGrp="1"/>
          </p:cNvSpPr>
          <p:nvPr>
            <p:ph type="dt" idx="10"/>
          </p:nvPr>
        </p:nvSpPr>
        <p:spPr>
          <a:xfrm>
            <a:off x="514350" y="6412447"/>
            <a:ext cx="30861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39" name="Google Shape;339;p49"/>
          <p:cNvSpPr txBox="1">
            <a:spLocks noGrp="1"/>
          </p:cNvSpPr>
          <p:nvPr>
            <p:ph type="ftr" idx="11"/>
          </p:nvPr>
        </p:nvSpPr>
        <p:spPr>
          <a:xfrm>
            <a:off x="514350" y="6554697"/>
            <a:ext cx="37719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40" name="Google Shape;340;p49"/>
          <p:cNvSpPr txBox="1">
            <a:spLocks noGrp="1"/>
          </p:cNvSpPr>
          <p:nvPr>
            <p:ph type="sldNum" idx="12"/>
          </p:nvPr>
        </p:nvSpPr>
        <p:spPr>
          <a:xfrm>
            <a:off x="6572945" y="5876419"/>
            <a:ext cx="2194560" cy="1397039"/>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10300" b="0" i="0" u="none" strike="noStrike" cap="none">
                <a:solidFill>
                  <a:schemeClr val="accent1"/>
                </a:solidFill>
                <a:latin typeface="Calibri"/>
                <a:ea typeface="Calibri"/>
                <a:cs typeface="Calibri"/>
                <a:sym typeface="Calibri"/>
              </a:defRPr>
            </a:lvl1pPr>
            <a:lvl2pPr marL="0" marR="0" lvl="1" indent="0" algn="r" rtl="0">
              <a:spcBef>
                <a:spcPts val="0"/>
              </a:spcBef>
              <a:buNone/>
              <a:defRPr sz="10300" b="0" i="0" u="none" strike="noStrike" cap="none">
                <a:solidFill>
                  <a:schemeClr val="accent1"/>
                </a:solidFill>
                <a:latin typeface="Calibri"/>
                <a:ea typeface="Calibri"/>
                <a:cs typeface="Calibri"/>
                <a:sym typeface="Calibri"/>
              </a:defRPr>
            </a:lvl2pPr>
            <a:lvl3pPr marL="0" marR="0" lvl="2" indent="0" algn="r" rtl="0">
              <a:spcBef>
                <a:spcPts val="0"/>
              </a:spcBef>
              <a:buNone/>
              <a:defRPr sz="10300" b="0" i="0" u="none" strike="noStrike" cap="none">
                <a:solidFill>
                  <a:schemeClr val="accent1"/>
                </a:solidFill>
                <a:latin typeface="Calibri"/>
                <a:ea typeface="Calibri"/>
                <a:cs typeface="Calibri"/>
                <a:sym typeface="Calibri"/>
              </a:defRPr>
            </a:lvl3pPr>
            <a:lvl4pPr marL="0" marR="0" lvl="3" indent="0" algn="r" rtl="0">
              <a:spcBef>
                <a:spcPts val="0"/>
              </a:spcBef>
              <a:buNone/>
              <a:defRPr sz="10300" b="0" i="0" u="none" strike="noStrike" cap="none">
                <a:solidFill>
                  <a:schemeClr val="accent1"/>
                </a:solidFill>
                <a:latin typeface="Calibri"/>
                <a:ea typeface="Calibri"/>
                <a:cs typeface="Calibri"/>
                <a:sym typeface="Calibri"/>
              </a:defRPr>
            </a:lvl4pPr>
            <a:lvl5pPr marL="0" marR="0" lvl="4" indent="0" algn="r" rtl="0">
              <a:spcBef>
                <a:spcPts val="0"/>
              </a:spcBef>
              <a:buNone/>
              <a:defRPr sz="10300" b="0" i="0" u="none" strike="noStrike" cap="none">
                <a:solidFill>
                  <a:schemeClr val="accent1"/>
                </a:solidFill>
                <a:latin typeface="Calibri"/>
                <a:ea typeface="Calibri"/>
                <a:cs typeface="Calibri"/>
                <a:sym typeface="Calibri"/>
              </a:defRPr>
            </a:lvl5pPr>
            <a:lvl6pPr marL="0" marR="0" lvl="5" indent="0" algn="r" rtl="0">
              <a:spcBef>
                <a:spcPts val="0"/>
              </a:spcBef>
              <a:buNone/>
              <a:defRPr sz="10300" b="0" i="0" u="none" strike="noStrike" cap="none">
                <a:solidFill>
                  <a:schemeClr val="accent1"/>
                </a:solidFill>
                <a:latin typeface="Calibri"/>
                <a:ea typeface="Calibri"/>
                <a:cs typeface="Calibri"/>
                <a:sym typeface="Calibri"/>
              </a:defRPr>
            </a:lvl6pPr>
            <a:lvl7pPr marL="0" marR="0" lvl="6" indent="0" algn="r" rtl="0">
              <a:spcBef>
                <a:spcPts val="0"/>
              </a:spcBef>
              <a:buNone/>
              <a:defRPr sz="10300" b="0" i="0" u="none" strike="noStrike" cap="none">
                <a:solidFill>
                  <a:schemeClr val="accent1"/>
                </a:solidFill>
                <a:latin typeface="Calibri"/>
                <a:ea typeface="Calibri"/>
                <a:cs typeface="Calibri"/>
                <a:sym typeface="Calibri"/>
              </a:defRPr>
            </a:lvl7pPr>
            <a:lvl8pPr marL="0" marR="0" lvl="7" indent="0" algn="r" rtl="0">
              <a:spcBef>
                <a:spcPts val="0"/>
              </a:spcBef>
              <a:buNone/>
              <a:defRPr sz="10300" b="0" i="0" u="none" strike="noStrike" cap="none">
                <a:solidFill>
                  <a:schemeClr val="accent1"/>
                </a:solidFill>
                <a:latin typeface="Calibri"/>
                <a:ea typeface="Calibri"/>
                <a:cs typeface="Calibri"/>
                <a:sym typeface="Calibri"/>
              </a:defRPr>
            </a:lvl8pPr>
            <a:lvl9pPr marL="0" marR="0" lvl="8" indent="0" algn="r" rtl="0">
              <a:spcBef>
                <a:spcPts val="0"/>
              </a:spcBef>
              <a:buNone/>
              <a:defRPr sz="10300" b="0" i="0" u="none" strike="noStrike" cap="none">
                <a:solidFill>
                  <a:schemeClr val="accen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blic.rs/vesti/hronika/bizaran-slucaj-u-hrvatskoj-muskarac-iz-srbije-koji-tvrdi-da-je-rus-uhapsen-u-zagrebu/ll0b4rb"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6" name="Google Shape;416;p61"/>
          <p:cNvSpPr txBox="1">
            <a:spLocks noGrp="1"/>
          </p:cNvSpPr>
          <p:nvPr>
            <p:ph type="ctrTitle"/>
          </p:nvPr>
        </p:nvSpPr>
        <p:spPr>
          <a:xfrm>
            <a:off x="381000" y="1371600"/>
            <a:ext cx="8458200" cy="14700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lt1"/>
              </a:buClr>
              <a:buSzPts val="3959"/>
              <a:buFont typeface="Trebuchet MS"/>
              <a:buNone/>
            </a:pPr>
            <a:r>
              <a:rPr lang="en-US" sz="3959"/>
              <a:t>OTKRIVANJE, OBEZBEĐENJE, KLASIFIKOVANJE I VEŠTAČENJE TRAGOVA PAPILARNIH LINIJA.</a:t>
            </a:r>
            <a:endParaRPr sz="3959"/>
          </a:p>
        </p:txBody>
      </p:sp>
      <p:pic>
        <p:nvPicPr>
          <p:cNvPr id="417" name="Google Shape;417;p61" descr="www.usnews.jpg"/>
          <p:cNvPicPr preferRelativeResize="0"/>
          <p:nvPr/>
        </p:nvPicPr>
        <p:blipFill rotWithShape="1">
          <a:blip r:embed="rId3">
            <a:alphaModFix/>
          </a:blip>
          <a:srcRect/>
          <a:stretch/>
        </p:blipFill>
        <p:spPr>
          <a:xfrm>
            <a:off x="457200" y="4038600"/>
            <a:ext cx="3860800" cy="2533650"/>
          </a:xfrm>
          <a:prstGeom prst="rect">
            <a:avLst/>
          </a:prstGeom>
          <a:noFill/>
          <a:ln>
            <a:noFill/>
          </a:ln>
        </p:spPr>
      </p:pic>
      <p:sp>
        <p:nvSpPr>
          <p:cNvPr id="2" name="TextBox 1"/>
          <p:cNvSpPr txBox="1"/>
          <p:nvPr/>
        </p:nvSpPr>
        <p:spPr>
          <a:xfrm>
            <a:off x="5458409" y="4997648"/>
            <a:ext cx="3769567" cy="400110"/>
          </a:xfrm>
          <a:prstGeom prst="rect">
            <a:avLst/>
          </a:prstGeom>
          <a:noFill/>
        </p:spPr>
        <p:txBody>
          <a:bodyPr wrap="square" rtlCol="0">
            <a:spAutoFit/>
          </a:bodyPr>
          <a:lstStyle/>
          <a:p>
            <a:r>
              <a:rPr lang="sr-Cyrl-RS" sz="2000" dirty="0" smtClean="0">
                <a:latin typeface="Times New Roman" pitchFamily="18" charset="0"/>
                <a:cs typeface="Times New Roman" pitchFamily="18" charset="0"/>
              </a:rPr>
              <a:t>Шифра презентације: </a:t>
            </a:r>
            <a:r>
              <a:rPr lang="sr-Cyrl-RS" sz="2000" b="1" dirty="0" smtClean="0">
                <a:latin typeface="Times New Roman" pitchFamily="18" charset="0"/>
                <a:cs typeface="Times New Roman" pitchFamily="18" charset="0"/>
              </a:rPr>
              <a:t>П1446</a:t>
            </a:r>
            <a:endParaRPr lang="en-US" sz="2000" b="1" dirty="0">
              <a:latin typeface="Times New Roman" pitchFamily="18" charset="0"/>
              <a:cs typeface="Times New Roman" pitchFamily="18" charset="0"/>
            </a:endParaRP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72"/>
        <p:cNvGrpSpPr/>
        <p:nvPr/>
      </p:nvGrpSpPr>
      <p:grpSpPr>
        <a:xfrm>
          <a:off x="0" y="0"/>
          <a:ext cx="0" cy="0"/>
          <a:chOff x="0" y="0"/>
          <a:chExt cx="0" cy="0"/>
        </a:xfrm>
      </p:grpSpPr>
      <p:sp>
        <p:nvSpPr>
          <p:cNvPr id="473" name="Google Shape;473;p70"/>
          <p:cNvSpPr txBox="1">
            <a:spLocks noGrp="1"/>
          </p:cNvSpPr>
          <p:nvPr>
            <p:ph type="title"/>
          </p:nvPr>
        </p:nvSpPr>
        <p:spPr>
          <a:xfrm>
            <a:off x="381000" y="838200"/>
            <a:ext cx="8229600" cy="10668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3600"/>
              <a:buFont typeface="Trebuchet MS"/>
              <a:buNone/>
            </a:pPr>
            <a:r>
              <a:rPr lang="en-US" sz="3600" b="1">
                <a:solidFill>
                  <a:schemeClr val="dk1"/>
                </a:solidFill>
              </a:rPr>
              <a:t>DOKAZNA VREDNOST TRAGOVA PAPILARNIH LINIJA</a:t>
            </a:r>
            <a:endParaRPr sz="3600" b="1">
              <a:solidFill>
                <a:schemeClr val="dk1"/>
              </a:solidFill>
            </a:endParaRPr>
          </a:p>
        </p:txBody>
      </p:sp>
      <p:sp>
        <p:nvSpPr>
          <p:cNvPr id="474" name="Google Shape;474;p70"/>
          <p:cNvSpPr txBox="1">
            <a:spLocks noGrp="1"/>
          </p:cNvSpPr>
          <p:nvPr>
            <p:ph type="body" idx="1"/>
          </p:nvPr>
        </p:nvSpPr>
        <p:spPr>
          <a:xfrm>
            <a:off x="228600" y="2209800"/>
            <a:ext cx="8610600" cy="4325112"/>
          </a:xfrm>
          <a:prstGeom prst="rect">
            <a:avLst/>
          </a:prstGeom>
          <a:noFill/>
          <a:ln>
            <a:noFill/>
          </a:ln>
        </p:spPr>
        <p:txBody>
          <a:bodyPr spcFirstLastPara="1" wrap="square" lIns="91425" tIns="45700" rIns="91425" bIns="45700" anchor="t" anchorCtr="0">
            <a:noAutofit/>
          </a:bodyPr>
          <a:lstStyle/>
          <a:p>
            <a:pPr marL="0" lvl="0" indent="-120650" algn="just" rtl="0">
              <a:spcBef>
                <a:spcPts val="0"/>
              </a:spcBef>
              <a:spcAft>
                <a:spcPts val="0"/>
              </a:spcAft>
              <a:buSzPts val="1900"/>
              <a:buFont typeface="Noto Sans Symbols"/>
              <a:buChar char="⮚"/>
            </a:pPr>
            <a:r>
              <a:rPr lang="en-US" sz="1900"/>
              <a:t>Dokazna vriednost tragova papilarnih linija zavisi od utvrđene veze između njegovog ostavljanja na licu mesta, određenog lica koje ga je ostavilo i krivičnog dela. </a:t>
            </a:r>
            <a:endParaRPr/>
          </a:p>
          <a:p>
            <a:pPr marL="0" lvl="0" indent="-120650" algn="just" rtl="0">
              <a:spcBef>
                <a:spcPts val="300"/>
              </a:spcBef>
              <a:spcAft>
                <a:spcPts val="0"/>
              </a:spcAft>
              <a:buSzPts val="1900"/>
              <a:buFont typeface="Noto Sans Symbols"/>
              <a:buChar char="⮚"/>
            </a:pPr>
            <a:r>
              <a:rPr lang="en-US" sz="1900"/>
              <a:t>Trag prsta sam po sebi ne znači ništa ako se ne dokaže njegova veza sa izvršenjem krivičnog dela. Tragovi prstiju koji su pronađeni na licu mesta mogu da ostanu i nezavisno od krivičnog dela (npr. pre njegovog izvršenja ili posle toga), zato je uvek potrebno sprovesti postupak dokazivanja. </a:t>
            </a:r>
            <a:endParaRPr/>
          </a:p>
          <a:p>
            <a:pPr marL="0" lvl="0" indent="-120650" algn="just" rtl="0">
              <a:spcBef>
                <a:spcPts val="300"/>
              </a:spcBef>
              <a:spcAft>
                <a:spcPts val="0"/>
              </a:spcAft>
              <a:buSzPts val="1900"/>
              <a:buFont typeface="Noto Sans Symbols"/>
              <a:buChar char="⮚"/>
            </a:pPr>
            <a:r>
              <a:rPr lang="en-US" sz="1900"/>
              <a:t>Tragovi papilarnih linija, po pravilu, predstavljaju indiciju prisutnosti na licu mesta. Međutim, mesto i položaj na kome su fiksirani, može da poveća ili oslabi njihovu dokaznu snagu. </a:t>
            </a:r>
            <a:endParaRPr/>
          </a:p>
          <a:p>
            <a:pPr marL="0" lvl="0" indent="-120650" algn="just" rtl="0">
              <a:spcBef>
                <a:spcPts val="300"/>
              </a:spcBef>
              <a:spcAft>
                <a:spcPts val="0"/>
              </a:spcAft>
              <a:buSzPts val="1900"/>
              <a:buFont typeface="Noto Sans Symbols"/>
              <a:buChar char="⮚"/>
            </a:pPr>
            <a:r>
              <a:rPr lang="en-US" sz="1900"/>
              <a:t>Nije važno samo na osnovu traga identifikovati ostavioca, već i analizirati mesto na kome je trag pronađen, izučiti njegov položaj u odnosu na druge tragove i moguće preduzete </a:t>
            </a:r>
            <a:r>
              <a:rPr lang="en-US" sz="1900" smtClean="0"/>
              <a:t>radnje.</a:t>
            </a:r>
            <a:r>
              <a:rPr lang="sr-Cyrl-RS" sz="1900" baseline="30000" smtClean="0"/>
              <a:t>1</a:t>
            </a:r>
            <a:endParaRPr sz="1900" baseline="30000"/>
          </a:p>
        </p:txBody>
      </p:sp>
      <p:sp>
        <p:nvSpPr>
          <p:cNvPr id="4" name="TextBox 3"/>
          <p:cNvSpPr txBox="1"/>
          <p:nvPr/>
        </p:nvSpPr>
        <p:spPr>
          <a:xfrm>
            <a:off x="2771336" y="6550223"/>
            <a:ext cx="6569612" cy="307777"/>
          </a:xfrm>
          <a:prstGeom prst="rect">
            <a:avLst/>
          </a:prstGeom>
          <a:noFill/>
        </p:spPr>
        <p:txBody>
          <a:bodyPr wrap="square" rtlCol="0">
            <a:spAutoFit/>
          </a:bodyPr>
          <a:lstStyle/>
          <a:p>
            <a:r>
              <a:rPr lang="sr-Cyrl-RS" sz="2000" baseline="30000" smtClean="0">
                <a:latin typeface="Georgia" pitchFamily="18" charset="0"/>
              </a:rPr>
              <a:t>1 </a:t>
            </a:r>
            <a:r>
              <a:rPr lang="sr-Cyrl-RS" smtClean="0">
                <a:latin typeface="Georgia" pitchFamily="18" charset="0"/>
              </a:rPr>
              <a:t>Симоновић, Б., </a:t>
            </a:r>
            <a:r>
              <a:rPr lang="sr-Cyrl-RS" b="1" smtClean="0">
                <a:latin typeface="Georgia" pitchFamily="18" charset="0"/>
              </a:rPr>
              <a:t>Криминалистика</a:t>
            </a:r>
            <a:r>
              <a:rPr lang="sr-Cyrl-RS" smtClean="0">
                <a:latin typeface="Georgia" pitchFamily="18" charset="0"/>
              </a:rPr>
              <a:t>, Крагујевац, 2012. година, стр. 396</a:t>
            </a:r>
            <a:endParaRPr lang="en-US"/>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78"/>
        <p:cNvGrpSpPr/>
        <p:nvPr/>
      </p:nvGrpSpPr>
      <p:grpSpPr>
        <a:xfrm>
          <a:off x="0" y="0"/>
          <a:ext cx="0" cy="0"/>
          <a:chOff x="0" y="0"/>
          <a:chExt cx="0" cy="0"/>
        </a:xfrm>
      </p:grpSpPr>
      <p:sp>
        <p:nvSpPr>
          <p:cNvPr id="479" name="Google Shape;479;p71"/>
          <p:cNvSpPr txBox="1">
            <a:spLocks noGrp="1"/>
          </p:cNvSpPr>
          <p:nvPr>
            <p:ph type="body" idx="1"/>
          </p:nvPr>
        </p:nvSpPr>
        <p:spPr>
          <a:xfrm>
            <a:off x="381000" y="990600"/>
            <a:ext cx="5029200" cy="5638800"/>
          </a:xfrm>
          <a:prstGeom prst="rect">
            <a:avLst/>
          </a:prstGeom>
          <a:noFill/>
          <a:ln>
            <a:noFill/>
          </a:ln>
        </p:spPr>
        <p:txBody>
          <a:bodyPr spcFirstLastPara="1" wrap="square" lIns="91425" tIns="45700" rIns="91425" bIns="45700" anchor="t" anchorCtr="0">
            <a:noAutofit/>
          </a:bodyPr>
          <a:lstStyle/>
          <a:p>
            <a:pPr marL="0" lvl="0" indent="0" algn="just" rtl="0">
              <a:lnSpc>
                <a:spcPct val="80000"/>
              </a:lnSpc>
              <a:spcBef>
                <a:spcPts val="0"/>
              </a:spcBef>
              <a:spcAft>
                <a:spcPts val="0"/>
              </a:spcAft>
              <a:buSzPts val="2029"/>
              <a:buFont typeface="Arial"/>
              <a:buNone/>
            </a:pPr>
            <a:r>
              <a:rPr lang="en-US" sz="2029"/>
              <a:t>Analizom položaja tragova uočavaju se tragovi dodira, tragovi hvatanja, tragovi pritiska čime se rekonstruiše kretanje i ponašanje učinioca, njegovo eventualno učešće u izvršenju krivičnog djela. </a:t>
            </a:r>
            <a:endParaRPr/>
          </a:p>
          <a:p>
            <a:pPr marL="0" lvl="0" indent="0" algn="just" rtl="0">
              <a:lnSpc>
                <a:spcPct val="80000"/>
              </a:lnSpc>
              <a:spcBef>
                <a:spcPts val="300"/>
              </a:spcBef>
              <a:spcAft>
                <a:spcPts val="0"/>
              </a:spcAft>
              <a:buSzPts val="2030"/>
              <a:buFont typeface="Arial"/>
              <a:buNone/>
            </a:pPr>
            <a:endParaRPr sz="2029"/>
          </a:p>
          <a:p>
            <a:pPr marL="0" lvl="0" indent="0" algn="just" rtl="0">
              <a:lnSpc>
                <a:spcPct val="80000"/>
              </a:lnSpc>
              <a:spcBef>
                <a:spcPts val="300"/>
              </a:spcBef>
              <a:spcAft>
                <a:spcPts val="0"/>
              </a:spcAft>
              <a:buSzPts val="2029"/>
              <a:buFont typeface="Arial"/>
              <a:buNone/>
            </a:pPr>
            <a:r>
              <a:rPr lang="en-US" sz="2029"/>
              <a:t>Daktiloskopski dokaz je najjači kada je dokazano da je trag prsta nastao upravo i samo za vreme izvršenja krivičnog dela i prilikom toga. To znači da za takav dokaz treba utvrditi sledeće činjenice: </a:t>
            </a:r>
            <a:endParaRPr/>
          </a:p>
          <a:p>
            <a:pPr marL="0" lvl="0" indent="0" algn="just" rtl="0">
              <a:lnSpc>
                <a:spcPct val="80000"/>
              </a:lnSpc>
              <a:spcBef>
                <a:spcPts val="300"/>
              </a:spcBef>
              <a:spcAft>
                <a:spcPts val="0"/>
              </a:spcAft>
              <a:buSzPts val="2030"/>
              <a:buFont typeface="Arial"/>
              <a:buNone/>
            </a:pPr>
            <a:endParaRPr sz="2029"/>
          </a:p>
          <a:p>
            <a:pPr marL="514350" lvl="0" indent="-514350" algn="just" rtl="0">
              <a:lnSpc>
                <a:spcPct val="80000"/>
              </a:lnSpc>
              <a:spcBef>
                <a:spcPts val="300"/>
              </a:spcBef>
              <a:spcAft>
                <a:spcPts val="0"/>
              </a:spcAft>
              <a:buSzPts val="2029"/>
              <a:buFont typeface="Arial"/>
              <a:buAutoNum type="alphaLcParenR"/>
            </a:pPr>
            <a:r>
              <a:rPr lang="en-US" sz="2029"/>
              <a:t>da je otisak istinit, nepodmetnut, nefalsifikovan; </a:t>
            </a:r>
            <a:endParaRPr/>
          </a:p>
          <a:p>
            <a:pPr marL="514350" lvl="0" indent="-514350" algn="just" rtl="0">
              <a:lnSpc>
                <a:spcPct val="80000"/>
              </a:lnSpc>
              <a:spcBef>
                <a:spcPts val="300"/>
              </a:spcBef>
              <a:spcAft>
                <a:spcPts val="0"/>
              </a:spcAft>
              <a:buSzPts val="2029"/>
              <a:buFont typeface="Arial"/>
              <a:buAutoNum type="alphaLcParenR"/>
            </a:pPr>
            <a:r>
              <a:rPr lang="en-US" sz="2029"/>
              <a:t>da je stvarno i ostavljen na mestu na kome je i nađen i </a:t>
            </a:r>
            <a:endParaRPr/>
          </a:p>
          <a:p>
            <a:pPr marL="514350" lvl="0" indent="-514350" algn="just" rtl="0">
              <a:lnSpc>
                <a:spcPct val="80000"/>
              </a:lnSpc>
              <a:spcBef>
                <a:spcPts val="300"/>
              </a:spcBef>
              <a:spcAft>
                <a:spcPts val="0"/>
              </a:spcAft>
              <a:buSzPts val="2029"/>
              <a:buFont typeface="Arial"/>
              <a:buAutoNum type="alphaLcParenR"/>
            </a:pPr>
            <a:r>
              <a:rPr lang="en-US" sz="2029"/>
              <a:t>da je inkriminisani otisak mogao poticati samo od učinioca krivičnog dela, zaključujući to na osnovu analize konkretne trijade: uslova, mesta i vremena ostavljanja traga.</a:t>
            </a:r>
            <a:endParaRPr/>
          </a:p>
          <a:p>
            <a:pPr marL="365760" lvl="0" indent="-131571" algn="l" rtl="0">
              <a:lnSpc>
                <a:spcPct val="80000"/>
              </a:lnSpc>
              <a:spcBef>
                <a:spcPts val="300"/>
              </a:spcBef>
              <a:spcAft>
                <a:spcPts val="0"/>
              </a:spcAft>
              <a:buSzPts val="1960"/>
              <a:buNone/>
            </a:pPr>
            <a:endParaRPr sz="1960"/>
          </a:p>
        </p:txBody>
      </p:sp>
      <p:pic>
        <p:nvPicPr>
          <p:cNvPr id="480" name="Google Shape;480;p71" descr="C:\Users\vlajn\Desktop\finger-print-2.jpg"/>
          <p:cNvPicPr preferRelativeResize="0"/>
          <p:nvPr/>
        </p:nvPicPr>
        <p:blipFill rotWithShape="1">
          <a:blip r:embed="rId3">
            <a:alphaModFix/>
          </a:blip>
          <a:srcRect/>
          <a:stretch/>
        </p:blipFill>
        <p:spPr>
          <a:xfrm>
            <a:off x="5486400" y="1752600"/>
            <a:ext cx="3442840" cy="3779838"/>
          </a:xfrm>
          <a:prstGeom prst="rect">
            <a:avLst/>
          </a:prstGeom>
          <a:noFill/>
          <a:ln>
            <a:noFill/>
          </a:ln>
        </p:spPr>
      </p:pic>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5719"/>
            <a:ext cx="8229600" cy="1066800"/>
          </a:xfrm>
        </p:spPr>
        <p:txBody>
          <a:bodyPr/>
          <a:lstStyle/>
          <a:p>
            <a:pPr algn="ctr"/>
            <a:r>
              <a:rPr lang="en-US" b="1" dirty="0"/>
              <a:t>PRIMER IZ PRAKSE</a:t>
            </a:r>
            <a:endParaRPr lang="en-US" dirty="0"/>
          </a:p>
        </p:txBody>
      </p:sp>
      <p:sp>
        <p:nvSpPr>
          <p:cNvPr id="3" name="Text Placeholder 2"/>
          <p:cNvSpPr>
            <a:spLocks noGrp="1"/>
          </p:cNvSpPr>
          <p:nvPr>
            <p:ph type="body" idx="1"/>
          </p:nvPr>
        </p:nvSpPr>
        <p:spPr>
          <a:xfrm>
            <a:off x="457200" y="2032519"/>
            <a:ext cx="8229600" cy="4325112"/>
          </a:xfrm>
        </p:spPr>
        <p:txBody>
          <a:bodyPr/>
          <a:lstStyle/>
          <a:p>
            <a:r>
              <a:rPr lang="en-US" sz="2000" dirty="0"/>
              <a:t>Prijava koju je protiv (navodno ruskog državljanina) nedavno podnela jedna devojka, dovela je do toga da u Zagrebu bude otkrivena osoba za kojom tragaju srpska i švedska policija</a:t>
            </a:r>
            <a:r>
              <a:rPr lang="en-US" sz="2000" dirty="0" smtClean="0"/>
              <a:t>.</a:t>
            </a:r>
            <a:endParaRPr lang="sr-Latn-RS" sz="2000" dirty="0" smtClean="0"/>
          </a:p>
          <a:p>
            <a:endParaRPr lang="en-US" dirty="0"/>
          </a:p>
          <a:p>
            <a:r>
              <a:rPr lang="vi-VN" sz="2000" dirty="0"/>
              <a:t>Za muškarce</a:t>
            </a:r>
            <a:r>
              <a:rPr lang="en-US" sz="2000" dirty="0"/>
              <a:t>m (</a:t>
            </a:r>
            <a:r>
              <a:rPr lang="vi-VN" sz="2000" dirty="0"/>
              <a:t>koji je prema podacima Interpola</a:t>
            </a:r>
            <a:r>
              <a:rPr lang="en-US" sz="2000" dirty="0"/>
              <a:t>,</a:t>
            </a:r>
            <a:r>
              <a:rPr lang="vi-VN" sz="2000" dirty="0"/>
              <a:t> do sada koristio nekoliko identiteta</a:t>
            </a:r>
            <a:r>
              <a:rPr lang="en-US" sz="2000" dirty="0"/>
              <a:t>)</a:t>
            </a:r>
            <a:r>
              <a:rPr lang="vi-VN" sz="2000" dirty="0"/>
              <a:t>, traga se zbog oružane pljačke, odnosno trgovanja velikim količinama kokaina i amfetamina</a:t>
            </a:r>
            <a:r>
              <a:rPr lang="en-US" sz="2000" dirty="0" smtClean="0"/>
              <a:t>.</a:t>
            </a:r>
            <a:endParaRPr lang="sr-Latn-RS" sz="2000" dirty="0" smtClean="0"/>
          </a:p>
          <a:p>
            <a:endParaRPr lang="en-US" dirty="0"/>
          </a:p>
          <a:p>
            <a:r>
              <a:rPr lang="vi-VN" sz="2000" dirty="0"/>
              <a:t>Nakon </a:t>
            </a:r>
            <a:r>
              <a:rPr lang="en-US" sz="2000" dirty="0"/>
              <a:t>nekoliko</a:t>
            </a:r>
            <a:r>
              <a:rPr lang="vi-VN" sz="2000" dirty="0"/>
              <a:t> dana iz Interpola su odgovorili da otisci</a:t>
            </a:r>
            <a:r>
              <a:rPr lang="en-US" sz="2000" dirty="0"/>
              <a:t> prstiju</a:t>
            </a:r>
            <a:r>
              <a:rPr lang="vi-VN" sz="2000" dirty="0"/>
              <a:t> pripadaju osobi koja je u njihovim bazama podataka evidentirana kao Slobodan Hrnjez, a za kojom je kancelarija Interpola u Stokholmu ima raspisanu poternicu</a:t>
            </a:r>
            <a:r>
              <a:rPr lang="en-US" sz="2000" dirty="0"/>
              <a:t>,</a:t>
            </a:r>
            <a:r>
              <a:rPr lang="vi-VN" sz="2000" dirty="0"/>
              <a:t> zbog sumnji da je bio deo grupe koja se bavila krijumčarenjem velikih količina kokaina i amfetamina.</a:t>
            </a:r>
          </a:p>
          <a:p>
            <a:endParaRPr lang="en-US" sz="2000" dirty="0"/>
          </a:p>
        </p:txBody>
      </p:sp>
    </p:spTree>
    <p:extLst>
      <p:ext uri="{BB962C8B-B14F-4D97-AF65-F5344CB8AC3E}">
        <p14:creationId xmlns:p14="http://schemas.microsoft.com/office/powerpoint/2010/main" val="1233737184"/>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75861" y="1135224"/>
            <a:ext cx="8229600" cy="4325112"/>
          </a:xfrm>
        </p:spPr>
        <p:txBody>
          <a:bodyPr/>
          <a:lstStyle/>
          <a:p>
            <a:pPr algn="just"/>
            <a:r>
              <a:rPr lang="vi-VN" sz="2000" dirty="0"/>
              <a:t>U bazi podataka Interpola takođe je zabeleženo kako se Hrnjez u Beogradu dovodi u vezu s jednom oružanom pljačkom. Interpol je upozorio da se radi o osobi koja koristi nekoliko identiteta, odnosno putuje pod raznim imenima, kako onima s područja bivše Jugoslavije, tako i zemalja zapadne Evrope.</a:t>
            </a:r>
            <a:endParaRPr lang="en-US" sz="2000" dirty="0"/>
          </a:p>
          <a:p>
            <a:pPr algn="just"/>
            <a:endParaRPr lang="vi-VN" sz="2000" dirty="0"/>
          </a:p>
          <a:p>
            <a:pPr algn="just"/>
            <a:r>
              <a:rPr lang="vi-VN" sz="2000" dirty="0"/>
              <a:t>Do sada je Interpol zabeležio kako se Hrnjez koristio imenima Bojan Ivanišević, Boban Petrović, ali i Andreas Riedel.</a:t>
            </a:r>
            <a:endParaRPr lang="en-US" sz="2000" dirty="0"/>
          </a:p>
          <a:p>
            <a:pPr algn="just"/>
            <a:endParaRPr lang="vi-VN" sz="2000" dirty="0"/>
          </a:p>
          <a:p>
            <a:pPr algn="just"/>
            <a:r>
              <a:rPr lang="vi-VN" sz="2000" dirty="0"/>
              <a:t>Nakon što su mu predočeni podaci dobijeni od Interpola, a na osnovi njegovih otisaka prstiju, muškarac je i dalje ostao pri svojoj priči, insistirajući da je on Atamdšanov, a ne Hrnjez</a:t>
            </a:r>
            <a:r>
              <a:rPr lang="vi-VN" sz="2000" dirty="0" smtClean="0"/>
              <a:t>.</a:t>
            </a:r>
            <a:endParaRPr lang="sr-Latn-RS" sz="2000" dirty="0" smtClean="0"/>
          </a:p>
          <a:p>
            <a:pPr marL="114300" indent="0" algn="just">
              <a:buNone/>
            </a:pPr>
            <a:r>
              <a:rPr lang="sr-Latn-RS" dirty="0" smtClean="0"/>
              <a:t>                                                                 </a:t>
            </a:r>
            <a:endParaRPr lang="en-US" dirty="0"/>
          </a:p>
        </p:txBody>
      </p:sp>
      <p:sp>
        <p:nvSpPr>
          <p:cNvPr id="4" name="TextBox 3"/>
          <p:cNvSpPr txBox="1"/>
          <p:nvPr/>
        </p:nvSpPr>
        <p:spPr>
          <a:xfrm>
            <a:off x="5654351" y="5673012"/>
            <a:ext cx="3303037" cy="830997"/>
          </a:xfrm>
          <a:prstGeom prst="rect">
            <a:avLst/>
          </a:prstGeom>
          <a:noFill/>
        </p:spPr>
        <p:txBody>
          <a:bodyPr wrap="square" rtlCol="0">
            <a:spAutoFit/>
          </a:bodyPr>
          <a:lstStyle/>
          <a:p>
            <a:r>
              <a:rPr lang="en-US" sz="1200" dirty="0">
                <a:latin typeface="Georgia" pitchFamily="18" charset="0"/>
              </a:rPr>
              <a:t>Izvor: </a:t>
            </a:r>
            <a:r>
              <a:rPr lang="en-US" sz="1200" dirty="0">
                <a:latin typeface="Georgia" pitchFamily="18" charset="0"/>
                <a:hlinkClick r:id="rId2"/>
              </a:rPr>
              <a:t>https://www.blic.rs/vesti/hronika/bizaran-slucaj-u-hrvatskoj-muskarac-iz-srbije-koji-tvrdi-da-je-rus-uhapsen-u-zagrebu/ll0b4rb</a:t>
            </a:r>
            <a:endParaRPr lang="en-US" sz="1200" dirty="0">
              <a:latin typeface="Georgia" pitchFamily="18" charset="0"/>
            </a:endParaRPr>
          </a:p>
        </p:txBody>
      </p:sp>
    </p:spTree>
    <p:extLst>
      <p:ext uri="{BB962C8B-B14F-4D97-AF65-F5344CB8AC3E}">
        <p14:creationId xmlns:p14="http://schemas.microsoft.com/office/powerpoint/2010/main" val="3851262712"/>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pic>
        <p:nvPicPr>
          <p:cNvPr id="485" name="Google Shape;485;p72" descr="image.jpg"/>
          <p:cNvPicPr preferRelativeResize="0"/>
          <p:nvPr/>
        </p:nvPicPr>
        <p:blipFill rotWithShape="1">
          <a:blip r:embed="rId3">
            <a:alphaModFix/>
          </a:blip>
          <a:srcRect/>
          <a:stretch/>
        </p:blipFill>
        <p:spPr>
          <a:xfrm>
            <a:off x="0" y="0"/>
            <a:ext cx="9144000" cy="6858000"/>
          </a:xfrm>
          <a:prstGeom prst="rect">
            <a:avLst/>
          </a:prstGeom>
          <a:noFill/>
          <a:ln>
            <a:noFill/>
          </a:ln>
        </p:spPr>
      </p:pic>
      <p:sp>
        <p:nvSpPr>
          <p:cNvPr id="486" name="Google Shape;486;p72"/>
          <p:cNvSpPr/>
          <p:nvPr/>
        </p:nvSpPr>
        <p:spPr>
          <a:xfrm>
            <a:off x="228600" y="5638800"/>
            <a:ext cx="4114800" cy="990600"/>
          </a:xfrm>
          <a:prstGeom prst="rect">
            <a:avLst/>
          </a:prstGeom>
          <a:solidFill>
            <a:schemeClr val="accent1"/>
          </a:solidFill>
          <a:ln w="19050" cap="flat" cmpd="sng">
            <a:solidFill>
              <a:srgbClr val="3C3D6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500" b="1" i="0" u="none" strike="noStrike" cap="none">
                <a:solidFill>
                  <a:schemeClr val="lt1"/>
                </a:solidFill>
                <a:latin typeface="Georgia"/>
                <a:ea typeface="Georgia"/>
                <a:cs typeface="Georgia"/>
                <a:sym typeface="Georgia"/>
              </a:rPr>
              <a:t>HVALA NA PAŽNJI!</a:t>
            </a:r>
            <a:endParaRPr sz="2500" b="0" i="0" u="none" strike="noStrike" cap="none">
              <a:solidFill>
                <a:schemeClr val="lt1"/>
              </a:solidFill>
              <a:latin typeface="Georgia"/>
              <a:ea typeface="Georgia"/>
              <a:cs typeface="Georgia"/>
              <a:sym typeface="Georgia"/>
            </a:endParaRP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21"/>
        <p:cNvGrpSpPr/>
        <p:nvPr/>
      </p:nvGrpSpPr>
      <p:grpSpPr>
        <a:xfrm>
          <a:off x="0" y="0"/>
          <a:ext cx="0" cy="0"/>
          <a:chOff x="0" y="0"/>
          <a:chExt cx="0" cy="0"/>
        </a:xfrm>
      </p:grpSpPr>
      <p:sp>
        <p:nvSpPr>
          <p:cNvPr id="422" name="Google Shape;422;p62"/>
          <p:cNvSpPr txBox="1">
            <a:spLocks noGrp="1"/>
          </p:cNvSpPr>
          <p:nvPr>
            <p:ph type="body" idx="1"/>
          </p:nvPr>
        </p:nvSpPr>
        <p:spPr>
          <a:xfrm>
            <a:off x="304800" y="685800"/>
            <a:ext cx="4419600" cy="5867400"/>
          </a:xfrm>
          <a:prstGeom prst="rect">
            <a:avLst/>
          </a:prstGeom>
          <a:noFill/>
          <a:ln>
            <a:noFill/>
          </a:ln>
        </p:spPr>
        <p:txBody>
          <a:bodyPr spcFirstLastPara="1" wrap="square" lIns="91425" tIns="45700" rIns="91425" bIns="45700" anchor="t" anchorCtr="0">
            <a:noAutofit/>
          </a:bodyPr>
          <a:lstStyle/>
          <a:p>
            <a:pPr marL="365760" lvl="0" indent="-256032" algn="l" rtl="0">
              <a:lnSpc>
                <a:spcPct val="80000"/>
              </a:lnSpc>
              <a:spcBef>
                <a:spcPts val="0"/>
              </a:spcBef>
              <a:spcAft>
                <a:spcPts val="0"/>
              </a:spcAft>
              <a:buSzPts val="1960"/>
              <a:buChar char="•"/>
            </a:pPr>
            <a:r>
              <a:rPr lang="en-US" sz="1960"/>
              <a:t>Na pojedinim delovima ljudske kože, a posebno na vrhovima prstiju (jagodicama), prstima, dlanovima i tabanima nalaze se papilarne linije. </a:t>
            </a:r>
            <a:endParaRPr/>
          </a:p>
          <a:p>
            <a:pPr marL="365760" lvl="0" indent="-131571" algn="l" rtl="0">
              <a:lnSpc>
                <a:spcPct val="80000"/>
              </a:lnSpc>
              <a:spcBef>
                <a:spcPts val="300"/>
              </a:spcBef>
              <a:spcAft>
                <a:spcPts val="0"/>
              </a:spcAft>
              <a:buSzPts val="1960"/>
              <a:buNone/>
            </a:pPr>
            <a:endParaRPr sz="1960"/>
          </a:p>
          <a:p>
            <a:pPr marL="365760" lvl="0" indent="-256032" algn="l" rtl="0">
              <a:lnSpc>
                <a:spcPct val="80000"/>
              </a:lnSpc>
              <a:spcBef>
                <a:spcPts val="300"/>
              </a:spcBef>
              <a:spcAft>
                <a:spcPts val="0"/>
              </a:spcAft>
              <a:buSzPts val="1960"/>
              <a:buChar char="•"/>
            </a:pPr>
            <a:r>
              <a:rPr lang="en-US" sz="1960" i="1"/>
              <a:t>Papilarne linije predstavljaju ispupčenja na koži koja grade specifične crteže različitog oblika u vidu zatvorenih linija, prekida između linija, međusobnih veza između pojedinih susednih linija, ostrvca, račvanja linija itd. </a:t>
            </a:r>
            <a:endParaRPr/>
          </a:p>
          <a:p>
            <a:pPr marL="365760" lvl="0" indent="-131571" algn="l" rtl="0">
              <a:lnSpc>
                <a:spcPct val="80000"/>
              </a:lnSpc>
              <a:spcBef>
                <a:spcPts val="300"/>
              </a:spcBef>
              <a:spcAft>
                <a:spcPts val="0"/>
              </a:spcAft>
              <a:buSzPts val="1960"/>
              <a:buNone/>
            </a:pPr>
            <a:endParaRPr sz="1960"/>
          </a:p>
          <a:p>
            <a:pPr marL="365760" lvl="0" indent="-256032" algn="l" rtl="0">
              <a:lnSpc>
                <a:spcPct val="80000"/>
              </a:lnSpc>
              <a:spcBef>
                <a:spcPts val="300"/>
              </a:spcBef>
              <a:spcAft>
                <a:spcPts val="0"/>
              </a:spcAft>
              <a:buSzPts val="1960"/>
              <a:buChar char="•"/>
            </a:pPr>
            <a:r>
              <a:rPr lang="en-US" sz="1960"/>
              <a:t>Između ispupčenja se nalaze udubljenja tako da se uočava fino oblikovana reljefna forma. Crtež papilarnih linija ispunjen je i velikim brojem završetaka znojnih kanala, tj. pora, iz kojih se neprestano luči znoj koji pokriva papilarne linije. </a:t>
            </a:r>
            <a:r>
              <a:rPr lang="en-US" sz="2000" baseline="30000" smtClean="0"/>
              <a:t>1</a:t>
            </a:r>
            <a:endParaRPr sz="1960" baseline="30000"/>
          </a:p>
          <a:p>
            <a:pPr marL="365760" lvl="0" indent="-131571" algn="l" rtl="0">
              <a:lnSpc>
                <a:spcPct val="80000"/>
              </a:lnSpc>
              <a:spcBef>
                <a:spcPts val="300"/>
              </a:spcBef>
              <a:spcAft>
                <a:spcPts val="0"/>
              </a:spcAft>
              <a:buSzPts val="1960"/>
              <a:buNone/>
            </a:pPr>
            <a:endParaRPr sz="1960"/>
          </a:p>
        </p:txBody>
      </p:sp>
      <p:pic>
        <p:nvPicPr>
          <p:cNvPr id="423" name="Google Shape;423;p62" descr="C:\Users\vlajn\Desktop\1028938_4_tipa_otisaka.jpg"/>
          <p:cNvPicPr preferRelativeResize="0"/>
          <p:nvPr/>
        </p:nvPicPr>
        <p:blipFill rotWithShape="1">
          <a:blip r:embed="rId3">
            <a:alphaModFix/>
          </a:blip>
          <a:srcRect/>
          <a:stretch/>
        </p:blipFill>
        <p:spPr>
          <a:xfrm>
            <a:off x="5410200" y="1447800"/>
            <a:ext cx="3109832" cy="4419600"/>
          </a:xfrm>
          <a:prstGeom prst="rect">
            <a:avLst/>
          </a:prstGeom>
          <a:noFill/>
          <a:ln>
            <a:noFill/>
          </a:ln>
        </p:spPr>
      </p:pic>
      <p:sp>
        <p:nvSpPr>
          <p:cNvPr id="4" name="TextBox 3"/>
          <p:cNvSpPr txBox="1"/>
          <p:nvPr/>
        </p:nvSpPr>
        <p:spPr>
          <a:xfrm>
            <a:off x="2546251" y="6550223"/>
            <a:ext cx="8173330" cy="307777"/>
          </a:xfrm>
          <a:prstGeom prst="rect">
            <a:avLst/>
          </a:prstGeom>
          <a:noFill/>
        </p:spPr>
        <p:txBody>
          <a:bodyPr wrap="square" rtlCol="0">
            <a:spAutoFit/>
          </a:bodyPr>
          <a:lstStyle/>
          <a:p>
            <a:r>
              <a:rPr lang="sr-Cyrl-RS" sz="2000" baseline="30000" smtClean="0">
                <a:latin typeface="Georgia" pitchFamily="18" charset="0"/>
              </a:rPr>
              <a:t>1</a:t>
            </a:r>
            <a:r>
              <a:rPr lang="sr-Cyrl-RS" baseline="30000" smtClean="0">
                <a:latin typeface="Georgia" pitchFamily="18" charset="0"/>
              </a:rPr>
              <a:t> </a:t>
            </a:r>
            <a:r>
              <a:rPr lang="sr-Cyrl-RS" smtClean="0">
                <a:latin typeface="Georgia" pitchFamily="18" charset="0"/>
              </a:rPr>
              <a:t>Симоновић, Б., </a:t>
            </a:r>
            <a:r>
              <a:rPr lang="sr-Cyrl-RS" b="1" smtClean="0">
                <a:latin typeface="Georgia" pitchFamily="18" charset="0"/>
              </a:rPr>
              <a:t>Криминалистика</a:t>
            </a:r>
            <a:r>
              <a:rPr lang="sr-Cyrl-RS" smtClean="0">
                <a:latin typeface="Georgia" pitchFamily="18" charset="0"/>
              </a:rPr>
              <a:t>, Крагујевац, 2012. година, стр. 379-380</a:t>
            </a:r>
            <a:endParaRPr lang="en-US">
              <a:latin typeface="Georgia" pitchFamily="18" charset="0"/>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27"/>
        <p:cNvGrpSpPr/>
        <p:nvPr/>
      </p:nvGrpSpPr>
      <p:grpSpPr>
        <a:xfrm>
          <a:off x="0" y="0"/>
          <a:ext cx="0" cy="0"/>
          <a:chOff x="0" y="0"/>
          <a:chExt cx="0" cy="0"/>
        </a:xfrm>
      </p:grpSpPr>
      <p:sp>
        <p:nvSpPr>
          <p:cNvPr id="428" name="Google Shape;428;p63"/>
          <p:cNvSpPr txBox="1">
            <a:spLocks noGrp="1"/>
          </p:cNvSpPr>
          <p:nvPr>
            <p:ph type="title"/>
          </p:nvPr>
        </p:nvSpPr>
        <p:spPr>
          <a:xfrm>
            <a:off x="457200" y="457200"/>
            <a:ext cx="8229600" cy="10668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3600"/>
              <a:buFont typeface="Trebuchet MS"/>
              <a:buNone/>
            </a:pPr>
            <a:r>
              <a:rPr lang="en-US" sz="3600" b="1">
                <a:solidFill>
                  <a:schemeClr val="dk1"/>
                </a:solidFill>
              </a:rPr>
              <a:t>VRSTE TRAGOVA PAPILARNIH LINIJA</a:t>
            </a:r>
            <a:endParaRPr sz="3600" b="1">
              <a:solidFill>
                <a:schemeClr val="dk1"/>
              </a:solidFill>
            </a:endParaRPr>
          </a:p>
        </p:txBody>
      </p:sp>
      <p:sp>
        <p:nvSpPr>
          <p:cNvPr id="429" name="Google Shape;429;p63"/>
          <p:cNvSpPr txBox="1">
            <a:spLocks noGrp="1"/>
          </p:cNvSpPr>
          <p:nvPr>
            <p:ph type="body" idx="1"/>
          </p:nvPr>
        </p:nvSpPr>
        <p:spPr>
          <a:xfrm>
            <a:off x="3657600" y="1371600"/>
            <a:ext cx="5181600" cy="4800600"/>
          </a:xfrm>
          <a:prstGeom prst="rect">
            <a:avLst/>
          </a:prstGeom>
          <a:noFill/>
          <a:ln>
            <a:noFill/>
          </a:ln>
        </p:spPr>
        <p:txBody>
          <a:bodyPr spcFirstLastPara="1" wrap="square" lIns="91425" tIns="45700" rIns="91425" bIns="45700" anchor="t" anchorCtr="0">
            <a:noAutofit/>
          </a:bodyPr>
          <a:lstStyle/>
          <a:p>
            <a:pPr marL="365760" lvl="0" indent="-256032" algn="l" rtl="0">
              <a:spcBef>
                <a:spcPts val="0"/>
              </a:spcBef>
              <a:spcAft>
                <a:spcPts val="0"/>
              </a:spcAft>
              <a:buSzPts val="2000"/>
              <a:buChar char="•"/>
            </a:pPr>
            <a:r>
              <a:rPr lang="en-US" sz="2000"/>
              <a:t>Prema načinu nastanka, prirodi i metodama fiksiranja, svi tragovi papilarnih linija dele se na </a:t>
            </a:r>
            <a:r>
              <a:rPr lang="en-US" sz="2000" i="1"/>
              <a:t>vidljive</a:t>
            </a:r>
            <a:r>
              <a:rPr lang="en-US" sz="2000"/>
              <a:t> i </a:t>
            </a:r>
            <a:r>
              <a:rPr lang="en-US" sz="2000" i="1"/>
              <a:t>latentne (nevidljive)</a:t>
            </a:r>
            <a:r>
              <a:rPr lang="en-US" sz="2000"/>
              <a:t>. </a:t>
            </a:r>
            <a:endParaRPr/>
          </a:p>
          <a:p>
            <a:pPr marL="365760" lvl="0" indent="-129032" algn="l" rtl="0">
              <a:spcBef>
                <a:spcPts val="300"/>
              </a:spcBef>
              <a:spcAft>
                <a:spcPts val="0"/>
              </a:spcAft>
              <a:buSzPts val="2000"/>
              <a:buNone/>
            </a:pPr>
            <a:endParaRPr sz="2000" i="1"/>
          </a:p>
          <a:p>
            <a:pPr marL="365760" lvl="0" indent="-256032" algn="l" rtl="0">
              <a:spcBef>
                <a:spcPts val="300"/>
              </a:spcBef>
              <a:spcAft>
                <a:spcPts val="0"/>
              </a:spcAft>
              <a:buSzPts val="2000"/>
              <a:buChar char="•"/>
            </a:pPr>
            <a:r>
              <a:rPr lang="en-US" sz="2000" i="1"/>
              <a:t>Vidljivi tragovi papilarnih</a:t>
            </a:r>
            <a:r>
              <a:rPr lang="en-US" sz="2000"/>
              <a:t> linija mogu biti: a) </a:t>
            </a:r>
            <a:r>
              <a:rPr lang="en-US" sz="2000" i="1"/>
              <a:t>obojeni (površinski)</a:t>
            </a:r>
            <a:r>
              <a:rPr lang="en-US" sz="2000"/>
              <a:t> ili b) </a:t>
            </a:r>
            <a:r>
              <a:rPr lang="en-US" sz="2000" i="1"/>
              <a:t>reljefni</a:t>
            </a:r>
            <a:r>
              <a:rPr lang="en-US" sz="2000"/>
              <a:t> koji nastaju dodirivanjem i usled toga utiskivanjem reljefa papilarnih linija na mekanim površinama. </a:t>
            </a:r>
            <a:endParaRPr sz="2000"/>
          </a:p>
          <a:p>
            <a:pPr marL="365760" lvl="0" indent="-129032" algn="l" rtl="0">
              <a:spcBef>
                <a:spcPts val="300"/>
              </a:spcBef>
              <a:spcAft>
                <a:spcPts val="0"/>
              </a:spcAft>
              <a:buSzPts val="2000"/>
              <a:buNone/>
            </a:pPr>
            <a:endParaRPr sz="2000" i="1"/>
          </a:p>
          <a:p>
            <a:pPr marL="365760" lvl="0" indent="-256032">
              <a:buSzPts val="2000"/>
            </a:pPr>
            <a:r>
              <a:rPr lang="en-US" sz="2000" i="1"/>
              <a:t>Latentni (nevidljivi),</a:t>
            </a:r>
            <a:r>
              <a:rPr lang="en-US" sz="2000"/>
              <a:t> tragovi papilarnih linija nastaju dodirivanjem relativno čvrstih i glatkih površina na kojima se usled znojavosti odražava reljef ostavioca traga (prstiju, stopala, šake). </a:t>
            </a:r>
            <a:r>
              <a:rPr lang="sr-Cyrl-RS" sz="2000" baseline="30000" smtClean="0">
                <a:latin typeface="Georgia" pitchFamily="18" charset="0"/>
              </a:rPr>
              <a:t>1 </a:t>
            </a:r>
            <a:endParaRPr sz="2000"/>
          </a:p>
          <a:p>
            <a:pPr marL="365760" lvl="0" indent="-129032" algn="just" rtl="0">
              <a:spcBef>
                <a:spcPts val="300"/>
              </a:spcBef>
              <a:spcAft>
                <a:spcPts val="0"/>
              </a:spcAft>
              <a:buSzPts val="2000"/>
              <a:buNone/>
            </a:pPr>
            <a:endParaRPr sz="2000"/>
          </a:p>
        </p:txBody>
      </p:sp>
      <p:pic>
        <p:nvPicPr>
          <p:cNvPr id="430" name="Google Shape;430;p63" descr="C:\Users\vlajn\Desktop\piJnNky4RvnpGXGRfSFwsn.jpg"/>
          <p:cNvPicPr preferRelativeResize="0"/>
          <p:nvPr/>
        </p:nvPicPr>
        <p:blipFill rotWithShape="1">
          <a:blip r:embed="rId3">
            <a:alphaModFix/>
          </a:blip>
          <a:srcRect/>
          <a:stretch/>
        </p:blipFill>
        <p:spPr>
          <a:xfrm>
            <a:off x="152400" y="2590800"/>
            <a:ext cx="3529513" cy="2362200"/>
          </a:xfrm>
          <a:prstGeom prst="rect">
            <a:avLst/>
          </a:prstGeom>
          <a:noFill/>
          <a:ln>
            <a:noFill/>
          </a:ln>
        </p:spPr>
      </p:pic>
      <p:sp>
        <p:nvSpPr>
          <p:cNvPr id="5" name="TextBox 4"/>
          <p:cNvSpPr txBox="1"/>
          <p:nvPr/>
        </p:nvSpPr>
        <p:spPr>
          <a:xfrm>
            <a:off x="225083" y="6119336"/>
            <a:ext cx="3502855" cy="738664"/>
          </a:xfrm>
          <a:prstGeom prst="rect">
            <a:avLst/>
          </a:prstGeom>
          <a:noFill/>
        </p:spPr>
        <p:txBody>
          <a:bodyPr wrap="square" rtlCol="0">
            <a:spAutoFit/>
          </a:bodyPr>
          <a:lstStyle/>
          <a:p>
            <a:r>
              <a:rPr lang="sr-Cyrl-RS" sz="2000" baseline="30000" smtClean="0">
                <a:latin typeface="Georgia" pitchFamily="18" charset="0"/>
              </a:rPr>
              <a:t>1</a:t>
            </a:r>
            <a:r>
              <a:rPr lang="sr-Cyrl-RS" baseline="30000" smtClean="0">
                <a:latin typeface="Georgia" pitchFamily="18" charset="0"/>
              </a:rPr>
              <a:t> </a:t>
            </a:r>
            <a:r>
              <a:rPr lang="sr-Cyrl-RS" smtClean="0">
                <a:latin typeface="Georgia" pitchFamily="18" charset="0"/>
              </a:rPr>
              <a:t>Симоновић, Б., </a:t>
            </a:r>
            <a:r>
              <a:rPr lang="sr-Cyrl-RS" b="1" smtClean="0">
                <a:latin typeface="Georgia" pitchFamily="18" charset="0"/>
              </a:rPr>
              <a:t>Криминалистика</a:t>
            </a:r>
            <a:r>
              <a:rPr lang="sr-Cyrl-RS" smtClean="0">
                <a:latin typeface="Georgia" pitchFamily="18" charset="0"/>
              </a:rPr>
              <a:t>, Крагујевац, 2012. година, стр. 380</a:t>
            </a:r>
            <a:endParaRPr lang="en-US" smtClean="0">
              <a:latin typeface="Georgia" pitchFamily="18" charset="0"/>
            </a:endParaRPr>
          </a:p>
          <a:p>
            <a:endParaRPr lang="en-US"/>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34"/>
        <p:cNvGrpSpPr/>
        <p:nvPr/>
      </p:nvGrpSpPr>
      <p:grpSpPr>
        <a:xfrm>
          <a:off x="0" y="0"/>
          <a:ext cx="0" cy="0"/>
          <a:chOff x="0" y="0"/>
          <a:chExt cx="0" cy="0"/>
        </a:xfrm>
      </p:grpSpPr>
      <p:sp>
        <p:nvSpPr>
          <p:cNvPr id="435" name="Google Shape;435;p64"/>
          <p:cNvSpPr txBox="1">
            <a:spLocks noGrp="1"/>
          </p:cNvSpPr>
          <p:nvPr>
            <p:ph type="title"/>
          </p:nvPr>
        </p:nvSpPr>
        <p:spPr>
          <a:xfrm>
            <a:off x="457200" y="1143000"/>
            <a:ext cx="8229600" cy="10668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3600"/>
              <a:buFont typeface="Trebuchet MS"/>
              <a:buNone/>
            </a:pPr>
            <a:r>
              <a:rPr lang="en-US" sz="3600" b="1">
                <a:solidFill>
                  <a:schemeClr val="dk1"/>
                </a:solidFill>
              </a:rPr>
              <a:t>FIKSIRANJE VIDLJIVIH TRAGOVA PAPILARNIH LINIJA</a:t>
            </a:r>
            <a:endParaRPr sz="3600" b="1">
              <a:solidFill>
                <a:schemeClr val="dk1"/>
              </a:solidFill>
            </a:endParaRPr>
          </a:p>
        </p:txBody>
      </p:sp>
      <p:sp>
        <p:nvSpPr>
          <p:cNvPr id="436" name="Google Shape;436;p64"/>
          <p:cNvSpPr txBox="1">
            <a:spLocks noGrp="1"/>
          </p:cNvSpPr>
          <p:nvPr>
            <p:ph type="body" idx="1"/>
          </p:nvPr>
        </p:nvSpPr>
        <p:spPr>
          <a:xfrm>
            <a:off x="152400" y="2819400"/>
            <a:ext cx="6781800" cy="4038600"/>
          </a:xfrm>
          <a:prstGeom prst="rect">
            <a:avLst/>
          </a:prstGeom>
          <a:noFill/>
          <a:ln>
            <a:noFill/>
          </a:ln>
        </p:spPr>
        <p:txBody>
          <a:bodyPr spcFirstLastPara="1" wrap="square" lIns="91425" tIns="45700" rIns="91425" bIns="45700" anchor="t" anchorCtr="0">
            <a:noAutofit/>
          </a:bodyPr>
          <a:lstStyle/>
          <a:p>
            <a:pPr marL="514350" lvl="0" indent="-514350" algn="l" rtl="0">
              <a:lnSpc>
                <a:spcPct val="80000"/>
              </a:lnSpc>
              <a:spcBef>
                <a:spcPts val="0"/>
              </a:spcBef>
              <a:spcAft>
                <a:spcPts val="0"/>
              </a:spcAft>
              <a:buSzPts val="1750"/>
              <a:buFont typeface="Arial"/>
              <a:buAutoNum type="alphaLcParenR"/>
            </a:pPr>
            <a:r>
              <a:rPr lang="en-US" sz="1750" i="1"/>
              <a:t>Obojeni (površinski) tragovi papilarnih linija</a:t>
            </a:r>
            <a:r>
              <a:rPr lang="en-US" sz="1750"/>
              <a:t> fiksiraju se direktnim fotografisanjem pod kosim svetlom. </a:t>
            </a:r>
            <a:endParaRPr/>
          </a:p>
          <a:p>
            <a:pPr marL="514350" lvl="0" indent="-403225" algn="l" rtl="0">
              <a:lnSpc>
                <a:spcPct val="80000"/>
              </a:lnSpc>
              <a:spcBef>
                <a:spcPts val="300"/>
              </a:spcBef>
              <a:spcAft>
                <a:spcPts val="0"/>
              </a:spcAft>
              <a:buSzPts val="1750"/>
              <a:buFont typeface="Arial"/>
              <a:buNone/>
            </a:pPr>
            <a:endParaRPr sz="1750"/>
          </a:p>
          <a:p>
            <a:pPr marL="514350" lvl="0" indent="-403225" algn="l" rtl="0">
              <a:lnSpc>
                <a:spcPct val="80000"/>
              </a:lnSpc>
              <a:spcBef>
                <a:spcPts val="300"/>
              </a:spcBef>
              <a:spcAft>
                <a:spcPts val="0"/>
              </a:spcAft>
              <a:buSzPts val="1750"/>
              <a:buFont typeface="Arial"/>
              <a:buNone/>
            </a:pPr>
            <a:endParaRPr sz="1750"/>
          </a:p>
          <a:p>
            <a:pPr marL="514350" lvl="0" indent="-514350" algn="l" rtl="0">
              <a:lnSpc>
                <a:spcPct val="80000"/>
              </a:lnSpc>
              <a:spcBef>
                <a:spcPts val="300"/>
              </a:spcBef>
              <a:spcAft>
                <a:spcPts val="0"/>
              </a:spcAft>
              <a:buSzPts val="1750"/>
              <a:buFont typeface="Arial"/>
              <a:buAutoNum type="alphaLcParenR"/>
            </a:pPr>
            <a:r>
              <a:rPr lang="en-US" sz="1750" i="1"/>
              <a:t>Reljefni tragovi papilarnih linija</a:t>
            </a:r>
            <a:r>
              <a:rPr lang="en-US" sz="1750"/>
              <a:t> fiksiraju se: </a:t>
            </a:r>
            <a:endParaRPr/>
          </a:p>
          <a:p>
            <a:pPr marL="514350" lvl="0" indent="-403225" algn="l" rtl="0">
              <a:lnSpc>
                <a:spcPct val="80000"/>
              </a:lnSpc>
              <a:spcBef>
                <a:spcPts val="300"/>
              </a:spcBef>
              <a:spcAft>
                <a:spcPts val="0"/>
              </a:spcAft>
              <a:buSzPts val="1750"/>
              <a:buFont typeface="Arial"/>
              <a:buNone/>
            </a:pPr>
            <a:endParaRPr sz="1750"/>
          </a:p>
          <a:p>
            <a:pPr marL="514350" lvl="0" indent="-403225" algn="l" rtl="0">
              <a:lnSpc>
                <a:spcPct val="80000"/>
              </a:lnSpc>
              <a:spcBef>
                <a:spcPts val="300"/>
              </a:spcBef>
              <a:spcAft>
                <a:spcPts val="0"/>
              </a:spcAft>
              <a:buSzPts val="1750"/>
              <a:buFont typeface="Arial"/>
              <a:buNone/>
            </a:pPr>
            <a:endParaRPr sz="1750"/>
          </a:p>
          <a:p>
            <a:pPr marL="514350" lvl="0" indent="-514350" algn="l" rtl="0">
              <a:lnSpc>
                <a:spcPct val="80000"/>
              </a:lnSpc>
              <a:spcBef>
                <a:spcPts val="300"/>
              </a:spcBef>
              <a:spcAft>
                <a:spcPts val="0"/>
              </a:spcAft>
              <a:buSzPts val="1750"/>
              <a:buFont typeface="Arial"/>
              <a:buChar char="•"/>
            </a:pPr>
            <a:r>
              <a:rPr lang="en-US" sz="1750"/>
              <a:t>direktnim fotografisanjem</a:t>
            </a:r>
            <a:endParaRPr/>
          </a:p>
          <a:p>
            <a:pPr marL="514350" lvl="0" indent="-514350" algn="l" rtl="0">
              <a:lnSpc>
                <a:spcPct val="80000"/>
              </a:lnSpc>
              <a:spcBef>
                <a:spcPts val="300"/>
              </a:spcBef>
              <a:spcAft>
                <a:spcPts val="0"/>
              </a:spcAft>
              <a:buSzPts val="1750"/>
              <a:buFont typeface="Arial"/>
              <a:buChar char="•"/>
            </a:pPr>
            <a:r>
              <a:rPr lang="en-US" sz="1750"/>
              <a:t>mulažiranjem. </a:t>
            </a:r>
            <a:endParaRPr/>
          </a:p>
          <a:p>
            <a:pPr marL="514350" lvl="0" indent="-403225" algn="l" rtl="0">
              <a:lnSpc>
                <a:spcPct val="80000"/>
              </a:lnSpc>
              <a:spcBef>
                <a:spcPts val="300"/>
              </a:spcBef>
              <a:spcAft>
                <a:spcPts val="0"/>
              </a:spcAft>
              <a:buSzPts val="1750"/>
              <a:buNone/>
            </a:pPr>
            <a:endParaRPr sz="1750"/>
          </a:p>
          <a:p>
            <a:pPr marL="514350" lvl="0" indent="-403225" algn="l" rtl="0">
              <a:lnSpc>
                <a:spcPct val="80000"/>
              </a:lnSpc>
              <a:spcBef>
                <a:spcPts val="300"/>
              </a:spcBef>
              <a:spcAft>
                <a:spcPts val="0"/>
              </a:spcAft>
              <a:buSzPts val="1750"/>
              <a:buNone/>
            </a:pPr>
            <a:endParaRPr sz="1750"/>
          </a:p>
          <a:p>
            <a:pPr marL="0" lvl="0" indent="0">
              <a:lnSpc>
                <a:spcPct val="80000"/>
              </a:lnSpc>
              <a:spcBef>
                <a:spcPts val="0"/>
              </a:spcBef>
              <a:buSzPts val="1750"/>
              <a:buNone/>
            </a:pPr>
            <a:r>
              <a:rPr lang="en-US" sz="1750"/>
              <a:t>Tragovi papilarnih linija mulažiraju se alabaster gipsom ili još bolje, primenom silikonskih pasti (jer su elastičnije) koje se koriste u stomatologiji</a:t>
            </a:r>
            <a:r>
              <a:rPr lang="en-US" sz="1750" smtClean="0"/>
              <a:t>.</a:t>
            </a:r>
            <a:r>
              <a:rPr lang="sr-Cyrl-RS" sz="1800" baseline="30000" smtClean="0">
                <a:latin typeface="Georgia" pitchFamily="18" charset="0"/>
              </a:rPr>
              <a:t> 1</a:t>
            </a:r>
            <a:endParaRPr sz="1750"/>
          </a:p>
          <a:p>
            <a:pPr marL="365760" lvl="0" indent="-144907" algn="l" rtl="0">
              <a:lnSpc>
                <a:spcPct val="80000"/>
              </a:lnSpc>
              <a:spcBef>
                <a:spcPts val="300"/>
              </a:spcBef>
              <a:spcAft>
                <a:spcPts val="0"/>
              </a:spcAft>
              <a:buSzPts val="1750"/>
              <a:buNone/>
            </a:pPr>
            <a:endParaRPr sz="1750"/>
          </a:p>
        </p:txBody>
      </p:sp>
      <p:pic>
        <p:nvPicPr>
          <p:cNvPr id="437" name="Google Shape;437;p64" descr="images.jpg"/>
          <p:cNvPicPr preferRelativeResize="0"/>
          <p:nvPr/>
        </p:nvPicPr>
        <p:blipFill rotWithShape="1">
          <a:blip r:embed="rId3">
            <a:alphaModFix/>
          </a:blip>
          <a:srcRect/>
          <a:stretch/>
        </p:blipFill>
        <p:spPr>
          <a:xfrm>
            <a:off x="6858000" y="2743200"/>
            <a:ext cx="1619250" cy="2743200"/>
          </a:xfrm>
          <a:prstGeom prst="rect">
            <a:avLst/>
          </a:prstGeom>
          <a:noFill/>
          <a:ln>
            <a:noFill/>
          </a:ln>
        </p:spPr>
      </p:pic>
      <p:sp>
        <p:nvSpPr>
          <p:cNvPr id="5" name="TextBox 4"/>
          <p:cNvSpPr txBox="1"/>
          <p:nvPr/>
        </p:nvSpPr>
        <p:spPr>
          <a:xfrm>
            <a:off x="2518117" y="6550223"/>
            <a:ext cx="6625883" cy="307777"/>
          </a:xfrm>
          <a:prstGeom prst="rect">
            <a:avLst/>
          </a:prstGeom>
          <a:noFill/>
        </p:spPr>
        <p:txBody>
          <a:bodyPr wrap="square" rtlCol="0">
            <a:spAutoFit/>
          </a:bodyPr>
          <a:lstStyle/>
          <a:p>
            <a:r>
              <a:rPr lang="sr-Cyrl-RS" sz="2000" baseline="30000" smtClean="0">
                <a:latin typeface="Georgia" pitchFamily="18" charset="0"/>
              </a:rPr>
              <a:t>1</a:t>
            </a:r>
            <a:r>
              <a:rPr lang="sr-Cyrl-RS" baseline="30000" smtClean="0">
                <a:latin typeface="Georgia" pitchFamily="18" charset="0"/>
              </a:rPr>
              <a:t> </a:t>
            </a:r>
            <a:r>
              <a:rPr lang="sr-Cyrl-RS" smtClean="0">
                <a:latin typeface="Georgia" pitchFamily="18" charset="0"/>
              </a:rPr>
              <a:t>Симоновић, Б., </a:t>
            </a:r>
            <a:r>
              <a:rPr lang="sr-Cyrl-RS" b="1" smtClean="0">
                <a:latin typeface="Georgia" pitchFamily="18" charset="0"/>
              </a:rPr>
              <a:t>Криминалистика</a:t>
            </a:r>
            <a:r>
              <a:rPr lang="sr-Cyrl-RS" smtClean="0">
                <a:latin typeface="Georgia" pitchFamily="18" charset="0"/>
              </a:rPr>
              <a:t>, Крагујевац, 2012. година, стр. 380</a:t>
            </a:r>
            <a:endParaRPr lang="en-US" smtClean="0">
              <a:latin typeface="Georgia" pitchFamily="18" charset="0"/>
            </a:endParaRP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41"/>
        <p:cNvGrpSpPr/>
        <p:nvPr/>
      </p:nvGrpSpPr>
      <p:grpSpPr>
        <a:xfrm>
          <a:off x="0" y="0"/>
          <a:ext cx="0" cy="0"/>
          <a:chOff x="0" y="0"/>
          <a:chExt cx="0" cy="0"/>
        </a:xfrm>
      </p:grpSpPr>
      <p:sp>
        <p:nvSpPr>
          <p:cNvPr id="442" name="Google Shape;442;p65"/>
          <p:cNvSpPr txBox="1">
            <a:spLocks noGrp="1"/>
          </p:cNvSpPr>
          <p:nvPr>
            <p:ph type="title"/>
          </p:nvPr>
        </p:nvSpPr>
        <p:spPr>
          <a:xfrm>
            <a:off x="457200" y="914400"/>
            <a:ext cx="8229600" cy="10668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3600"/>
              <a:buFont typeface="Trebuchet MS"/>
              <a:buNone/>
            </a:pPr>
            <a:r>
              <a:rPr lang="en-US" sz="3600" b="1">
                <a:solidFill>
                  <a:schemeClr val="dk1"/>
                </a:solidFill>
              </a:rPr>
              <a:t>PRONALAŽENJE, FIKSIRANJE I IZAZIVANJE LATENTNIH TRAGOVA PAPILARNIH LINIJA</a:t>
            </a:r>
            <a:endParaRPr sz="3600" b="1">
              <a:solidFill>
                <a:schemeClr val="dk1"/>
              </a:solidFill>
            </a:endParaRPr>
          </a:p>
        </p:txBody>
      </p:sp>
      <p:sp>
        <p:nvSpPr>
          <p:cNvPr id="443" name="Google Shape;443;p65"/>
          <p:cNvSpPr txBox="1">
            <a:spLocks noGrp="1"/>
          </p:cNvSpPr>
          <p:nvPr>
            <p:ph type="body" idx="1"/>
          </p:nvPr>
        </p:nvSpPr>
        <p:spPr>
          <a:xfrm>
            <a:off x="0" y="2438400"/>
            <a:ext cx="6019800" cy="4608576"/>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SzPts val="2400"/>
              <a:buNone/>
            </a:pPr>
            <a:r>
              <a:rPr lang="en-US" sz="2400" b="1" i="1"/>
              <a:t>Izazivanje latentnih tragova pomoću praškova</a:t>
            </a:r>
            <a:endParaRPr sz="2400" b="1" i="1"/>
          </a:p>
          <a:p>
            <a:pPr marL="0" lvl="0" indent="0" algn="just" rtl="0">
              <a:spcBef>
                <a:spcPts val="300"/>
              </a:spcBef>
              <a:spcAft>
                <a:spcPts val="0"/>
              </a:spcAft>
              <a:buSzPts val="2400"/>
              <a:buNone/>
            </a:pPr>
            <a:endParaRPr sz="2400" b="1" i="1"/>
          </a:p>
          <a:p>
            <a:pPr marL="0" lvl="0" indent="0" algn="just">
              <a:buSzPts val="2000"/>
              <a:buNone/>
            </a:pPr>
            <a:r>
              <a:rPr lang="en-US" sz="2000"/>
              <a:t>Najčešće su u upotrebi </a:t>
            </a:r>
            <a:r>
              <a:rPr lang="en-US" sz="2000" i="1"/>
              <a:t>argentorat</a:t>
            </a:r>
            <a:r>
              <a:rPr lang="en-US" sz="2000"/>
              <a:t> (fino mleveni svetlo-siv aluminijumski prah) i </a:t>
            </a:r>
            <a:r>
              <a:rPr lang="en-US" sz="2000" i="1"/>
              <a:t>grafitni prah</a:t>
            </a:r>
            <a:r>
              <a:rPr lang="en-US" sz="2000"/>
              <a:t>. Praškovi imaju osobinu da se čvršće vežu za znoj i masnoću na tragu papilarne linije, nego za udubljenja između njih. Tragovi papilarnih linija najčešće se zaprašuju </a:t>
            </a:r>
            <a:r>
              <a:rPr lang="en-US" sz="2000" i="1"/>
              <a:t>četkicom</a:t>
            </a:r>
            <a:r>
              <a:rPr lang="en-US" sz="2000"/>
              <a:t>, </a:t>
            </a:r>
            <a:r>
              <a:rPr lang="en-US" sz="2000" i="1"/>
              <a:t>pumpicom (pulverzatorom)</a:t>
            </a:r>
            <a:r>
              <a:rPr lang="en-US" sz="2000"/>
              <a:t> ili </a:t>
            </a:r>
            <a:r>
              <a:rPr lang="en-US" sz="2000" i="1"/>
              <a:t>praškovima </a:t>
            </a:r>
            <a:r>
              <a:rPr lang="en-US" sz="2000"/>
              <a:t>koji se pakuju</a:t>
            </a:r>
            <a:r>
              <a:rPr lang="en-US" sz="2000" i="1"/>
              <a:t> u obliku spreja</a:t>
            </a:r>
            <a:r>
              <a:rPr lang="en-US" sz="2000"/>
              <a:t>. Nanošenje praha na sumnjivo mesto se može izvršiti pomoću specijalnih, naročito finih četkica. </a:t>
            </a:r>
            <a:r>
              <a:rPr lang="sr-Cyrl-RS" sz="2000" baseline="30000" smtClean="0">
                <a:latin typeface="Georgia" pitchFamily="18" charset="0"/>
              </a:rPr>
              <a:t>1</a:t>
            </a:r>
            <a:endParaRPr sz="2000"/>
          </a:p>
          <a:p>
            <a:pPr marL="365760" lvl="0" indent="-78232" algn="l" rtl="0">
              <a:spcBef>
                <a:spcPts val="300"/>
              </a:spcBef>
              <a:spcAft>
                <a:spcPts val="0"/>
              </a:spcAft>
              <a:buSzPts val="2800"/>
              <a:buNone/>
            </a:pPr>
            <a:endParaRPr/>
          </a:p>
        </p:txBody>
      </p:sp>
      <p:pic>
        <p:nvPicPr>
          <p:cNvPr id="444" name="Google Shape;444;p65" descr="C:\Users\vlajn\Desktop\fingerprint.jpg"/>
          <p:cNvPicPr preferRelativeResize="0"/>
          <p:nvPr/>
        </p:nvPicPr>
        <p:blipFill rotWithShape="1">
          <a:blip r:embed="rId3">
            <a:alphaModFix/>
          </a:blip>
          <a:srcRect/>
          <a:stretch/>
        </p:blipFill>
        <p:spPr>
          <a:xfrm>
            <a:off x="6324600" y="2743200"/>
            <a:ext cx="2362200" cy="3278155"/>
          </a:xfrm>
          <a:prstGeom prst="rect">
            <a:avLst/>
          </a:prstGeom>
          <a:noFill/>
          <a:ln>
            <a:noFill/>
          </a:ln>
        </p:spPr>
      </p:pic>
      <p:sp>
        <p:nvSpPr>
          <p:cNvPr id="5" name="TextBox 4"/>
          <p:cNvSpPr txBox="1"/>
          <p:nvPr/>
        </p:nvSpPr>
        <p:spPr>
          <a:xfrm>
            <a:off x="2335237" y="6471138"/>
            <a:ext cx="6808763" cy="523220"/>
          </a:xfrm>
          <a:prstGeom prst="rect">
            <a:avLst/>
          </a:prstGeom>
          <a:noFill/>
        </p:spPr>
        <p:txBody>
          <a:bodyPr wrap="square" rtlCol="0">
            <a:spAutoFit/>
          </a:bodyPr>
          <a:lstStyle/>
          <a:p>
            <a:r>
              <a:rPr lang="sr-Cyrl-RS" sz="2000" baseline="30000" smtClean="0">
                <a:latin typeface="Georgia" pitchFamily="18" charset="0"/>
              </a:rPr>
              <a:t>1</a:t>
            </a:r>
            <a:r>
              <a:rPr lang="sr-Cyrl-RS" baseline="30000" smtClean="0">
                <a:latin typeface="Georgia" pitchFamily="18" charset="0"/>
              </a:rPr>
              <a:t> </a:t>
            </a:r>
            <a:r>
              <a:rPr lang="sr-Cyrl-RS" smtClean="0">
                <a:latin typeface="Georgia" pitchFamily="18" charset="0"/>
              </a:rPr>
              <a:t>Симоновић, Б., </a:t>
            </a:r>
            <a:r>
              <a:rPr lang="sr-Cyrl-RS" b="1" smtClean="0">
                <a:latin typeface="Georgia" pitchFamily="18" charset="0"/>
              </a:rPr>
              <a:t>Криминалистика</a:t>
            </a:r>
            <a:r>
              <a:rPr lang="sr-Cyrl-RS" smtClean="0">
                <a:latin typeface="Georgia" pitchFamily="18" charset="0"/>
              </a:rPr>
              <a:t>, Крагујевац, 2012. година, стр. 380-381</a:t>
            </a:r>
            <a:endParaRPr lang="en-US" smtClean="0">
              <a:latin typeface="Georgia" pitchFamily="18" charset="0"/>
            </a:endParaRPr>
          </a:p>
          <a:p>
            <a:endParaRPr lang="en-US"/>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48"/>
        <p:cNvGrpSpPr/>
        <p:nvPr/>
      </p:nvGrpSpPr>
      <p:grpSpPr>
        <a:xfrm>
          <a:off x="0" y="0"/>
          <a:ext cx="0" cy="0"/>
          <a:chOff x="0" y="0"/>
          <a:chExt cx="0" cy="0"/>
        </a:xfrm>
      </p:grpSpPr>
      <p:sp>
        <p:nvSpPr>
          <p:cNvPr id="449" name="Google Shape;449;p66"/>
          <p:cNvSpPr txBox="1">
            <a:spLocks noGrp="1"/>
          </p:cNvSpPr>
          <p:nvPr>
            <p:ph type="body" idx="1"/>
          </p:nvPr>
        </p:nvSpPr>
        <p:spPr>
          <a:xfrm>
            <a:off x="0" y="711590"/>
            <a:ext cx="8644597" cy="5867400"/>
          </a:xfrm>
          <a:prstGeom prst="rect">
            <a:avLst/>
          </a:prstGeom>
          <a:noFill/>
          <a:ln>
            <a:noFill/>
          </a:ln>
        </p:spPr>
        <p:txBody>
          <a:bodyPr spcFirstLastPara="1" wrap="square" lIns="91425" tIns="45700" rIns="91425" bIns="45700" anchor="t" anchorCtr="0">
            <a:noAutofit/>
          </a:bodyPr>
          <a:lstStyle/>
          <a:p>
            <a:pPr marL="365760" lvl="0" indent="-256032" algn="ctr" rtl="0">
              <a:spcBef>
                <a:spcPts val="0"/>
              </a:spcBef>
              <a:spcAft>
                <a:spcPts val="0"/>
              </a:spcAft>
              <a:buSzPts val="2590"/>
              <a:buNone/>
            </a:pPr>
            <a:r>
              <a:rPr lang="en-US" sz="2590" b="1" i="1"/>
              <a:t>Fiksiranje tragova papilarnih linija pomoću daktiloskopske folije</a:t>
            </a:r>
            <a:endParaRPr sz="2590" b="1"/>
          </a:p>
          <a:p>
            <a:pPr marL="365760" lvl="0" indent="0" algn="l" rtl="0">
              <a:spcBef>
                <a:spcPts val="300"/>
              </a:spcBef>
              <a:spcAft>
                <a:spcPts val="0"/>
              </a:spcAft>
              <a:buSzPts val="2590"/>
              <a:buNone/>
            </a:pPr>
            <a:endParaRPr sz="2590" b="1"/>
          </a:p>
          <a:p>
            <a:pPr marL="365760" lvl="0" indent="0" algn="just" rtl="0">
              <a:spcBef>
                <a:spcPts val="300"/>
              </a:spcBef>
              <a:spcAft>
                <a:spcPts val="0"/>
              </a:spcAft>
              <a:buSzPts val="2035"/>
              <a:buNone/>
            </a:pPr>
            <a:r>
              <a:rPr lang="en-US" sz="2035"/>
              <a:t>U kriminalističkoj praksi u upotrebi je više vrsta folija: crna, bela, i providna (transparentna). </a:t>
            </a:r>
            <a:endParaRPr/>
          </a:p>
          <a:p>
            <a:pPr marL="365760" lvl="0" indent="0" algn="just" rtl="0">
              <a:spcBef>
                <a:spcPts val="300"/>
              </a:spcBef>
              <a:spcAft>
                <a:spcPts val="0"/>
              </a:spcAft>
              <a:buSzPts val="2035"/>
              <a:buNone/>
            </a:pPr>
            <a:endParaRPr sz="2035"/>
          </a:p>
          <a:p>
            <a:pPr marL="365760" lvl="0" indent="0" algn="just">
              <a:buSzPts val="2035"/>
              <a:buNone/>
            </a:pPr>
            <a:r>
              <a:rPr lang="en-US" sz="2035"/>
              <a:t>Boja folije određuje se prema vrsti praška koji se koristio za izazivanje traga. Tragovi koji su izazvani belim praškom, fiksiraće se crnom folijom. Pre fiksiranja naprašenog traga, najpre se sa daktiloskopske folije skine zaštitni sloj. Na trag se stavi želatinski sloj (koji je lepljiv), čime se na foliju prenesu čestice praška. Iz folije se istisne vazduh, tako što se drškom četkice prelazi preko njene površine čime se obezbeđuje da se prašak ravnomerno zalepi. Nakon toga se folija odlepi sa traga. Na njoj se nalazi fiksiran trag koji se obezbeđuje od uništenja, tako što se preko želatinskog sloja (na kome se odrazio trag) ponovo zalepi zaštitni sloj daktiloskopske folije</a:t>
            </a:r>
            <a:r>
              <a:rPr lang="en-US" sz="2035" smtClean="0"/>
              <a:t>.</a:t>
            </a:r>
            <a:r>
              <a:rPr lang="sr-Cyrl-RS" sz="2400" baseline="30000" smtClean="0">
                <a:latin typeface="Georgia" pitchFamily="18" charset="0"/>
              </a:rPr>
              <a:t> 1 </a:t>
            </a:r>
            <a:endParaRPr sz="2035"/>
          </a:p>
          <a:p>
            <a:pPr marL="365760" lvl="0" indent="-91566" algn="l" rtl="0">
              <a:spcBef>
                <a:spcPts val="300"/>
              </a:spcBef>
              <a:spcAft>
                <a:spcPts val="0"/>
              </a:spcAft>
              <a:buSzPts val="2590"/>
              <a:buNone/>
            </a:pPr>
            <a:endParaRPr sz="2590"/>
          </a:p>
        </p:txBody>
      </p:sp>
      <p:sp>
        <p:nvSpPr>
          <p:cNvPr id="3" name="TextBox 2"/>
          <p:cNvSpPr txBox="1"/>
          <p:nvPr/>
        </p:nvSpPr>
        <p:spPr>
          <a:xfrm>
            <a:off x="2433711" y="6485206"/>
            <a:ext cx="6710289" cy="307777"/>
          </a:xfrm>
          <a:prstGeom prst="rect">
            <a:avLst/>
          </a:prstGeom>
          <a:noFill/>
        </p:spPr>
        <p:txBody>
          <a:bodyPr wrap="square" rtlCol="0">
            <a:spAutoFit/>
          </a:bodyPr>
          <a:lstStyle/>
          <a:p>
            <a:r>
              <a:rPr lang="sr-Cyrl-RS" sz="2000" baseline="30000" smtClean="0">
                <a:latin typeface="Georgia" pitchFamily="18" charset="0"/>
              </a:rPr>
              <a:t>1</a:t>
            </a:r>
            <a:r>
              <a:rPr lang="sr-Cyrl-RS" baseline="30000" smtClean="0">
                <a:latin typeface="Georgia" pitchFamily="18" charset="0"/>
              </a:rPr>
              <a:t> </a:t>
            </a:r>
            <a:r>
              <a:rPr lang="sr-Cyrl-RS" smtClean="0">
                <a:latin typeface="Georgia" pitchFamily="18" charset="0"/>
              </a:rPr>
              <a:t>Симоновић, Б., </a:t>
            </a:r>
            <a:r>
              <a:rPr lang="sr-Cyrl-RS" b="1" smtClean="0">
                <a:latin typeface="Georgia" pitchFamily="18" charset="0"/>
              </a:rPr>
              <a:t>Криминалистика</a:t>
            </a:r>
            <a:r>
              <a:rPr lang="sr-Cyrl-RS" smtClean="0">
                <a:latin typeface="Georgia" pitchFamily="18" charset="0"/>
              </a:rPr>
              <a:t>, Крагујевац, 2012. година, стр. 382</a:t>
            </a:r>
            <a:endParaRPr lang="en-US"/>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4" name="Google Shape;454;p67"/>
          <p:cNvSpPr txBox="1">
            <a:spLocks noGrp="1"/>
          </p:cNvSpPr>
          <p:nvPr>
            <p:ph type="body" idx="1"/>
          </p:nvPr>
        </p:nvSpPr>
        <p:spPr>
          <a:xfrm>
            <a:off x="457200" y="1066800"/>
            <a:ext cx="8229600" cy="2286000"/>
          </a:xfrm>
          <a:prstGeom prst="rect">
            <a:avLst/>
          </a:prstGeom>
          <a:noFill/>
          <a:ln>
            <a:noFill/>
          </a:ln>
        </p:spPr>
        <p:txBody>
          <a:bodyPr spcFirstLastPara="1" wrap="square" lIns="91425" tIns="45700" rIns="91425" bIns="45700" anchor="t" anchorCtr="0">
            <a:noAutofit/>
          </a:bodyPr>
          <a:lstStyle/>
          <a:p>
            <a:pPr marL="365760" lvl="0" indent="-256032" algn="l" rtl="0">
              <a:spcBef>
                <a:spcPts val="0"/>
              </a:spcBef>
              <a:spcAft>
                <a:spcPts val="0"/>
              </a:spcAft>
              <a:buSzPts val="2000"/>
              <a:buChar char="•"/>
            </a:pPr>
            <a:r>
              <a:rPr lang="en-US" sz="2000"/>
              <a:t>Za izazivanje latentnih tragova papilarnih linija u upotrebi su i razne vrste specijalnih praškova, na primer, </a:t>
            </a:r>
            <a:r>
              <a:rPr lang="en-US" sz="2000" i="1"/>
              <a:t>praškovi od čestica različite granulacije</a:t>
            </a:r>
            <a:r>
              <a:rPr lang="en-US" sz="2000"/>
              <a:t>, </a:t>
            </a:r>
            <a:r>
              <a:rPr lang="en-US" sz="2000" i="1"/>
              <a:t>magnetni praškovi</a:t>
            </a:r>
            <a:r>
              <a:rPr lang="en-US" sz="2000"/>
              <a:t> za upotrebu magnetne četkice, </a:t>
            </a:r>
            <a:r>
              <a:rPr lang="en-US" sz="2000" i="1"/>
              <a:t>praškovi u spreju</a:t>
            </a:r>
            <a:r>
              <a:rPr lang="en-US" sz="2000"/>
              <a:t>. </a:t>
            </a:r>
            <a:r>
              <a:rPr lang="en-US" sz="2000" i="1"/>
              <a:t>Fluorescentni praškovi</a:t>
            </a:r>
            <a:r>
              <a:rPr lang="en-US" sz="2000"/>
              <a:t> koriste se za izazivanje latentnih tragova sa površina različitih boja. </a:t>
            </a:r>
            <a:endParaRPr/>
          </a:p>
        </p:txBody>
      </p:sp>
      <p:pic>
        <p:nvPicPr>
          <p:cNvPr id="455" name="Google Shape;455;p67" descr="Document.gif"/>
          <p:cNvPicPr preferRelativeResize="0"/>
          <p:nvPr/>
        </p:nvPicPr>
        <p:blipFill rotWithShape="1">
          <a:blip r:embed="rId3">
            <a:alphaModFix/>
          </a:blip>
          <a:srcRect/>
          <a:stretch/>
        </p:blipFill>
        <p:spPr>
          <a:xfrm>
            <a:off x="762000" y="3455365"/>
            <a:ext cx="6858000" cy="3402635"/>
          </a:xfrm>
          <a:prstGeom prst="rect">
            <a:avLst/>
          </a:prstGeom>
          <a:noFill/>
          <a:ln>
            <a:noFill/>
          </a:ln>
        </p:spPr>
      </p:pic>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59"/>
        <p:cNvGrpSpPr/>
        <p:nvPr/>
      </p:nvGrpSpPr>
      <p:grpSpPr>
        <a:xfrm>
          <a:off x="0" y="0"/>
          <a:ext cx="0" cy="0"/>
          <a:chOff x="0" y="0"/>
          <a:chExt cx="0" cy="0"/>
        </a:xfrm>
      </p:grpSpPr>
      <p:sp>
        <p:nvSpPr>
          <p:cNvPr id="460" name="Google Shape;460;p68"/>
          <p:cNvSpPr txBox="1">
            <a:spLocks noGrp="1"/>
          </p:cNvSpPr>
          <p:nvPr>
            <p:ph type="title"/>
          </p:nvPr>
        </p:nvSpPr>
        <p:spPr>
          <a:xfrm>
            <a:off x="457200" y="1600200"/>
            <a:ext cx="8229600" cy="3048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3600"/>
              <a:buFont typeface="Trebuchet MS"/>
              <a:buNone/>
            </a:pPr>
            <a:r>
              <a:rPr lang="en-US" sz="3600" b="1">
                <a:solidFill>
                  <a:schemeClr val="dk1"/>
                </a:solidFill>
              </a:rPr>
              <a:t>HEMIJSKE METODE IZAZIVANJA I FIKSIRANJA LATENTNIH TRAGOVA PAPILARNIH LINIJA</a:t>
            </a:r>
            <a:endParaRPr sz="3600" b="1">
              <a:solidFill>
                <a:schemeClr val="dk1"/>
              </a:solidFill>
            </a:endParaRPr>
          </a:p>
        </p:txBody>
      </p:sp>
      <p:sp>
        <p:nvSpPr>
          <p:cNvPr id="461" name="Google Shape;461;p68"/>
          <p:cNvSpPr txBox="1">
            <a:spLocks noGrp="1"/>
          </p:cNvSpPr>
          <p:nvPr>
            <p:ph type="body" idx="1"/>
          </p:nvPr>
        </p:nvSpPr>
        <p:spPr>
          <a:xfrm>
            <a:off x="457200" y="2249424"/>
            <a:ext cx="8229600" cy="4325112"/>
          </a:xfrm>
          <a:prstGeom prst="rect">
            <a:avLst/>
          </a:prstGeom>
          <a:noFill/>
          <a:ln>
            <a:noFill/>
          </a:ln>
        </p:spPr>
        <p:txBody>
          <a:bodyPr spcFirstLastPara="1" wrap="square" lIns="91425" tIns="45700" rIns="91425" bIns="45700" anchor="t" anchorCtr="0">
            <a:noAutofit/>
          </a:bodyPr>
          <a:lstStyle/>
          <a:p>
            <a:pPr marL="514350" lvl="0" indent="-514350" algn="l" rtl="0">
              <a:spcBef>
                <a:spcPts val="0"/>
              </a:spcBef>
              <a:spcAft>
                <a:spcPts val="0"/>
              </a:spcAft>
              <a:buSzPts val="2800"/>
              <a:buNone/>
            </a:pPr>
            <a:endParaRPr/>
          </a:p>
          <a:p>
            <a:pPr marL="514350" lvl="0" indent="-514350" algn="l" rtl="0">
              <a:spcBef>
                <a:spcPts val="300"/>
              </a:spcBef>
              <a:spcAft>
                <a:spcPts val="0"/>
              </a:spcAft>
              <a:buSzPts val="2800"/>
              <a:buNone/>
            </a:pPr>
            <a:endParaRPr/>
          </a:p>
          <a:p>
            <a:pPr marL="0" lvl="0" indent="-127000" algn="l" rtl="0">
              <a:spcBef>
                <a:spcPts val="300"/>
              </a:spcBef>
              <a:spcAft>
                <a:spcPts val="0"/>
              </a:spcAft>
              <a:buSzPts val="2000"/>
              <a:buChar char="•"/>
            </a:pPr>
            <a:r>
              <a:rPr lang="en-US" sz="2000"/>
              <a:t>izazivanje latentnih tragova pomoću cijanoakrilata</a:t>
            </a:r>
            <a:endParaRPr sz="2000"/>
          </a:p>
          <a:p>
            <a:pPr marL="0" lvl="0" indent="-127000" algn="l" rtl="0">
              <a:spcBef>
                <a:spcPts val="300"/>
              </a:spcBef>
              <a:spcAft>
                <a:spcPts val="0"/>
              </a:spcAft>
              <a:buSzPts val="2000"/>
              <a:buChar char="•"/>
            </a:pPr>
            <a:r>
              <a:rPr lang="en-US" sz="2000"/>
              <a:t>izazivanje srebro-nitratom</a:t>
            </a:r>
            <a:endParaRPr sz="2000"/>
          </a:p>
          <a:p>
            <a:pPr marL="0" lvl="0" indent="-127000" algn="l" rtl="0">
              <a:spcBef>
                <a:spcPts val="300"/>
              </a:spcBef>
              <a:spcAft>
                <a:spcPts val="0"/>
              </a:spcAft>
              <a:buSzPts val="2000"/>
              <a:buChar char="•"/>
            </a:pPr>
            <a:r>
              <a:rPr lang="en-US" sz="2000"/>
              <a:t>izazivanje ninhidrinom</a:t>
            </a:r>
            <a:endParaRPr sz="2000"/>
          </a:p>
          <a:p>
            <a:pPr marL="0" lvl="0" indent="-127000" algn="l" rtl="0">
              <a:spcBef>
                <a:spcPts val="300"/>
              </a:spcBef>
              <a:spcAft>
                <a:spcPts val="0"/>
              </a:spcAft>
              <a:buSzPts val="2000"/>
              <a:buChar char="•"/>
            </a:pPr>
            <a:r>
              <a:rPr lang="en-US" sz="2000"/>
              <a:t>izazivanje jodnim parama</a:t>
            </a:r>
            <a:endParaRPr sz="2000"/>
          </a:p>
          <a:p>
            <a:pPr marL="365760" lvl="0" indent="-78232" algn="l" rtl="0">
              <a:spcBef>
                <a:spcPts val="300"/>
              </a:spcBef>
              <a:spcAft>
                <a:spcPts val="0"/>
              </a:spcAft>
              <a:buSzPts val="2800"/>
              <a:buNone/>
            </a:pPr>
            <a:endParaRPr/>
          </a:p>
          <a:p>
            <a:pPr marL="365760" lvl="0" indent="-78232" algn="l" rtl="0">
              <a:spcBef>
                <a:spcPts val="300"/>
              </a:spcBef>
              <a:spcAft>
                <a:spcPts val="0"/>
              </a:spcAft>
              <a:buSzPts val="2800"/>
              <a:buNone/>
            </a:pPr>
            <a:endParaRPr/>
          </a:p>
        </p:txBody>
      </p:sp>
      <p:pic>
        <p:nvPicPr>
          <p:cNvPr id="462" name="Google Shape;462;p68" descr="142585_HERO-GettyImages-155292715.jpg"/>
          <p:cNvPicPr preferRelativeResize="0"/>
          <p:nvPr/>
        </p:nvPicPr>
        <p:blipFill rotWithShape="1">
          <a:blip r:embed="rId3">
            <a:alphaModFix/>
          </a:blip>
          <a:srcRect/>
          <a:stretch/>
        </p:blipFill>
        <p:spPr>
          <a:xfrm>
            <a:off x="3962400" y="3886200"/>
            <a:ext cx="4572000" cy="2571750"/>
          </a:xfrm>
          <a:prstGeom prst="rect">
            <a:avLst/>
          </a:prstGeom>
          <a:noFill/>
          <a:ln>
            <a:noFill/>
          </a:ln>
        </p:spPr>
      </p:pic>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66"/>
        <p:cNvGrpSpPr/>
        <p:nvPr/>
      </p:nvGrpSpPr>
      <p:grpSpPr>
        <a:xfrm>
          <a:off x="0" y="0"/>
          <a:ext cx="0" cy="0"/>
          <a:chOff x="0" y="0"/>
          <a:chExt cx="0" cy="0"/>
        </a:xfrm>
      </p:grpSpPr>
      <p:sp>
        <p:nvSpPr>
          <p:cNvPr id="467" name="Google Shape;467;p69"/>
          <p:cNvSpPr txBox="1">
            <a:spLocks noGrp="1"/>
          </p:cNvSpPr>
          <p:nvPr>
            <p:ph type="title"/>
          </p:nvPr>
        </p:nvSpPr>
        <p:spPr>
          <a:xfrm>
            <a:off x="457200" y="990600"/>
            <a:ext cx="8229600" cy="10668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3600"/>
              <a:buFont typeface="Trebuchet MS"/>
              <a:buNone/>
            </a:pPr>
            <a:r>
              <a:rPr lang="en-US" sz="3600" b="1">
                <a:solidFill>
                  <a:schemeClr val="dk1"/>
                </a:solidFill>
              </a:rPr>
              <a:t>TRAJNOST TRAGOVA PAPILARNIH LINIJA</a:t>
            </a:r>
            <a:endParaRPr sz="3600" b="1">
              <a:solidFill>
                <a:schemeClr val="dk1"/>
              </a:solidFill>
            </a:endParaRPr>
          </a:p>
        </p:txBody>
      </p:sp>
      <p:sp>
        <p:nvSpPr>
          <p:cNvPr id="468" name="Google Shape;468;p69"/>
          <p:cNvSpPr txBox="1">
            <a:spLocks noGrp="1"/>
          </p:cNvSpPr>
          <p:nvPr>
            <p:ph type="body" idx="1"/>
          </p:nvPr>
        </p:nvSpPr>
        <p:spPr>
          <a:xfrm>
            <a:off x="211015" y="2117188"/>
            <a:ext cx="8614117" cy="4325112"/>
          </a:xfrm>
          <a:prstGeom prst="rect">
            <a:avLst/>
          </a:prstGeom>
          <a:noFill/>
          <a:ln>
            <a:noFill/>
          </a:ln>
        </p:spPr>
        <p:txBody>
          <a:bodyPr spcFirstLastPara="1" wrap="square" lIns="91425" tIns="45700" rIns="91425" bIns="45700" anchor="t" anchorCtr="0">
            <a:noAutofit/>
          </a:bodyPr>
          <a:lstStyle/>
          <a:p>
            <a:pPr marL="365760" lvl="0" indent="0" algn="l" rtl="0">
              <a:lnSpc>
                <a:spcPct val="90000"/>
              </a:lnSpc>
              <a:spcBef>
                <a:spcPts val="0"/>
              </a:spcBef>
              <a:spcAft>
                <a:spcPts val="0"/>
              </a:spcAft>
              <a:buSzPts val="2210"/>
              <a:buNone/>
            </a:pPr>
            <a:r>
              <a:rPr lang="en-US" sz="2210"/>
              <a:t>Nevidljivi otisci prstiju ostaju na površinama u zavisnosti od sledećih činilaca: </a:t>
            </a:r>
            <a:endParaRPr/>
          </a:p>
          <a:p>
            <a:pPr marL="365760" lvl="0" indent="-256032" algn="l" rtl="0">
              <a:lnSpc>
                <a:spcPct val="90000"/>
              </a:lnSpc>
              <a:spcBef>
                <a:spcPts val="300"/>
              </a:spcBef>
              <a:spcAft>
                <a:spcPts val="0"/>
              </a:spcAft>
              <a:buSzPts val="2210"/>
              <a:buNone/>
            </a:pPr>
            <a:endParaRPr sz="2210"/>
          </a:p>
          <a:p>
            <a:pPr marL="624078" lvl="0" indent="-514350" algn="l" rtl="0">
              <a:lnSpc>
                <a:spcPct val="90000"/>
              </a:lnSpc>
              <a:spcBef>
                <a:spcPts val="300"/>
              </a:spcBef>
              <a:spcAft>
                <a:spcPts val="0"/>
              </a:spcAft>
              <a:buSzPts val="2210"/>
              <a:buFont typeface="Trebuchet MS"/>
              <a:buAutoNum type="arabicPeriod"/>
            </a:pPr>
            <a:r>
              <a:rPr lang="en-US" sz="2210"/>
              <a:t>atmosferskih prilika, uključujući i vazdušne struje i vlažnost; </a:t>
            </a:r>
            <a:endParaRPr/>
          </a:p>
          <a:p>
            <a:pPr marL="624078" lvl="0" indent="-514350" algn="l" rtl="0">
              <a:lnSpc>
                <a:spcPct val="90000"/>
              </a:lnSpc>
              <a:spcBef>
                <a:spcPts val="300"/>
              </a:spcBef>
              <a:spcAft>
                <a:spcPts val="0"/>
              </a:spcAft>
              <a:buSzPts val="2210"/>
              <a:buFont typeface="Trebuchet MS"/>
              <a:buAutoNum type="arabicPeriod"/>
            </a:pPr>
            <a:r>
              <a:rPr lang="en-US" sz="2210"/>
              <a:t>fizičkog stanja kože prouzrokovača otiska; </a:t>
            </a:r>
            <a:endParaRPr/>
          </a:p>
          <a:p>
            <a:pPr marL="624078" lvl="0" indent="-514350" algn="l" rtl="0">
              <a:lnSpc>
                <a:spcPct val="90000"/>
              </a:lnSpc>
              <a:spcBef>
                <a:spcPts val="300"/>
              </a:spcBef>
              <a:spcAft>
                <a:spcPts val="0"/>
              </a:spcAft>
              <a:buSzPts val="2210"/>
              <a:buFont typeface="Trebuchet MS"/>
              <a:buAutoNum type="arabicPeriod"/>
            </a:pPr>
            <a:r>
              <a:rPr lang="en-US" sz="2210"/>
              <a:t>tipa, prirode i stanja površine na kojoj je ostao trag (da li je površina porozna, tj. da li upija znoj, da li je glatka itd.) i </a:t>
            </a:r>
            <a:endParaRPr/>
          </a:p>
          <a:p>
            <a:pPr marL="624078" lvl="0" indent="-514350" algn="l" rtl="0">
              <a:lnSpc>
                <a:spcPct val="90000"/>
              </a:lnSpc>
              <a:spcBef>
                <a:spcPts val="300"/>
              </a:spcBef>
              <a:spcAft>
                <a:spcPts val="0"/>
              </a:spcAft>
              <a:buSzPts val="2210"/>
              <a:buFont typeface="Trebuchet MS"/>
              <a:buAutoNum type="arabicPeriod"/>
            </a:pPr>
            <a:r>
              <a:rPr lang="en-US" sz="2210"/>
              <a:t>izloženosti jakoj svetlosti, toploti i drugim uništavajućim spoljnim uslovima. </a:t>
            </a:r>
            <a:endParaRPr/>
          </a:p>
          <a:p>
            <a:pPr marL="365760" lvl="0" indent="-256032" algn="l" rtl="0">
              <a:lnSpc>
                <a:spcPct val="90000"/>
              </a:lnSpc>
              <a:spcBef>
                <a:spcPts val="300"/>
              </a:spcBef>
              <a:spcAft>
                <a:spcPts val="0"/>
              </a:spcAft>
              <a:buSzPts val="2210"/>
              <a:buNone/>
            </a:pPr>
            <a:endParaRPr sz="2210"/>
          </a:p>
          <a:p>
            <a:pPr marL="365760" lvl="0" indent="0">
              <a:lnSpc>
                <a:spcPct val="90000"/>
              </a:lnSpc>
              <a:buSzPts val="2210"/>
              <a:buNone/>
            </a:pPr>
            <a:r>
              <a:rPr lang="en-US" sz="2210"/>
              <a:t>Eksperimenti su pokazali da trajnost tragova zavisi u velikoj meri od temperature i vlažnosti vazduha, od uticaja prašine, kao i od svojstava nosioca traga</a:t>
            </a:r>
            <a:r>
              <a:rPr lang="en-US" sz="2210" smtClean="0"/>
              <a:t>.</a:t>
            </a:r>
            <a:r>
              <a:rPr lang="sr-Cyrl-RS" sz="2400" baseline="30000" smtClean="0">
                <a:latin typeface="Georgia" pitchFamily="18" charset="0"/>
              </a:rPr>
              <a:t> 1</a:t>
            </a:r>
            <a:r>
              <a:rPr lang="en-US" sz="2210" smtClean="0"/>
              <a:t> </a:t>
            </a:r>
            <a:endParaRPr/>
          </a:p>
          <a:p>
            <a:pPr marL="365760" lvl="0" indent="-104901" algn="l" rtl="0">
              <a:lnSpc>
                <a:spcPct val="90000"/>
              </a:lnSpc>
              <a:spcBef>
                <a:spcPts val="300"/>
              </a:spcBef>
              <a:spcAft>
                <a:spcPts val="0"/>
              </a:spcAft>
              <a:buSzPts val="2380"/>
              <a:buNone/>
            </a:pPr>
            <a:endParaRPr sz="2380"/>
          </a:p>
        </p:txBody>
      </p:sp>
      <p:sp>
        <p:nvSpPr>
          <p:cNvPr id="4" name="TextBox 3"/>
          <p:cNvSpPr txBox="1"/>
          <p:nvPr/>
        </p:nvSpPr>
        <p:spPr>
          <a:xfrm>
            <a:off x="2560320" y="6550223"/>
            <a:ext cx="7174524" cy="307777"/>
          </a:xfrm>
          <a:prstGeom prst="rect">
            <a:avLst/>
          </a:prstGeom>
          <a:noFill/>
        </p:spPr>
        <p:txBody>
          <a:bodyPr wrap="square" rtlCol="0">
            <a:spAutoFit/>
          </a:bodyPr>
          <a:lstStyle/>
          <a:p>
            <a:r>
              <a:rPr lang="sr-Cyrl-RS" sz="2000" baseline="30000" smtClean="0">
                <a:latin typeface="Georgia" pitchFamily="18" charset="0"/>
              </a:rPr>
              <a:t>1</a:t>
            </a:r>
            <a:r>
              <a:rPr lang="sr-Cyrl-RS" baseline="30000" smtClean="0">
                <a:latin typeface="Georgia" pitchFamily="18" charset="0"/>
              </a:rPr>
              <a:t> </a:t>
            </a:r>
            <a:r>
              <a:rPr lang="sr-Cyrl-RS" smtClean="0">
                <a:latin typeface="Georgia" pitchFamily="18" charset="0"/>
              </a:rPr>
              <a:t>Симоновић, Б., </a:t>
            </a:r>
            <a:r>
              <a:rPr lang="sr-Cyrl-RS" b="1" smtClean="0">
                <a:latin typeface="Georgia" pitchFamily="18" charset="0"/>
              </a:rPr>
              <a:t>Криминалистика</a:t>
            </a:r>
            <a:r>
              <a:rPr lang="sr-Cyrl-RS" smtClean="0">
                <a:latin typeface="Georgia" pitchFamily="18" charset="0"/>
              </a:rPr>
              <a:t>, Крагујевац, 2012. година, стр. 393</a:t>
            </a:r>
            <a:endParaRPr lang="en-US"/>
          </a:p>
        </p:txBody>
      </p:sp>
    </p:spTree>
  </p:cSld>
  <p:clrMapOvr>
    <a:masterClrMapping/>
  </p:clrMapOvr>
  <p:transition spd="med">
    <p:fade/>
  </p:transition>
</p:sld>
</file>

<file path=ppt/theme/theme1.xml><?xml version="1.0" encoding="utf-8"?>
<a:theme xmlns:a="http://schemas.openxmlformats.org/drawingml/2006/main" name="Urban">
  <a:themeElements>
    <a:clrScheme name="Urban">
      <a:dk1>
        <a:srgbClr val="000000"/>
      </a:dk1>
      <a:lt1>
        <a:srgbClr val="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Metropolitan">
      <a:dk1>
        <a:srgbClr val="000000"/>
      </a:dk1>
      <a:lt1>
        <a:srgbClr val="FFFFFF"/>
      </a:lt1>
      <a:dk2>
        <a:srgbClr val="471101"/>
      </a:dk2>
      <a:lt2>
        <a:srgbClr val="E7E8E2"/>
      </a:lt2>
      <a:accent1>
        <a:srgbClr val="A6B727"/>
      </a:accent1>
      <a:accent2>
        <a:srgbClr val="F04304"/>
      </a:accent2>
      <a:accent3>
        <a:srgbClr val="EF8606"/>
      </a:accent3>
      <a:accent4>
        <a:srgbClr val="F2C100"/>
      </a:accent4>
      <a:accent5>
        <a:srgbClr val="A65001"/>
      </a:accent5>
      <a:accent6>
        <a:srgbClr val="BA9585"/>
      </a:accent6>
      <a:hlink>
        <a:srgbClr val="00B0F0"/>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Metropolitan">
  <a:themeElements>
    <a:clrScheme name="Metropolitan">
      <a:dk1>
        <a:srgbClr val="000000"/>
      </a:dk1>
      <a:lt1>
        <a:srgbClr val="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etropolitan">
  <a:themeElements>
    <a:clrScheme name="Metropolitan">
      <a:dk1>
        <a:srgbClr val="000000"/>
      </a:dk1>
      <a:lt1>
        <a:srgbClr val="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Metropolitan">
  <a:themeElements>
    <a:clrScheme name="Metropolitan">
      <a:dk1>
        <a:srgbClr val="000000"/>
      </a:dk1>
      <a:lt1>
        <a:srgbClr val="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1283</Words>
  <Application>Microsoft Office PowerPoint</Application>
  <PresentationFormat>On-screen Show (4:3)</PresentationFormat>
  <Paragraphs>84</Paragraphs>
  <Slides>14</Slides>
  <Notes>12</Notes>
  <HiddenSlides>0</HiddenSlides>
  <MMClips>0</MMClips>
  <ScaleCrop>false</ScaleCrop>
  <HeadingPairs>
    <vt:vector size="4" baseType="variant">
      <vt:variant>
        <vt:lpstr>Theme</vt:lpstr>
      </vt:variant>
      <vt:variant>
        <vt:i4>5</vt:i4>
      </vt:variant>
      <vt:variant>
        <vt:lpstr>Slide Titles</vt:lpstr>
      </vt:variant>
      <vt:variant>
        <vt:i4>14</vt:i4>
      </vt:variant>
    </vt:vector>
  </HeadingPairs>
  <TitlesOfParts>
    <vt:vector size="19" baseType="lpstr">
      <vt:lpstr>Urban</vt:lpstr>
      <vt:lpstr>Theme1</vt:lpstr>
      <vt:lpstr>1_Metropolitan</vt:lpstr>
      <vt:lpstr>Metropolitan</vt:lpstr>
      <vt:lpstr>3_Metropolitan</vt:lpstr>
      <vt:lpstr>OTKRIVANJE, OBEZBEĐENJE, KLASIFIKOVANJE I VEŠTAČENJE TRAGOVA PAPILARNIH LINIJA.</vt:lpstr>
      <vt:lpstr>PowerPoint Presentation</vt:lpstr>
      <vt:lpstr>VRSTE TRAGOVA PAPILARNIH LINIJA</vt:lpstr>
      <vt:lpstr>FIKSIRANJE VIDLJIVIH TRAGOVA PAPILARNIH LINIJA</vt:lpstr>
      <vt:lpstr>PRONALAŽENJE, FIKSIRANJE I IZAZIVANJE LATENTNIH TRAGOVA PAPILARNIH LINIJA</vt:lpstr>
      <vt:lpstr>PowerPoint Presentation</vt:lpstr>
      <vt:lpstr>PowerPoint Presentation</vt:lpstr>
      <vt:lpstr>HEMIJSKE METODE IZAZIVANJA I FIKSIRANJA LATENTNIH TRAGOVA PAPILARNIH LINIJA</vt:lpstr>
      <vt:lpstr>TRAJNOST TRAGOVA PAPILARNIH LINIJA</vt:lpstr>
      <vt:lpstr>DOKAZNA VREDNOST TRAGOVA PAPILARNIH LINIJA</vt:lpstr>
      <vt:lpstr>PowerPoint Presentation</vt:lpstr>
      <vt:lpstr>PRIMER IZ PRAKSE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OTKRIVANJE, OBEZBEĐENJE, KLASIFIKOVANJE I VEŠTAČENJE TRAGOVA PAPILARNIH LINIJA.</dc:title>
  <dc:creator>Admin</dc:creator>
  <cp:lastModifiedBy>Windows User</cp:lastModifiedBy>
  <cp:revision>6</cp:revision>
  <dcterms:modified xsi:type="dcterms:W3CDTF">2020-05-21T09:26:31Z</dcterms:modified>
</cp:coreProperties>
</file>