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F299-6308-495F-B8DF-B1DA6C7C9EB2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4F0-7E18-440C-9635-D05740C70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F4F0-7E18-440C-9635-D05740C70E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AC9CE5-2C70-4D23-BD52-BCB6916626A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9BDF86-93E7-4419-8709-C1B67FC3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772400" cy="1470025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SILOVANJE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334000"/>
            <a:ext cx="4343400" cy="13716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Шифра презентације: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П1350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ilovanje-ab82cfb879d76e90c9c291f6fb1a01bf_view_article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581400" cy="269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Uvidjaj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791200"/>
          </a:xfrm>
        </p:spPr>
        <p:txBody>
          <a:bodyPr/>
          <a:lstStyle/>
          <a:p>
            <a:r>
              <a:rPr lang="en-US" sz="2000" dirty="0" err="1" smtClean="0"/>
              <a:t>Proveriti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li</a:t>
            </a:r>
            <a:r>
              <a:rPr lang="en-US" sz="2000" dirty="0" smtClean="0"/>
              <a:t> </a:t>
            </a:r>
            <a:r>
              <a:rPr lang="en-US" sz="2000" dirty="0" err="1" smtClean="0"/>
              <a:t>iskaz</a:t>
            </a:r>
            <a:r>
              <a:rPr lang="en-US" sz="2000" dirty="0" smtClean="0"/>
              <a:t> </a:t>
            </a:r>
            <a:r>
              <a:rPr lang="en-US" sz="2000" dirty="0" err="1" smtClean="0"/>
              <a:t>ostecene</a:t>
            </a:r>
            <a:r>
              <a:rPr lang="en-US" sz="2000" dirty="0" smtClean="0"/>
              <a:t> </a:t>
            </a:r>
            <a:r>
              <a:rPr lang="en-US" sz="2000" dirty="0" err="1" smtClean="0"/>
              <a:t>odgovara</a:t>
            </a:r>
            <a:r>
              <a:rPr lang="en-US" sz="2000" dirty="0" smtClean="0"/>
              <a:t> </a:t>
            </a:r>
            <a:r>
              <a:rPr lang="en-US" sz="2000" dirty="0" err="1" smtClean="0"/>
              <a:t>okolnostima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licu</a:t>
            </a:r>
            <a:r>
              <a:rPr lang="en-US" sz="2000" dirty="0" smtClean="0"/>
              <a:t> </a:t>
            </a:r>
            <a:r>
              <a:rPr lang="en-US" sz="2000" dirty="0" err="1" smtClean="0"/>
              <a:t>mesta</a:t>
            </a:r>
            <a:endParaRPr lang="en-US" sz="2000" dirty="0" smtClean="0"/>
          </a:p>
          <a:p>
            <a:r>
              <a:rPr lang="en-US" sz="2000" dirty="0" err="1" smtClean="0"/>
              <a:t>Otkriti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fiksirati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materijalne</a:t>
            </a:r>
            <a:r>
              <a:rPr lang="en-US" sz="2000" dirty="0" smtClean="0"/>
              <a:t> </a:t>
            </a:r>
            <a:r>
              <a:rPr lang="en-US" sz="2000" dirty="0" err="1" smtClean="0"/>
              <a:t>dokaze</a:t>
            </a:r>
            <a:endParaRPr lang="en-US" sz="2000" dirty="0" smtClean="0"/>
          </a:p>
          <a:p>
            <a:r>
              <a:rPr lang="en-US" sz="2000" dirty="0" err="1" smtClean="0"/>
              <a:t>Otkriti</a:t>
            </a:r>
            <a:r>
              <a:rPr lang="en-US" sz="2000" dirty="0" smtClean="0"/>
              <a:t> </a:t>
            </a:r>
            <a:r>
              <a:rPr lang="en-US" sz="2000" dirty="0" err="1" smtClean="0"/>
              <a:t>tragove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ukazuju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prisustvo</a:t>
            </a:r>
            <a:r>
              <a:rPr lang="en-US" sz="2000" dirty="0" smtClean="0"/>
              <a:t> </a:t>
            </a:r>
            <a:r>
              <a:rPr lang="en-US" sz="2000" dirty="0" err="1" smtClean="0"/>
              <a:t>osumnjicenog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licu</a:t>
            </a:r>
            <a:r>
              <a:rPr lang="en-US" sz="2000" dirty="0" smtClean="0"/>
              <a:t> </a:t>
            </a:r>
            <a:r>
              <a:rPr lang="en-US" sz="2000" dirty="0" err="1" smtClean="0"/>
              <a:t>mesta</a:t>
            </a:r>
            <a:r>
              <a:rPr lang="en-US" sz="2000" dirty="0" smtClean="0"/>
              <a:t> (</a:t>
            </a:r>
            <a:r>
              <a:rPr lang="en-US" sz="2000" dirty="0" err="1" smtClean="0"/>
              <a:t>otisci</a:t>
            </a:r>
            <a:r>
              <a:rPr lang="en-US" sz="2000" dirty="0" smtClean="0"/>
              <a:t> </a:t>
            </a:r>
            <a:r>
              <a:rPr lang="en-US" sz="2000" dirty="0" err="1" smtClean="0"/>
              <a:t>prstiju,licne</a:t>
            </a:r>
            <a:r>
              <a:rPr lang="en-US" sz="2000" dirty="0" smtClean="0"/>
              <a:t> </a:t>
            </a:r>
            <a:r>
              <a:rPr lang="en-US" sz="2000" dirty="0" err="1" smtClean="0"/>
              <a:t>stvari</a:t>
            </a:r>
            <a:r>
              <a:rPr lang="en-US" sz="2000" dirty="0" smtClean="0"/>
              <a:t>..)</a:t>
            </a:r>
          </a:p>
          <a:p>
            <a:endParaRPr lang="en-US" dirty="0"/>
          </a:p>
        </p:txBody>
      </p:sp>
      <p:pic>
        <p:nvPicPr>
          <p:cNvPr id="4" name="Picture 3" descr="forenzika_774388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667">
            <a:off x="5060473" y="3208457"/>
            <a:ext cx="36576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29000"/>
            <a:ext cx="37338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Pretresanje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Preduzimanje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istraznih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radnji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pretresanja,stana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prostorija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Privremeno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oduzeti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predmete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izvrsenim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silovanjem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olicija-FB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4343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Telesni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osumnjicenog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943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Sudsko-medicinski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tela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Telesne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povrede,nacini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nanosenja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povreda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sredstva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preneti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ucinioca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Odbrambeni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Sudsko-medicinski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tela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osumnjicenog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ucinila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tokom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odbrane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ukazuju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seksualni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ukazuju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blizak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zlostavljanje-silovanje-depos2_620x0_62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91000"/>
            <a:ext cx="31813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3434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odece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osumnjicenog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odecu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obucu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preneli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odece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odecu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ucinioca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odeci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ukazuju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seksualnog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kontakta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esreca-indjija2-foto-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124200"/>
            <a:ext cx="4191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Vestacenje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silovanja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Vestacenja</a:t>
            </a:r>
            <a:r>
              <a:rPr lang="en-US" sz="2000" dirty="0" smtClean="0"/>
              <a:t> </a:t>
            </a:r>
            <a:r>
              <a:rPr lang="en-US" sz="2000" dirty="0" err="1" smtClean="0"/>
              <a:t>bioloskih</a:t>
            </a:r>
            <a:r>
              <a:rPr lang="en-US" sz="2000" dirty="0" smtClean="0"/>
              <a:t> </a:t>
            </a:r>
            <a:r>
              <a:rPr lang="en-US" sz="2000" dirty="0" err="1" smtClean="0"/>
              <a:t>tragova</a:t>
            </a:r>
            <a:r>
              <a:rPr lang="en-US" sz="2000" dirty="0" smtClean="0"/>
              <a:t> ( </a:t>
            </a:r>
            <a:r>
              <a:rPr lang="en-US" sz="2000" dirty="0" err="1" smtClean="0"/>
              <a:t>vestacenje</a:t>
            </a:r>
            <a:r>
              <a:rPr lang="en-US" sz="2000" dirty="0" smtClean="0"/>
              <a:t> </a:t>
            </a:r>
            <a:r>
              <a:rPr lang="en-US" sz="2000" dirty="0" err="1" smtClean="0"/>
              <a:t>tragova</a:t>
            </a:r>
            <a:r>
              <a:rPr lang="en-US" sz="2000" dirty="0" smtClean="0"/>
              <a:t> </a:t>
            </a:r>
            <a:r>
              <a:rPr lang="en-US" sz="2000" dirty="0" err="1" smtClean="0"/>
              <a:t>sperme,vaginalnog</a:t>
            </a:r>
            <a:r>
              <a:rPr lang="en-US" sz="2000" dirty="0" smtClean="0"/>
              <a:t> </a:t>
            </a:r>
            <a:r>
              <a:rPr lang="en-US" sz="2000" dirty="0" err="1" smtClean="0"/>
              <a:t>sekreta</a:t>
            </a:r>
            <a:r>
              <a:rPr lang="en-US" sz="2000" dirty="0" smtClean="0"/>
              <a:t>..)</a:t>
            </a:r>
          </a:p>
          <a:p>
            <a:r>
              <a:rPr lang="en-US" sz="2000" dirty="0" smtClean="0"/>
              <a:t>DNK </a:t>
            </a:r>
            <a:r>
              <a:rPr lang="en-US" sz="2000" dirty="0" err="1" smtClean="0"/>
              <a:t>analiza</a:t>
            </a:r>
            <a:endParaRPr lang="en-US" sz="2000" dirty="0" smtClean="0"/>
          </a:p>
          <a:p>
            <a:r>
              <a:rPr lang="en-US" sz="2000" dirty="0" err="1" smtClean="0"/>
              <a:t>Botanicka</a:t>
            </a:r>
            <a:r>
              <a:rPr lang="en-US" sz="2000" dirty="0" smtClean="0"/>
              <a:t> </a:t>
            </a:r>
            <a:r>
              <a:rPr lang="en-US" sz="2000" dirty="0" err="1" smtClean="0"/>
              <a:t>mineralna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hemijska</a:t>
            </a:r>
            <a:r>
              <a:rPr lang="en-US" sz="2000" dirty="0" smtClean="0"/>
              <a:t> </a:t>
            </a:r>
            <a:r>
              <a:rPr lang="en-US" sz="2000" dirty="0" err="1" smtClean="0"/>
              <a:t>vestacenja</a:t>
            </a:r>
            <a:r>
              <a:rPr lang="en-US" sz="2000" dirty="0" smtClean="0"/>
              <a:t> ( </a:t>
            </a:r>
            <a:r>
              <a:rPr lang="en-US" sz="2000" dirty="0" err="1" smtClean="0"/>
              <a:t>vestacenje</a:t>
            </a:r>
            <a:r>
              <a:rPr lang="en-US" sz="2000" dirty="0" smtClean="0"/>
              <a:t> </a:t>
            </a:r>
            <a:r>
              <a:rPr lang="en-US" sz="2000" dirty="0" err="1" smtClean="0"/>
              <a:t>tragova</a:t>
            </a:r>
            <a:r>
              <a:rPr lang="en-US" sz="2000" dirty="0" smtClean="0"/>
              <a:t> </a:t>
            </a:r>
            <a:r>
              <a:rPr lang="en-US" sz="2000" dirty="0" err="1" smtClean="0"/>
              <a:t>zemlje,tla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biljne</a:t>
            </a:r>
            <a:r>
              <a:rPr lang="en-US" sz="2000" dirty="0" smtClean="0"/>
              <a:t> </a:t>
            </a:r>
            <a:r>
              <a:rPr lang="en-US" sz="2000" dirty="0" err="1" smtClean="0"/>
              <a:t>vegetacije</a:t>
            </a:r>
            <a:r>
              <a:rPr lang="en-US" sz="2000" dirty="0" smtClean="0"/>
              <a:t>..)</a:t>
            </a:r>
          </a:p>
          <a:p>
            <a:r>
              <a:rPr lang="en-US" sz="2000" dirty="0" err="1" smtClean="0"/>
              <a:t>Transoloska</a:t>
            </a:r>
            <a:r>
              <a:rPr lang="en-US" sz="2000" dirty="0" smtClean="0"/>
              <a:t> </a:t>
            </a:r>
            <a:r>
              <a:rPr lang="en-US" sz="2000" dirty="0" err="1" smtClean="0"/>
              <a:t>vestacenja</a:t>
            </a:r>
            <a:r>
              <a:rPr lang="en-US" sz="2000" dirty="0" smtClean="0"/>
              <a:t>- </a:t>
            </a:r>
            <a:r>
              <a:rPr lang="en-US" sz="2000" dirty="0" err="1" smtClean="0"/>
              <a:t>identifikuje</a:t>
            </a:r>
            <a:r>
              <a:rPr lang="en-US" sz="2000" dirty="0" smtClean="0"/>
              <a:t> se </a:t>
            </a:r>
            <a:r>
              <a:rPr lang="en-US" sz="2000" dirty="0" err="1" smtClean="0"/>
              <a:t>ostavilac</a:t>
            </a:r>
            <a:r>
              <a:rPr lang="en-US" sz="2000" dirty="0" smtClean="0"/>
              <a:t> </a:t>
            </a:r>
            <a:r>
              <a:rPr lang="en-US" sz="2000" dirty="0" err="1" smtClean="0"/>
              <a:t>traga</a:t>
            </a:r>
            <a:endParaRPr lang="en-US" sz="2000" dirty="0" smtClean="0"/>
          </a:p>
          <a:p>
            <a:r>
              <a:rPr lang="en-US" sz="2000" dirty="0" err="1" smtClean="0"/>
              <a:t>Psiholoska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psihijatrijska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thumbs_b_c_ca628ea528f8f502b4835dce8a737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0"/>
            <a:ext cx="3890962" cy="2695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17661_banjaluka-dnk-zoran-obradovic_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810000"/>
            <a:ext cx="3505200" cy="2663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Prevencija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silovanja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Edukacija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omladine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Sacinjavanje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brosure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upucuju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ponasaju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slucaju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Preventivni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top-nasilju-nad-žen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342900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14600"/>
            <a:ext cx="380047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LITERATURA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Simonovic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Branislav,1958-kriminalistika/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Branislav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Simonovic-trece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izmenjeno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dopunjeno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izdanje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Kragujevac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Pravni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fakultet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pravne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drustvene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nauke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2012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Kragujevac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Skver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SADRZAJ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7244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Uspostavljanje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zrtvom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Karakteristike</a:t>
            </a:r>
            <a:r>
              <a:rPr lang="en-US" sz="2400" dirty="0" smtClean="0"/>
              <a:t> </a:t>
            </a:r>
            <a:r>
              <a:rPr lang="en-US" sz="2400" dirty="0" err="1" smtClean="0"/>
              <a:t>ucinilaca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Karakteristike</a:t>
            </a:r>
            <a:r>
              <a:rPr lang="en-US" sz="2400" dirty="0" smtClean="0"/>
              <a:t> </a:t>
            </a:r>
            <a:r>
              <a:rPr lang="en-US" sz="2400" dirty="0" err="1" smtClean="0"/>
              <a:t>zrtava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viktimoloski</a:t>
            </a:r>
            <a:r>
              <a:rPr lang="en-US" sz="2400" dirty="0" smtClean="0"/>
              <a:t> </a:t>
            </a:r>
            <a:r>
              <a:rPr lang="en-US" sz="2400" dirty="0" err="1" smtClean="0"/>
              <a:t>odnos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Saznanje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izvrseno</a:t>
            </a:r>
            <a:r>
              <a:rPr lang="en-US" sz="2400" dirty="0" smtClean="0"/>
              <a:t> </a:t>
            </a:r>
            <a:r>
              <a:rPr lang="en-US" sz="2400" dirty="0" err="1" smtClean="0"/>
              <a:t>krivicno</a:t>
            </a:r>
            <a:r>
              <a:rPr lang="en-US" sz="2400" dirty="0" smtClean="0"/>
              <a:t> </a:t>
            </a:r>
            <a:r>
              <a:rPr lang="en-US" sz="2400" dirty="0" err="1" smtClean="0"/>
              <a:t>delo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Planiranje</a:t>
            </a:r>
            <a:r>
              <a:rPr lang="en-US" sz="2400" dirty="0" smtClean="0"/>
              <a:t> </a:t>
            </a:r>
            <a:r>
              <a:rPr lang="en-US" sz="2400" dirty="0" err="1" smtClean="0"/>
              <a:t>kriminalistickih</a:t>
            </a:r>
            <a:r>
              <a:rPr lang="en-US" sz="2400" dirty="0" smtClean="0"/>
              <a:t> </a:t>
            </a:r>
            <a:r>
              <a:rPr lang="en-US" sz="2400" dirty="0" err="1" smtClean="0"/>
              <a:t>radnji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Mere </a:t>
            </a:r>
            <a:r>
              <a:rPr lang="en-US" sz="2400" dirty="0" err="1" smtClean="0"/>
              <a:t>prvog</a:t>
            </a:r>
            <a:r>
              <a:rPr lang="en-US" sz="2400" dirty="0" smtClean="0"/>
              <a:t> </a:t>
            </a:r>
            <a:r>
              <a:rPr lang="en-US" sz="2400" dirty="0" err="1" smtClean="0"/>
              <a:t>zahvata</a:t>
            </a:r>
            <a:r>
              <a:rPr lang="en-US" sz="2400" dirty="0" smtClean="0"/>
              <a:t> I </a:t>
            </a:r>
            <a:r>
              <a:rPr lang="en-US" sz="2400" dirty="0" err="1" smtClean="0"/>
              <a:t>ostale</a:t>
            </a:r>
            <a:r>
              <a:rPr lang="en-US" sz="2400" dirty="0" smtClean="0"/>
              <a:t> </a:t>
            </a:r>
            <a:r>
              <a:rPr lang="en-US" sz="2400" dirty="0" err="1" smtClean="0"/>
              <a:t>operativno-takticke</a:t>
            </a:r>
            <a:r>
              <a:rPr lang="en-US" sz="2400" dirty="0" smtClean="0"/>
              <a:t> </a:t>
            </a:r>
            <a:r>
              <a:rPr lang="en-US" sz="2400" dirty="0" err="1" smtClean="0"/>
              <a:t>radnje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Specificnosti</a:t>
            </a:r>
            <a:r>
              <a:rPr lang="en-US" sz="2400" dirty="0" smtClean="0"/>
              <a:t> </a:t>
            </a:r>
            <a:r>
              <a:rPr lang="en-US" sz="2400" dirty="0" err="1" smtClean="0"/>
              <a:t>dokaznih</a:t>
            </a:r>
            <a:r>
              <a:rPr lang="en-US" sz="2400" dirty="0" smtClean="0"/>
              <a:t> </a:t>
            </a:r>
            <a:r>
              <a:rPr lang="en-US" sz="2400" dirty="0" err="1" smtClean="0"/>
              <a:t>radnji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Prevencija</a:t>
            </a:r>
            <a:r>
              <a:rPr lang="en-US" sz="2400" dirty="0" smtClean="0"/>
              <a:t> </a:t>
            </a:r>
            <a:r>
              <a:rPr lang="en-US" sz="2400" dirty="0" err="1" smtClean="0"/>
              <a:t>silovanja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5MLTrQg9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1227">
            <a:off x="6060699" y="1307276"/>
            <a:ext cx="2343142" cy="269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Uspostavljanje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kontakta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zrtvom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Odnos</a:t>
            </a:r>
            <a:r>
              <a:rPr lang="en-US" sz="2400" dirty="0" smtClean="0"/>
              <a:t>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ucinioca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zrtve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Prelazak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izvrsenje</a:t>
            </a:r>
            <a:r>
              <a:rPr lang="en-US" sz="2400" dirty="0" smtClean="0"/>
              <a:t> </a:t>
            </a:r>
            <a:r>
              <a:rPr lang="en-US" sz="2400" dirty="0" err="1" smtClean="0"/>
              <a:t>krivicnog</a:t>
            </a:r>
            <a:r>
              <a:rPr lang="en-US" sz="2400" dirty="0" smtClean="0"/>
              <a:t> </a:t>
            </a:r>
            <a:r>
              <a:rPr lang="en-US" sz="2400" dirty="0" err="1" smtClean="0"/>
              <a:t>dela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slamanje</a:t>
            </a:r>
            <a:r>
              <a:rPr lang="en-US" sz="2400" dirty="0" smtClean="0"/>
              <a:t> </a:t>
            </a:r>
            <a:r>
              <a:rPr lang="en-US" sz="2400" dirty="0" err="1" smtClean="0"/>
              <a:t>otpora</a:t>
            </a:r>
            <a:r>
              <a:rPr lang="en-US" sz="2400" dirty="0" smtClean="0"/>
              <a:t> </a:t>
            </a:r>
            <a:r>
              <a:rPr lang="en-US" sz="2400" dirty="0" err="1" smtClean="0"/>
              <a:t>zrtve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Kriminalisticka</a:t>
            </a:r>
            <a:r>
              <a:rPr lang="en-US" sz="2400" dirty="0" smtClean="0"/>
              <a:t> </a:t>
            </a:r>
            <a:r>
              <a:rPr lang="en-US" sz="2400" dirty="0" err="1" smtClean="0"/>
              <a:t>obrada</a:t>
            </a:r>
            <a:r>
              <a:rPr lang="en-US" sz="2400" dirty="0" smtClean="0"/>
              <a:t> </a:t>
            </a:r>
            <a:r>
              <a:rPr lang="en-US" sz="2400" dirty="0" err="1" smtClean="0"/>
              <a:t>mesta</a:t>
            </a:r>
            <a:r>
              <a:rPr lang="en-US" sz="2400" dirty="0" smtClean="0"/>
              <a:t> </a:t>
            </a:r>
            <a:r>
              <a:rPr lang="en-US" sz="2400" dirty="0" err="1" smtClean="0"/>
              <a:t>izvrsenja</a:t>
            </a:r>
            <a:endParaRPr lang="en-US" sz="2400" dirty="0"/>
          </a:p>
        </p:txBody>
      </p:sp>
      <p:pic>
        <p:nvPicPr>
          <p:cNvPr id="4" name="Picture 3" descr="1767267_1302-shutter-1170365878_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3581400" cy="294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ucinilaca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Izvrsioci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osnovi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psihicki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seksualno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normalne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licnosti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Motivi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primarno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seksualni,ali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izrazena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samodokazivanjem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Seksualno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agresivni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ucinioci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imali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ranije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zrtvom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Motivi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ostvarenje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dominacije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primena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zrtvom,tj.njenom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ponizenju,psihickom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fizickom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povredjivanju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3ek9lLaHR0cDovL29jZG4uZXUvaW1hZ2VzL3B1bHNjbXMvWVRNN01EQV8vOTVjZGQ2NjRhZWZhYmY2NjY1Nzk3YTAzYzViMTU3NmQuanBnkZMCzQSwAIEA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1523">
            <a:off x="4212104" y="3630335"/>
            <a:ext cx="41148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zrtava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viktimoloski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odnos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Nastanak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krivicnog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najcesce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ogleda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nepromisljenom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ponasanju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usamljenom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kretanju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mracnim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ulicama,predgradjima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objektivno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dovodi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situaciju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krivicnog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Zenska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osoba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svojim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aktivnim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pasivnim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ponasanjem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pogresnu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ucinioca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Neurotski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emotivna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nestabilnost,nezadovoljstvo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93763_11-silovanje01-public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3462337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208105e1ca0c3998f7cde8cbf86958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2672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Saznanje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izvrseno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krivicno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delo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Saznanje-prijava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podnosi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Motivi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podnosenje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laznih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prijava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ljubomora,opravdanje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prevaru,opravdanje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vanbracne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trudnoce,opravdanje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bolest,pokusaj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primoravanja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sklapanja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braka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neprijavljenih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silovanja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krece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50-90%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odnosu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stvaran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broj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Razlozi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precutkivanju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osecaj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stida,strah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osude,strah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neprijatnosti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953000"/>
            <a:ext cx="2828925" cy="1609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569931788-monstrum-godinama-silovao-cerku-rodila-mu-sestero-djec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19600"/>
            <a:ext cx="3471863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Planiranje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kriminalistickih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radnji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prilikom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razotkrivanja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dokazivanja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silovanja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osnovnih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kriminalisticko-takticka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pitanja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izvrseno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silovanje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izvrseno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silovanje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izvrseno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upotrebom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psihicke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fizicke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zlocina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tragovi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otpora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povrede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ostecene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povrede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nasilnika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silovana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pricala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dogadjaju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1015795_nasilje-porodicno-nasilje-silovanje-zlostavljanje_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5471">
            <a:off x="5682922" y="3771828"/>
            <a:ext cx="3124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Mere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prvog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zahvata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ostale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operativno-takticke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radnje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486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Obavljanje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razgovora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zrtvom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Poligrafsko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testiranje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Predocavanje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osumnjicenog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obilazak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terena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Informativna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raspitivanja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provere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koriscenje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evidencija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profilisanje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Tajna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opservacija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postavljanje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zaseda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koriscenje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mamaca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specijalno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dresiranih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Seguridad-Poligrafsko-testiranje-kandidata-za-posao-Beo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733800"/>
            <a:ext cx="3343275" cy="2924175"/>
          </a:xfrm>
          <a:prstGeom prst="rect">
            <a:avLst/>
          </a:prstGeom>
        </p:spPr>
      </p:pic>
      <p:pic>
        <p:nvPicPr>
          <p:cNvPr id="5" name="Picture 4" descr="VUCk9lMaHR0cDovL29jZG4uZXUvaW1hZ2VzL3B1bHNjbXMvTVRrN01EQV8vNGZkMmYzNDdiNDU4MzU0ZTc2ZGM0MWZiMjc1OGQ5OWYuanBlZ5GTAs0CgACBA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3352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Specificnosti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dokaznih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radnji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733800" cy="5029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Uvidjaj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Pretresanje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Telesni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zrtve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osumnjicenog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odece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Vestacenje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silovanja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72968">
            <a:off x="4953000" y="1752600"/>
            <a:ext cx="3676650" cy="2743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</TotalTime>
  <Words>555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SILOVANJE</vt:lpstr>
      <vt:lpstr>SADRZAJ</vt:lpstr>
      <vt:lpstr>Uspostavljanje kontakta sa zrtvom</vt:lpstr>
      <vt:lpstr>Karakteristike ucinilaca</vt:lpstr>
      <vt:lpstr>Karakteristike zrtava i viktimoloski odnos</vt:lpstr>
      <vt:lpstr>Saznanje za izvrseno krivicno delo</vt:lpstr>
      <vt:lpstr>   Planiranje kriminalistickih radnji prilikom razotkrivanja i dokazivanja silovanja</vt:lpstr>
      <vt:lpstr>Mere prvog zahvata i ostale operativno-takticke radnje</vt:lpstr>
      <vt:lpstr>Specificnosti dokaznih radnji</vt:lpstr>
      <vt:lpstr>Uvidjaj</vt:lpstr>
      <vt:lpstr>Pretresanje</vt:lpstr>
      <vt:lpstr>Telesni pregled zrtve i osumnjicenog</vt:lpstr>
      <vt:lpstr>Pregled odece zrtve i osumnjicenog</vt:lpstr>
      <vt:lpstr>Vestacenje kod silovanja</vt:lpstr>
      <vt:lpstr>Prevencija silovanja</vt:lpstr>
      <vt:lpstr>LITERATURA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SILOVANJE</dc:title>
  <dc:creator>Corporate Edition</dc:creator>
  <cp:lastModifiedBy>Windows User</cp:lastModifiedBy>
  <cp:revision>3</cp:revision>
  <dcterms:created xsi:type="dcterms:W3CDTF">2020-05-21T10:12:42Z</dcterms:created>
  <dcterms:modified xsi:type="dcterms:W3CDTF">2020-05-21T11:56:11Z</dcterms:modified>
</cp:coreProperties>
</file>