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621-1F94-4984-AB59-A53DE06E0126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9F08D-36CF-4B89-8408-3D3E1CD4134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621-1F94-4984-AB59-A53DE06E0126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9F08D-36CF-4B89-8408-3D3E1CD413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621-1F94-4984-AB59-A53DE06E0126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9F08D-36CF-4B89-8408-3D3E1CD413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621-1F94-4984-AB59-A53DE06E0126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9F08D-36CF-4B89-8408-3D3E1CD413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621-1F94-4984-AB59-A53DE06E0126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9F08D-36CF-4B89-8408-3D3E1CD4134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621-1F94-4984-AB59-A53DE06E0126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9F08D-36CF-4B89-8408-3D3E1CD413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621-1F94-4984-AB59-A53DE06E0126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9F08D-36CF-4B89-8408-3D3E1CD413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621-1F94-4984-AB59-A53DE06E0126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9F08D-36CF-4B89-8408-3D3E1CD413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621-1F94-4984-AB59-A53DE06E0126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9F08D-36CF-4B89-8408-3D3E1CD413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621-1F94-4984-AB59-A53DE06E0126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9F08D-36CF-4B89-8408-3D3E1CD413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621-1F94-4984-AB59-A53DE06E0126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309F08D-36CF-4B89-8408-3D3E1CD4134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D55621-1F94-4984-AB59-A53DE06E0126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309F08D-36CF-4B89-8408-3D3E1CD4134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Предочавање ради препознавања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Вежбе</a:t>
            </a:r>
            <a:r>
              <a:rPr lang="sr-Cyrl-RS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RS" smtClean="0">
                <a:latin typeface="Times New Roman" pitchFamily="18" charset="0"/>
                <a:cs typeface="Times New Roman" pitchFamily="18" charset="0"/>
              </a:rPr>
              <a:t>13.05.2020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876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Питања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Навести фазе препознавања лица (ствари и осталих објеката идентификације).</a:t>
            </a:r>
          </a:p>
          <a:p>
            <a:r>
              <a:rPr lang="sr-Cyrl-RS" dirty="0" smtClean="0"/>
              <a:t>Објаснити разлику између синтетичког и аналитичког препознавања лица.</a:t>
            </a:r>
          </a:p>
          <a:p>
            <a:r>
              <a:rPr lang="sr-Cyrl-RS" dirty="0" smtClean="0"/>
              <a:t>Објаснити разлику између симултаног и секвенцијалног предочавања ради препознавања.</a:t>
            </a:r>
          </a:p>
          <a:p>
            <a:r>
              <a:rPr lang="sr-Cyrl-RS" dirty="0" smtClean="0"/>
              <a:t>Која правила треба поштовати приликом спровођења симултаног предочавања?</a:t>
            </a:r>
          </a:p>
          <a:p>
            <a:r>
              <a:rPr lang="sr-Cyrl-RS" dirty="0" smtClean="0"/>
              <a:t>Објаснити доказну вредност предочавања ради препознавања.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11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</TotalTime>
  <Words>54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Предочавање ради препознавања</vt:lpstr>
      <vt:lpstr>Питања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Предочавање ради препознавања</dc:title>
  <dc:creator>Windows User</dc:creator>
  <cp:lastModifiedBy>Windows User</cp:lastModifiedBy>
  <cp:revision>2</cp:revision>
  <dcterms:created xsi:type="dcterms:W3CDTF">2020-05-10T19:56:53Z</dcterms:created>
  <dcterms:modified xsi:type="dcterms:W3CDTF">2020-05-10T20:06:32Z</dcterms:modified>
</cp:coreProperties>
</file>