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6FB9E9ED-AA83-4595-8625-E596FB8C5DD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472F9A8-0EF8-4E77-BC1B-9B5555B7C5A5}" type="datetimeFigureOut">
              <a:rPr lang="en-US" smtClean="0"/>
              <a:t>4/7/2020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Увиђај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Вежбе, 8.04.2020.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3024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Ревизија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sz="2400" dirty="0" smtClean="0"/>
              <a:t>Лице места кривичног догађаја је:</a:t>
            </a:r>
          </a:p>
          <a:p>
            <a:pPr marL="868680" lvl="1" indent="-457200" algn="just">
              <a:buFont typeface="+mj-lt"/>
              <a:buAutoNum type="alphaLcParenR"/>
            </a:pPr>
            <a:r>
              <a:rPr lang="sr-Cyrl-RS" sz="2400" dirty="0" smtClean="0"/>
              <a:t>Место на којем је учинилац предузео радњу</a:t>
            </a:r>
          </a:p>
          <a:p>
            <a:pPr marL="868680" lvl="1" indent="-457200" algn="just">
              <a:buFont typeface="+mj-lt"/>
              <a:buAutoNum type="alphaLcParenR"/>
            </a:pPr>
            <a:r>
              <a:rPr lang="sr-Cyrl-RS" sz="2400" dirty="0" smtClean="0"/>
              <a:t>Место на којем је наступила последица</a:t>
            </a:r>
          </a:p>
          <a:p>
            <a:pPr marL="868680" lvl="1" indent="-457200" algn="just">
              <a:buFont typeface="+mj-lt"/>
              <a:buAutoNum type="alphaLcParenR"/>
            </a:pPr>
            <a:r>
              <a:rPr lang="sr-Cyrl-RS" sz="2400" dirty="0" smtClean="0"/>
              <a:t>Свако место на којем се могу пронаћи предмети и трагови кривичног дела</a:t>
            </a:r>
          </a:p>
          <a:p>
            <a:pPr algn="just"/>
            <a:r>
              <a:rPr lang="sr-Cyrl-RS" sz="2400" dirty="0" smtClean="0"/>
              <a:t>Ко све учествује у вршењу увиђаја?</a:t>
            </a:r>
          </a:p>
          <a:p>
            <a:pPr algn="just"/>
            <a:r>
              <a:rPr lang="sr-Latn-RS" sz="2400" dirty="0"/>
              <a:t>_____________________ </a:t>
            </a:r>
            <a:r>
              <a:rPr lang="sr-Cyrl-RS" sz="2400" dirty="0"/>
              <a:t>је оперативно-тактичка радња која претходи увиђају, а коју предузимају припадници______________.</a:t>
            </a:r>
          </a:p>
          <a:p>
            <a:endParaRPr lang="sr-Cyrl-RS" sz="2400" dirty="0" smtClean="0"/>
          </a:p>
          <a:p>
            <a:endParaRPr lang="sr-Cyrl-RS" sz="2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5096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Ревизија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z="2400" dirty="0" smtClean="0"/>
              <a:t>Које </a:t>
            </a:r>
            <a:r>
              <a:rPr lang="sr-Cyrl-RS" sz="2400" dirty="0"/>
              <a:t>су све дужности полицијске екипе приликом обезбеђивања лица места?</a:t>
            </a:r>
          </a:p>
          <a:p>
            <a:r>
              <a:rPr lang="sr-Cyrl-RS" sz="2400" dirty="0"/>
              <a:t>Наведите фазе увиђаја.</a:t>
            </a:r>
          </a:p>
          <a:p>
            <a:r>
              <a:rPr lang="sr-Cyrl-RS" sz="2400" dirty="0" smtClean="0"/>
              <a:t>Тачно/Нетачно: У статичкој фази увићаја се изузимају предмети и врши њихова детаљна анализа.</a:t>
            </a:r>
          </a:p>
          <a:p>
            <a:r>
              <a:rPr lang="sr-Cyrl-RS" sz="2400" dirty="0" smtClean="0"/>
              <a:t>Шта </a:t>
            </a:r>
            <a:r>
              <a:rPr lang="sr-Cyrl-RS" sz="2400" dirty="0"/>
              <a:t>подразумева </a:t>
            </a:r>
            <a:r>
              <a:rPr lang="sr-Cyrl-RS" sz="2400" dirty="0" smtClean="0"/>
              <a:t>документација лица места? </a:t>
            </a:r>
            <a:endParaRPr lang="sr-Cyrl-RS" sz="2400" dirty="0"/>
          </a:p>
          <a:p>
            <a:r>
              <a:rPr lang="sr-Cyrl-RS" sz="2400" dirty="0" smtClean="0"/>
              <a:t>Шта све треба да садржи скица лица места?</a:t>
            </a:r>
          </a:p>
          <a:p>
            <a:r>
              <a:rPr lang="sr-Cyrl-RS" sz="2400" dirty="0" smtClean="0"/>
              <a:t>Објаснити врсте криминалистичких фотографија.</a:t>
            </a:r>
            <a:endParaRPr lang="sr-Cyrl-R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7225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Ревизија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sr-Cyrl-RS" sz="2400" dirty="0" smtClean="0"/>
              <a:t>Фингирана кривична дела откривају се проналажењем ________________________________ приликом обављања увиђаја. Објаснити.</a:t>
            </a:r>
          </a:p>
          <a:p>
            <a:pPr algn="just"/>
            <a:r>
              <a:rPr lang="sr-Cyrl-RS" sz="2400" dirty="0" smtClean="0"/>
              <a:t>Полицијски службеник М.Г. Је први стигао на место извршења убиства. Након што је обезбедио простор, разговарао са сведоцима и позвао појачање, почео је да трага за доказима. Уочио је крвав ноже поред беживотног тела и мало парче крваве тканине лабаво закачене за ивицу ножа. Будући да је тог дана било веома ветровито, он узима тканину и ставља је у пластичну кесицу. Неколико минута касније, увиђајна екипа, укључујући фотографа, долази на лице места. Које грешке, ако је погрешио, је направио полицијски службеник?</a:t>
            </a:r>
            <a:r>
              <a:rPr lang="sr-Latn-RS" sz="2400" baseline="30000" dirty="0" smtClean="0"/>
              <a:t>1</a:t>
            </a:r>
            <a:endParaRPr lang="sr-Cyrl-RS" sz="2400" baseline="30000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6273225"/>
            <a:ext cx="6324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600" dirty="0" smtClean="0"/>
              <a:t>1. Saferstein, R., </a:t>
            </a:r>
            <a:r>
              <a:rPr lang="sr-Latn-RS" sz="1600" i="1" dirty="0" smtClean="0"/>
              <a:t>Criminalistics: An Introduction to Forensic Science, </a:t>
            </a:r>
            <a:r>
              <a:rPr lang="sr-Latn-RS" sz="1600" dirty="0" smtClean="0"/>
              <a:t>Prentice Hall, New Zork, 2011.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673336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156</TotalTime>
  <Words>240</Words>
  <Application>Microsoft Office PowerPoint</Application>
  <PresentationFormat>On-screen Show (4:3)</PresentationFormat>
  <Paragraphs>21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Adjacency</vt:lpstr>
      <vt:lpstr>Увиђај</vt:lpstr>
      <vt:lpstr>Ревизија</vt:lpstr>
      <vt:lpstr>Ревизија</vt:lpstr>
      <vt:lpstr>Ревизија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Увиђај</dc:title>
  <dc:creator>Windows User</dc:creator>
  <cp:lastModifiedBy>Windows User</cp:lastModifiedBy>
  <cp:revision>7</cp:revision>
  <dcterms:created xsi:type="dcterms:W3CDTF">2020-04-07T07:15:32Z</dcterms:created>
  <dcterms:modified xsi:type="dcterms:W3CDTF">2020-04-07T09:52:07Z</dcterms:modified>
</cp:coreProperties>
</file>