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7"/>
  </p:notesMasterIdLst>
  <p:sldIdLst>
    <p:sldId id="256" r:id="rId2"/>
    <p:sldId id="261" r:id="rId3"/>
    <p:sldId id="260" r:id="rId4"/>
    <p:sldId id="258" r:id="rId5"/>
    <p:sldId id="257" r:id="rId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10" d="100"/>
          <a:sy n="110" d="100"/>
        </p:scale>
        <p:origin x="-1644" y="-9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0B7ADD7-F4B7-463D-8AFC-4E5930C61A15}" type="datetimeFigureOut">
              <a:rPr lang="en-US" smtClean="0"/>
              <a:t>03/17/2020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037CE4F-F3DE-4AF4-BFD1-07E20C871FFC}" type="slidenum">
              <a:rPr lang="en-US" smtClean="0"/>
              <a:t>‹#›</a:t>
            </a:fld>
            <a:endParaRPr lang="en-US"/>
          </a:p>
        </p:txBody>
      </p:sp>
    </p:spTree>
    <p:extLst>
      <p:ext uri="{BB962C8B-B14F-4D97-AF65-F5344CB8AC3E}">
        <p14:creationId xmlns:p14="http://schemas.microsoft.com/office/powerpoint/2010/main" val="144793126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3048"/>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25146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Subtitle 8"/>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fld id="{1FF179F9-8D2F-4D43-82C1-1C233259B7A6}" type="datetimeFigureOut">
              <a:rPr lang="en-US" smtClean="0"/>
              <a:t>03/17/2020</a:t>
            </a:fld>
            <a:endParaRPr lang="en-US"/>
          </a:p>
        </p:txBody>
      </p:sp>
      <p:sp>
        <p:nvSpPr>
          <p:cNvPr id="17" name="Footer Placeholder 16"/>
          <p:cNvSpPr>
            <a:spLocks noGrp="1"/>
          </p:cNvSpPr>
          <p:nvPr>
            <p:ph type="ftr" sz="quarter" idx="11"/>
          </p:nvPr>
        </p:nvSpPr>
        <p:spPr/>
        <p:txBody>
          <a:bodyPr/>
          <a:lstStyle/>
          <a:p>
            <a:endParaRPr lang="en-US"/>
          </a:p>
        </p:txBody>
      </p:sp>
      <p:sp>
        <p:nvSpPr>
          <p:cNvPr id="7" name="Straight Connector 6"/>
          <p:cNvSpPr>
            <a:spLocks noChangeShapeType="1"/>
          </p:cNvSpPr>
          <p:nvPr/>
        </p:nvSpPr>
        <p:spPr bwMode="auto">
          <a:xfrm>
            <a:off x="155448" y="2420112"/>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Oval 12"/>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Oval 13"/>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Slide Number Placeholder 28"/>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D21543B7-E5AE-4A42-8E9E-8768ADA96B45}" type="slidenum">
              <a:rPr lang="en-US" smtClean="0"/>
              <a:t>‹#›</a:t>
            </a:fld>
            <a:endParaRPr lang="en-US"/>
          </a:p>
        </p:txBody>
      </p:sp>
      <p:sp>
        <p:nvSpPr>
          <p:cNvPr id="8" name="Title 7"/>
          <p:cNvSpPr>
            <a:spLocks noGrp="1"/>
          </p:cNvSpPr>
          <p:nvPr>
            <p:ph type="ctrTitle"/>
          </p:nvPr>
        </p:nvSpPr>
        <p:spPr>
          <a:xfrm>
            <a:off x="685800" y="381000"/>
            <a:ext cx="7772400" cy="1752600"/>
          </a:xfrm>
        </p:spPr>
        <p:txBody>
          <a:bodyPr anchor="b"/>
          <a:lstStyle>
            <a:lvl1pPr>
              <a:defRPr sz="4200">
                <a:solidFill>
                  <a:schemeClr val="accent1"/>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FF179F9-8D2F-4D43-82C1-1C233259B7A6}" type="datetimeFigureOut">
              <a:rPr lang="en-US" smtClean="0"/>
              <a:t>03/17/2020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21543B7-E5AE-4A42-8E9E-8768ADA96B45}"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2"/>
      </p:bgRef>
    </p:bg>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7010400" y="0"/>
            <a:ext cx="21336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Straight Connector 12"/>
          <p:cNvSpPr>
            <a:spLocks noChangeShapeType="1"/>
          </p:cNvSpPr>
          <p:nvPr/>
        </p:nvSpPr>
        <p:spPr bwMode="auto">
          <a:xfrm rot="5400000">
            <a:off x="4021836" y="3278124"/>
            <a:ext cx="6245352"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4" name="Oval 13"/>
          <p:cNvSpPr/>
          <p:nvPr/>
        </p:nvSpPr>
        <p:spPr>
          <a:xfrm>
            <a:off x="6839712"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6934200" y="3020251"/>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6915912" y="3009901"/>
            <a:ext cx="457200" cy="441325"/>
          </a:xfrm>
        </p:spPr>
        <p:txBody>
          <a:bodyPr/>
          <a:lstStyle/>
          <a:p>
            <a:fld id="{D21543B7-E5AE-4A42-8E9E-8768ADA96B45}" type="slidenum">
              <a:rPr lang="en-US" smtClean="0"/>
              <a:t>‹#›</a:t>
            </a:fld>
            <a:endParaRPr lang="en-US"/>
          </a:p>
        </p:txBody>
      </p:sp>
      <p:sp>
        <p:nvSpPr>
          <p:cNvPr id="3" name="Vertical Text Placeholder 2"/>
          <p:cNvSpPr>
            <a:spLocks noGrp="1"/>
          </p:cNvSpPr>
          <p:nvPr>
            <p:ph type="body" orient="vert" idx="1"/>
          </p:nvPr>
        </p:nvSpPr>
        <p:spPr>
          <a:xfrm>
            <a:off x="304800" y="304800"/>
            <a:ext cx="6553200" cy="5821366"/>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FF179F9-8D2F-4D43-82C1-1C233259B7A6}" type="datetimeFigureOut">
              <a:rPr lang="en-US" smtClean="0"/>
              <a:t>03/17/2020</a:t>
            </a:fld>
            <a:endParaRPr lang="en-US"/>
          </a:p>
        </p:txBody>
      </p:sp>
      <p:sp>
        <p:nvSpPr>
          <p:cNvPr id="5" name="Footer Placeholder 4"/>
          <p:cNvSpPr>
            <a:spLocks noGrp="1"/>
          </p:cNvSpPr>
          <p:nvPr>
            <p:ph type="ftr" sz="quarter" idx="11"/>
          </p:nvPr>
        </p:nvSpPr>
        <p:spPr/>
        <p:txBody>
          <a:bodyPr/>
          <a:lstStyle/>
          <a:p>
            <a:endParaRPr lang="en-US"/>
          </a:p>
        </p:txBody>
      </p:sp>
      <p:sp>
        <p:nvSpPr>
          <p:cNvPr id="2" name="Vertical Title 1"/>
          <p:cNvSpPr>
            <a:spLocks noGrp="1"/>
          </p:cNvSpPr>
          <p:nvPr>
            <p:ph type="title" orient="vert"/>
          </p:nvPr>
        </p:nvSpPr>
        <p:spPr>
          <a:xfrm>
            <a:off x="7391400" y="304801"/>
            <a:ext cx="1447800" cy="5851525"/>
          </a:xfrm>
        </p:spPr>
        <p:txBody>
          <a:bodyPr vert="eaVert"/>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accent3">
                    <a:shade val="75000"/>
                  </a:schemeClr>
                </a:solidFill>
              </a:defRPr>
            </a:lvl1p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1FF179F9-8D2F-4D43-82C1-1C233259B7A6}" type="datetimeFigureOut">
              <a:rPr lang="en-US" smtClean="0"/>
              <a:t>03/17/2020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4361688" y="1026372"/>
            <a:ext cx="457200" cy="441325"/>
          </a:xfrm>
        </p:spPr>
        <p:txBody>
          <a:bodyPr/>
          <a:lstStyle/>
          <a:p>
            <a:fld id="{D21543B7-E5AE-4A42-8E9E-8768ADA96B45}" type="slidenum">
              <a:rPr lang="en-US" smtClean="0"/>
              <a:t>‹#›</a:t>
            </a:fld>
            <a:endParaRPr lang="en-US"/>
          </a:p>
        </p:txBody>
      </p:sp>
      <p:sp>
        <p:nvSpPr>
          <p:cNvPr id="8" name="Content Placeholder 7"/>
          <p:cNvSpPr>
            <a:spLocks noGrp="1"/>
          </p:cNvSpPr>
          <p:nvPr>
            <p:ph sz="quarter" idx="1"/>
          </p:nvPr>
        </p:nvSpPr>
        <p:spPr>
          <a:xfrm>
            <a:off x="301752" y="1527048"/>
            <a:ext cx="850392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1905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152400" y="2286000"/>
            <a:ext cx="8833104" cy="304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5448" y="142352"/>
            <a:ext cx="8833104" cy="2139696"/>
          </a:xfrm>
          <a:prstGeom prst="rect">
            <a:avLst/>
          </a:prstGeom>
          <a:solidFill>
            <a:schemeClr val="accent1"/>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1368426" y="2743200"/>
            <a:ext cx="6480174" cy="1673225"/>
          </a:xfrm>
        </p:spPr>
        <p:txBody>
          <a:bodyPr anchor="t"/>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13" name="Rectangle 12"/>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Rectangle 13"/>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Footer Placeholder 4"/>
          <p:cNvSpPr>
            <a:spLocks noGrp="1"/>
          </p:cNvSpPr>
          <p:nvPr>
            <p:ph type="ftr" sz="quarter" idx="11"/>
          </p:nvPr>
        </p:nvSpPr>
        <p:spPr/>
        <p:txBody>
          <a:bodyPr/>
          <a:lstStyle/>
          <a:p>
            <a:endParaRPr lang="en-US"/>
          </a:p>
        </p:txBody>
      </p:sp>
      <p:sp>
        <p:nvSpPr>
          <p:cNvPr id="4" name="Date Placeholder 3"/>
          <p:cNvSpPr>
            <a:spLocks noGrp="1"/>
          </p:cNvSpPr>
          <p:nvPr>
            <p:ph type="dt" sz="half" idx="10"/>
          </p:nvPr>
        </p:nvSpPr>
        <p:spPr/>
        <p:txBody>
          <a:bodyPr/>
          <a:lstStyle/>
          <a:p>
            <a:fld id="{1FF179F9-8D2F-4D43-82C1-1C233259B7A6}" type="datetimeFigureOut">
              <a:rPr lang="en-US" smtClean="0"/>
              <a:t>03/17/2020</a:t>
            </a:fld>
            <a:endParaRPr lang="en-US"/>
          </a:p>
        </p:txBody>
      </p:sp>
      <p:sp>
        <p:nvSpPr>
          <p:cNvPr id="8" name="Straight Connector 7"/>
          <p:cNvSpPr>
            <a:spLocks noChangeShapeType="1"/>
          </p:cNvSpPr>
          <p:nvPr/>
        </p:nvSpPr>
        <p:spPr bwMode="auto">
          <a:xfrm>
            <a:off x="152400" y="2438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Oval 9"/>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D21543B7-E5AE-4A42-8E9E-8768ADA96B45}" type="slidenum">
              <a:rPr lang="en-US" smtClean="0"/>
              <a:t>‹#›</a:t>
            </a:fld>
            <a:endParaRPr lang="en-US"/>
          </a:p>
        </p:txBody>
      </p:sp>
      <p:sp>
        <p:nvSpPr>
          <p:cNvPr id="2" name="Title 1"/>
          <p:cNvSpPr>
            <a:spLocks noGrp="1"/>
          </p:cNvSpPr>
          <p:nvPr>
            <p:ph type="title"/>
          </p:nvPr>
        </p:nvSpPr>
        <p:spPr>
          <a:xfrm>
            <a:off x="722313" y="533400"/>
            <a:ext cx="7772400" cy="1524000"/>
          </a:xfrm>
        </p:spPr>
        <p:txBody>
          <a:bodyPr anchor="b"/>
          <a:lstStyle>
            <a:lvl1pPr algn="ctr">
              <a:buNone/>
              <a:defRPr sz="4200" b="0" cap="none" baseline="0">
                <a:solidFill>
                  <a:srgbClr val="FFFFFF"/>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301752" y="228600"/>
            <a:ext cx="8534400" cy="758952"/>
          </a:xfrm>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a:xfrm>
            <a:off x="5791200" y="6409944"/>
            <a:ext cx="3044952" cy="365760"/>
          </a:xfrm>
        </p:spPr>
        <p:txBody>
          <a:bodyPr/>
          <a:lstStyle/>
          <a:p>
            <a:fld id="{1FF179F9-8D2F-4D43-82C1-1C233259B7A6}" type="datetimeFigureOut">
              <a:rPr lang="en-US" smtClean="0"/>
              <a:t>03/17/2020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21543B7-E5AE-4A42-8E9E-8768ADA96B45}" type="slidenum">
              <a:rPr lang="en-US" smtClean="0"/>
              <a:t>‹#›</a:t>
            </a:fld>
            <a:endParaRPr lang="en-US"/>
          </a:p>
        </p:txBody>
      </p:sp>
      <p:sp>
        <p:nvSpPr>
          <p:cNvPr id="8" name="Straight Connector 7"/>
          <p:cNvSpPr>
            <a:spLocks noChangeShapeType="1"/>
          </p:cNvSpPr>
          <p:nvPr/>
        </p:nvSpPr>
        <p:spPr bwMode="auto">
          <a:xfrm flipV="1">
            <a:off x="4563080" y="1575652"/>
            <a:ext cx="8921" cy="4819557"/>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Content Placeholder 9"/>
          <p:cNvSpPr>
            <a:spLocks noGrp="1"/>
          </p:cNvSpPr>
          <p:nvPr>
            <p:ph sz="half" idx="1"/>
          </p:nvPr>
        </p:nvSpPr>
        <p:spPr>
          <a:xfrm>
            <a:off x="301752" y="1371600"/>
            <a:ext cx="4038600" cy="4681728"/>
          </a:xfrm>
        </p:spPr>
        <p:txBody>
          <a:bodyPr/>
          <a:lstStyle>
            <a:lvl1pPr>
              <a:defRPr sz="2500"/>
            </a:lvl1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2" name="Content Placeholder 11"/>
          <p:cNvSpPr>
            <a:spLocks noGrp="1"/>
          </p:cNvSpPr>
          <p:nvPr>
            <p:ph sz="half" idx="2"/>
          </p:nvPr>
        </p:nvSpPr>
        <p:spPr>
          <a:xfrm>
            <a:off x="4800600" y="1371600"/>
            <a:ext cx="4038600" cy="4681728"/>
          </a:xfrm>
        </p:spPr>
        <p:txBody>
          <a:bodyPr/>
          <a:lstStyle>
            <a:lvl1pPr>
              <a:defRPr sz="2500"/>
            </a:lvl1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1">
        <a:schemeClr val="bg2"/>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flipV="1">
            <a:off x="4572000" y="2200275"/>
            <a:ext cx="0" cy="4187952"/>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Rectangle 19"/>
          <p:cNvSpPr>
            <a:spLocks noChangeArrowheads="1"/>
          </p:cNvSpPr>
          <p:nvPr/>
        </p:nvSpPr>
        <p:spPr bwMode="white">
          <a:xfrm>
            <a:off x="0" y="0"/>
            <a:ext cx="9144000" cy="1447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1" name="Rectangle 20"/>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2" name="Rectangle 21"/>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p:nvPr/>
        </p:nvSpPr>
        <p:spPr>
          <a:xfrm>
            <a:off x="152400" y="1371600"/>
            <a:ext cx="8833104"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a:spLocks noChangeArrowheads="1"/>
          </p:cNvSpPr>
          <p:nvPr/>
        </p:nvSpPr>
        <p:spPr bwMode="auto">
          <a:xfrm>
            <a:off x="145923" y="6391656"/>
            <a:ext cx="8833104" cy="310896"/>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1FF179F9-8D2F-4D43-82C1-1C233259B7A6}" type="datetimeFigureOut">
              <a:rPr lang="en-US" smtClean="0"/>
              <a:t>03/17/2020</a:t>
            </a:fld>
            <a:endParaRPr lang="en-US"/>
          </a:p>
        </p:txBody>
      </p:sp>
      <p:sp>
        <p:nvSpPr>
          <p:cNvPr id="8" name="Footer Placeholder 7"/>
          <p:cNvSpPr>
            <a:spLocks noGrp="1"/>
          </p:cNvSpPr>
          <p:nvPr>
            <p:ph type="ftr" sz="quarter" idx="11"/>
          </p:nvPr>
        </p:nvSpPr>
        <p:spPr>
          <a:xfrm>
            <a:off x="304800" y="6409944"/>
            <a:ext cx="3581400" cy="365760"/>
          </a:xfrm>
        </p:spPr>
        <p:txBody>
          <a:bodyPr/>
          <a:lstStyle/>
          <a:p>
            <a:endParaRPr lang="en-US"/>
          </a:p>
        </p:txBody>
      </p:sp>
      <p:sp>
        <p:nvSpPr>
          <p:cNvPr id="15" name="Straight Connector 14"/>
          <p:cNvSpPr>
            <a:spLocks noChangeShapeType="1"/>
          </p:cNvSpPr>
          <p:nvPr/>
        </p:nvSpPr>
        <p:spPr bwMode="auto">
          <a:xfrm>
            <a:off x="152400" y="128016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4" name="Content Placeholder 23"/>
          <p:cNvSpPr>
            <a:spLocks noGrp="1"/>
          </p:cNvSpPr>
          <p:nvPr>
            <p:ph sz="quarter" idx="2"/>
          </p:nvPr>
        </p:nvSpPr>
        <p:spPr>
          <a:xfrm>
            <a:off x="301752" y="2471383"/>
            <a:ext cx="4041648" cy="3818404"/>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6" name="Content Placeholder 25"/>
          <p:cNvSpPr>
            <a:spLocks noGrp="1"/>
          </p:cNvSpPr>
          <p:nvPr>
            <p:ph sz="quarter" idx="4"/>
          </p:nvPr>
        </p:nvSpPr>
        <p:spPr>
          <a:xfrm>
            <a:off x="4800600" y="2471383"/>
            <a:ext cx="4038600" cy="382219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5" name="Oval 24"/>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Oval 26"/>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Slide Number Placeholder 8"/>
          <p:cNvSpPr>
            <a:spLocks noGrp="1"/>
          </p:cNvSpPr>
          <p:nvPr>
            <p:ph type="sldNum" sz="quarter" idx="12"/>
          </p:nvPr>
        </p:nvSpPr>
        <p:spPr>
          <a:xfrm>
            <a:off x="4343400" y="1042416"/>
            <a:ext cx="457200" cy="441325"/>
          </a:xfrm>
        </p:spPr>
        <p:txBody>
          <a:bodyPr/>
          <a:lstStyle>
            <a:lvl1pPr algn="ctr">
              <a:defRPr/>
            </a:lvl1pPr>
          </a:lstStyle>
          <a:p>
            <a:fld id="{D21543B7-E5AE-4A42-8E9E-8768ADA96B45}" type="slidenum">
              <a:rPr lang="en-US" smtClean="0"/>
              <a:t>‹#›</a:t>
            </a:fld>
            <a:endParaRPr lang="en-US"/>
          </a:p>
        </p:txBody>
      </p:sp>
      <p:sp>
        <p:nvSpPr>
          <p:cNvPr id="23" name="Title 22"/>
          <p:cNvSpPr>
            <a:spLocks noGrp="1"/>
          </p:cNvSpPr>
          <p:nvPr>
            <p:ph type="title"/>
          </p:nvPr>
        </p:nvSpPr>
        <p:spPr/>
        <p:txBody>
          <a:bodyPr rtlCol="0" anchor="b" anchorCtr="0"/>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1FF179F9-8D2F-4D43-82C1-1C233259B7A6}" type="datetimeFigureOut">
              <a:rPr lang="en-US" smtClean="0"/>
              <a:t>03/17/2020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a:xfrm>
            <a:off x="4343400" y="1036020"/>
            <a:ext cx="457200" cy="441325"/>
          </a:xfrm>
        </p:spPr>
        <p:txBody>
          <a:bodyPr/>
          <a:lstStyle/>
          <a:p>
            <a:fld id="{D21543B7-E5AE-4A42-8E9E-8768ADA96B45}"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Rectangle 4"/>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6" name="Rectangle 5"/>
          <p:cNvSpPr>
            <a:spLocks noChangeArrowheads="1"/>
          </p:cNvSpPr>
          <p:nvPr/>
        </p:nvSpPr>
        <p:spPr bwMode="auto">
          <a:xfrm>
            <a:off x="152400" y="158496"/>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 name="Date Placeholder 1"/>
          <p:cNvSpPr>
            <a:spLocks noGrp="1"/>
          </p:cNvSpPr>
          <p:nvPr>
            <p:ph type="dt" sz="half" idx="10"/>
          </p:nvPr>
        </p:nvSpPr>
        <p:spPr/>
        <p:txBody>
          <a:bodyPr/>
          <a:lstStyle/>
          <a:p>
            <a:fld id="{1FF179F9-8D2F-4D43-82C1-1C233259B7A6}" type="datetimeFigureOut">
              <a:rPr lang="en-US" smtClean="0"/>
              <a:t>03/17/2020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a:xfrm>
            <a:off x="4267200" y="6324600"/>
            <a:ext cx="609600" cy="441324"/>
          </a:xfrm>
        </p:spPr>
        <p:txBody>
          <a:bodyPr/>
          <a:lstStyle>
            <a:lvl1pPr>
              <a:defRPr>
                <a:solidFill>
                  <a:srgbClr val="FFFFFF"/>
                </a:solidFill>
              </a:defRPr>
            </a:lvl1pPr>
          </a:lstStyle>
          <a:p>
            <a:fld id="{D21543B7-E5AE-4A42-8E9E-8768ADA96B45}"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9" name="Rectangle 18"/>
          <p:cNvSpPr>
            <a:spLocks noChangeArrowheads="1"/>
          </p:cNvSpPr>
          <p:nvPr/>
        </p:nvSpPr>
        <p:spPr bwMode="auto">
          <a:xfrm>
            <a:off x="152400" y="152400"/>
            <a:ext cx="8833104" cy="304800"/>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18872"/>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3" name="Rectangle 12"/>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381000" y="914400"/>
            <a:ext cx="2362200" cy="990600"/>
          </a:xfrm>
        </p:spPr>
        <p:txBody>
          <a:bodyPr anchor="b">
            <a:noAutofit/>
          </a:bodyPr>
          <a:lstStyle>
            <a:lvl1pPr algn="l">
              <a:buNone/>
              <a:defRPr sz="2200" b="1">
                <a:solidFill>
                  <a:srgbClr val="FFFFFF"/>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381000" y="1981200"/>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8" name="Rectangle 7"/>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Straight Connector 8"/>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Content Placeholder 19"/>
          <p:cNvSpPr>
            <a:spLocks noGrp="1"/>
          </p:cNvSpPr>
          <p:nvPr>
            <p:ph sz="quarter" idx="1"/>
          </p:nvPr>
        </p:nvSpPr>
        <p:spPr>
          <a:xfrm>
            <a:off x="3124200" y="685800"/>
            <a:ext cx="5638800" cy="5410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Oval 9"/>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lvl1pPr>
              <a:defRPr>
                <a:solidFill>
                  <a:schemeClr val="accent3">
                    <a:shade val="75000"/>
                  </a:schemeClr>
                </a:solidFill>
              </a:defRPr>
            </a:lvl1pPr>
          </a:lstStyle>
          <a:p>
            <a:fld id="{D21543B7-E5AE-4A42-8E9E-8768ADA96B45}" type="slidenum">
              <a:rPr lang="en-US" smtClean="0"/>
              <a:t>‹#›</a:t>
            </a:fld>
            <a:endParaRPr lang="en-US"/>
          </a:p>
        </p:txBody>
      </p:sp>
      <p:sp>
        <p:nvSpPr>
          <p:cNvPr id="21" name="Rectangle 20"/>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p:txBody>
          <a:bodyPr/>
          <a:lstStyle/>
          <a:p>
            <a:fld id="{1FF179F9-8D2F-4D43-82C1-1C233259B7A6}" type="datetimeFigureOut">
              <a:rPr lang="en-US" smtClean="0"/>
              <a:t>03/17/2020</a:t>
            </a:fld>
            <a:endParaRPr lang="en-US"/>
          </a:p>
        </p:txBody>
      </p:sp>
      <p:sp>
        <p:nvSpPr>
          <p:cNvPr id="6" name="Footer Placeholder 5"/>
          <p:cNvSpPr>
            <a:spLocks noGrp="1"/>
          </p:cNvSpPr>
          <p:nvPr>
            <p:ph type="ftr" sz="quarter" idx="11"/>
          </p:nvPr>
        </p:nvSpPr>
        <p:spPr>
          <a:xfrm>
            <a:off x="301752" y="6410848"/>
            <a:ext cx="3383280" cy="365760"/>
          </a:xfrm>
        </p:spPr>
        <p:txBody>
          <a:bodyPr/>
          <a:lstStyle/>
          <a:p>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1" name="Straight Connector 20"/>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0" name="Rectangle 19"/>
          <p:cNvSpPr>
            <a:spLocks noChangeArrowheads="1"/>
          </p:cNvSpPr>
          <p:nvPr/>
        </p:nvSpPr>
        <p:spPr bwMode="auto">
          <a:xfrm>
            <a:off x="152400" y="152400"/>
            <a:ext cx="8833104" cy="30175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Rectangle 14"/>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Oval 11"/>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Oval 12"/>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p>
            <a:fld id="{D21543B7-E5AE-4A42-8E9E-8768ADA96B45}" type="slidenum">
              <a:rPr lang="en-US" smtClean="0"/>
              <a:t>‹#›</a:t>
            </a:fld>
            <a:endParaRPr lang="en-US"/>
          </a:p>
        </p:txBody>
      </p:sp>
      <p:sp>
        <p:nvSpPr>
          <p:cNvPr id="2" name="Title 1"/>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3000375" y="609600"/>
            <a:ext cx="5867400" cy="4267200"/>
          </a:xfrm>
        </p:spPr>
        <p:txBody>
          <a:bodyPr/>
          <a:lstStyle>
            <a:lvl1pPr marL="0" indent="0">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22" name="Rectangle 21"/>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a:xfrm>
            <a:off x="5788152" y="6404984"/>
            <a:ext cx="3044952" cy="365760"/>
          </a:xfrm>
        </p:spPr>
        <p:txBody>
          <a:bodyPr/>
          <a:lstStyle/>
          <a:p>
            <a:fld id="{1FF179F9-8D2F-4D43-82C1-1C233259B7A6}" type="datetimeFigureOut">
              <a:rPr lang="en-US" smtClean="0"/>
              <a:t>03/17/2020</a:t>
            </a:fld>
            <a:endParaRPr lang="en-US"/>
          </a:p>
        </p:txBody>
      </p:sp>
      <p:sp>
        <p:nvSpPr>
          <p:cNvPr id="6" name="Footer Placeholder 5"/>
          <p:cNvSpPr>
            <a:spLocks noGrp="1"/>
          </p:cNvSpPr>
          <p:nvPr>
            <p:ph type="ftr" sz="quarter" idx="11"/>
          </p:nvPr>
        </p:nvSpPr>
        <p:spPr>
          <a:xfrm>
            <a:off x="301752" y="6410848"/>
            <a:ext cx="3584448" cy="365760"/>
          </a:xfrm>
        </p:spPr>
        <p:txBody>
          <a:bodyPr/>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393371"/>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Date Placeholder 13"/>
          <p:cNvSpPr>
            <a:spLocks noGrp="1"/>
          </p:cNvSpPr>
          <p:nvPr>
            <p:ph type="dt" sz="half" idx="2"/>
          </p:nvPr>
        </p:nvSpPr>
        <p:spPr>
          <a:xfrm>
            <a:off x="5791200" y="6404984"/>
            <a:ext cx="3044952" cy="365760"/>
          </a:xfrm>
          <a:prstGeom prst="rect">
            <a:avLst/>
          </a:prstGeom>
        </p:spPr>
        <p:txBody>
          <a:bodyPr vert="horz"/>
          <a:lstStyle>
            <a:lvl1pPr algn="r" eaLnBrk="1" latinLnBrk="0" hangingPunct="1">
              <a:defRPr kumimoji="0" sz="1400">
                <a:solidFill>
                  <a:srgbClr val="FFFFFF"/>
                </a:solidFill>
              </a:defRPr>
            </a:lvl1pPr>
          </a:lstStyle>
          <a:p>
            <a:fld id="{1FF179F9-8D2F-4D43-82C1-1C233259B7A6}" type="datetimeFigureOut">
              <a:rPr lang="en-US" smtClean="0"/>
              <a:t>03/17/2020</a:t>
            </a:fld>
            <a:endParaRPr lang="en-US"/>
          </a:p>
        </p:txBody>
      </p:sp>
      <p:sp>
        <p:nvSpPr>
          <p:cNvPr id="3" name="Footer Placeholder 2"/>
          <p:cNvSpPr>
            <a:spLocks noGrp="1"/>
          </p:cNvSpPr>
          <p:nvPr>
            <p:ph type="ftr" sz="quarter" idx="3"/>
          </p:nvPr>
        </p:nvSpPr>
        <p:spPr>
          <a:xfrm>
            <a:off x="304800" y="6410848"/>
            <a:ext cx="3581400" cy="365760"/>
          </a:xfrm>
          <a:prstGeom prst="rect">
            <a:avLst/>
          </a:prstGeom>
        </p:spPr>
        <p:txBody>
          <a:bodyPr vert="horz"/>
          <a:lstStyle>
            <a:lvl1pPr algn="l" eaLnBrk="1" latinLnBrk="0" hangingPunct="1">
              <a:defRPr kumimoji="0" sz="1200">
                <a:solidFill>
                  <a:srgbClr val="FFFFFF"/>
                </a:solidFill>
              </a:defRPr>
            </a:lvl1pPr>
          </a:lstStyle>
          <a:p>
            <a:endParaRPr lang="en-US"/>
          </a:p>
        </p:txBody>
      </p:sp>
      <p:sp>
        <p:nvSpPr>
          <p:cNvPr id="8" name="Rectangle 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Straight Connector 9"/>
          <p:cNvSpPr>
            <a:spLocks noChangeShapeType="1"/>
          </p:cNvSpPr>
          <p:nvPr/>
        </p:nvSpPr>
        <p:spPr bwMode="auto">
          <a:xfrm>
            <a:off x="152400" y="1276743"/>
            <a:ext cx="8833104"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2" name="Oval 11"/>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4343400" y="1040174"/>
            <a:ext cx="457200" cy="441325"/>
          </a:xfrm>
          <a:prstGeom prst="rect">
            <a:avLst/>
          </a:prstGeom>
        </p:spPr>
        <p:txBody>
          <a:bodyPr vert="horz" lIns="45720" rIns="45720" anchor="ctr">
            <a:normAutofit/>
          </a:bodyPr>
          <a:lstStyle>
            <a:lvl1pPr algn="ctr" eaLnBrk="1" latinLnBrk="0" hangingPunct="1">
              <a:defRPr kumimoji="0" sz="1600">
                <a:solidFill>
                  <a:schemeClr val="accent3">
                    <a:shade val="75000"/>
                  </a:schemeClr>
                </a:solidFill>
              </a:defRPr>
            </a:lvl1pPr>
          </a:lstStyle>
          <a:p>
            <a:fld id="{D21543B7-E5AE-4A42-8E9E-8768ADA96B45}" type="slidenum">
              <a:rPr lang="en-US" smtClean="0"/>
              <a:t>‹#›</a:t>
            </a:fld>
            <a:endParaRPr lang="en-US"/>
          </a:p>
        </p:txBody>
      </p:sp>
      <p:sp>
        <p:nvSpPr>
          <p:cNvPr id="22" name="Title Placeholder 21"/>
          <p:cNvSpPr>
            <a:spLocks noGrp="1"/>
          </p:cNvSpPr>
          <p:nvPr>
            <p:ph type="title"/>
          </p:nvPr>
        </p:nvSpPr>
        <p:spPr>
          <a:xfrm>
            <a:off x="301752" y="228600"/>
            <a:ext cx="8534400" cy="758952"/>
          </a:xfrm>
          <a:prstGeom prst="rect">
            <a:avLst/>
          </a:prstGeom>
        </p:spPr>
        <p:txBody>
          <a:bodyPr vert="horz" anchor="b">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301752" y="1524000"/>
            <a:ext cx="8534400" cy="459943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rtl="0" eaLnBrk="1" latinLnBrk="0" hangingPunct="1">
        <a:spcBef>
          <a:spcPct val="0"/>
        </a:spcBef>
        <a:buNone/>
        <a:defRPr kumimoji="0" sz="3300" kern="1200">
          <a:solidFill>
            <a:schemeClr val="accent3">
              <a:shade val="75000"/>
            </a:schemeClr>
          </a:solidFill>
          <a:latin typeface="+mj-lt"/>
          <a:ea typeface="+mj-ea"/>
          <a:cs typeface="+mj-cs"/>
        </a:defRPr>
      </a:lvl1pPr>
    </p:titleStyle>
    <p:bodyStyle>
      <a:lvl1pPr marL="274320" indent="-274320" algn="l" rtl="0"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l" rtl="0"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l" rtl="0"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l" rtl="0"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p:txBody>
          <a:bodyPr/>
          <a:lstStyle/>
          <a:p>
            <a:r>
              <a:rPr lang="sr-Cyrl-RS" dirty="0" smtClean="0"/>
              <a:t>Тематска јединица: тактичко планирање</a:t>
            </a:r>
          </a:p>
          <a:p>
            <a:r>
              <a:rPr lang="sr-Cyrl-RS" dirty="0" smtClean="0"/>
              <a:t>Вежбе 18.03.2020.</a:t>
            </a:r>
            <a:endParaRPr lang="en-US" dirty="0"/>
          </a:p>
        </p:txBody>
      </p:sp>
      <p:sp>
        <p:nvSpPr>
          <p:cNvPr id="2" name="Title 1"/>
          <p:cNvSpPr>
            <a:spLocks noGrp="1"/>
          </p:cNvSpPr>
          <p:nvPr>
            <p:ph type="ctrTitle"/>
          </p:nvPr>
        </p:nvSpPr>
        <p:spPr/>
        <p:txBody>
          <a:bodyPr/>
          <a:lstStyle/>
          <a:p>
            <a:r>
              <a:rPr lang="sr-Cyrl-RS" dirty="0" smtClean="0"/>
              <a:t>Криминалистика</a:t>
            </a:r>
            <a:endParaRPr lang="en-US" dirty="0"/>
          </a:p>
        </p:txBody>
      </p:sp>
    </p:spTree>
    <p:extLst>
      <p:ext uri="{BB962C8B-B14F-4D97-AF65-F5344CB8AC3E}">
        <p14:creationId xmlns:p14="http://schemas.microsoft.com/office/powerpoint/2010/main" val="147501800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r-Cyrl-RS" dirty="0" smtClean="0"/>
              <a:t>Питања</a:t>
            </a:r>
            <a:endParaRPr lang="en-US" dirty="0"/>
          </a:p>
        </p:txBody>
      </p:sp>
      <p:sp>
        <p:nvSpPr>
          <p:cNvPr id="3" name="Content Placeholder 2"/>
          <p:cNvSpPr>
            <a:spLocks noGrp="1"/>
          </p:cNvSpPr>
          <p:nvPr>
            <p:ph sz="quarter" idx="1"/>
          </p:nvPr>
        </p:nvSpPr>
        <p:spPr/>
        <p:txBody>
          <a:bodyPr>
            <a:normAutofit fontScale="92500" lnSpcReduction="10000"/>
          </a:bodyPr>
          <a:lstStyle/>
          <a:p>
            <a:pPr algn="just"/>
            <a:r>
              <a:rPr lang="sr-Cyrl-RS" dirty="0" smtClean="0"/>
              <a:t>Објасните разлику </a:t>
            </a:r>
            <a:r>
              <a:rPr lang="sr-Cyrl-RS" dirty="0" smtClean="0"/>
              <a:t>између </a:t>
            </a:r>
            <a:r>
              <a:rPr lang="sr-Cyrl-RS" dirty="0" smtClean="0"/>
              <a:t>стратешког и тактичког планирања и наведите по један пример за ове облике планирања криминалистичке делатности.</a:t>
            </a:r>
          </a:p>
          <a:p>
            <a:pPr algn="just"/>
            <a:r>
              <a:rPr lang="sr-Cyrl-RS" dirty="0" smtClean="0"/>
              <a:t>Анализом свих случајева разбојништва извршених на територији Београда за период од последњих десет година сачињен је статистички профил (типичне карактеристике) учиниоца овог кривичног дела. Овако сачињен профил требало би да помогне у решавању будућих случајева разбојништва. Да ли је реч о стратешкој или тактичкој анализи?</a:t>
            </a:r>
          </a:p>
          <a:p>
            <a:pPr algn="just"/>
            <a:r>
              <a:rPr lang="sr-Cyrl-RS" dirty="0" smtClean="0"/>
              <a:t>Шта би чинило тактичку анализу у односу на учиниоца кривичног дела?</a:t>
            </a:r>
          </a:p>
          <a:p>
            <a:endParaRPr lang="en-US" dirty="0"/>
          </a:p>
        </p:txBody>
      </p:sp>
    </p:spTree>
    <p:extLst>
      <p:ext uri="{BB962C8B-B14F-4D97-AF65-F5344CB8AC3E}">
        <p14:creationId xmlns:p14="http://schemas.microsoft.com/office/powerpoint/2010/main" val="290751085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r-Cyrl-RS" dirty="0"/>
              <a:t>Задатак</a:t>
            </a:r>
            <a:r>
              <a:rPr lang="sr-Latn-RS" dirty="0"/>
              <a:t> 1</a:t>
            </a:r>
            <a:endParaRPr lang="en-US" dirty="0"/>
          </a:p>
        </p:txBody>
      </p:sp>
      <p:sp>
        <p:nvSpPr>
          <p:cNvPr id="3" name="Content Placeholder 2"/>
          <p:cNvSpPr>
            <a:spLocks noGrp="1"/>
          </p:cNvSpPr>
          <p:nvPr>
            <p:ph sz="quarter" idx="1"/>
          </p:nvPr>
        </p:nvSpPr>
        <p:spPr/>
        <p:txBody>
          <a:bodyPr>
            <a:normAutofit/>
          </a:bodyPr>
          <a:lstStyle/>
          <a:p>
            <a:pPr algn="just"/>
            <a:r>
              <a:rPr lang="sr-Cyrl-RS" sz="2000" dirty="0" smtClean="0"/>
              <a:t>На увиђају провалне крађе у једној банци, утврђено је да је провала извршена резањем катанца и металне решетке на улазним вратима, као и да је обијен челични ормар из ког је однет новац у укупној вредности од </a:t>
            </a:r>
            <a:r>
              <a:rPr lang="sr-Cyrl-RS" sz="2000" dirty="0" smtClean="0"/>
              <a:t>500.000</a:t>
            </a:r>
            <a:r>
              <a:rPr lang="en-US" sz="2000" dirty="0" smtClean="0"/>
              <a:t>€</a:t>
            </a:r>
            <a:r>
              <a:rPr lang="sr-Cyrl-RS" sz="2000" dirty="0" smtClean="0"/>
              <a:t>. </a:t>
            </a:r>
            <a:r>
              <a:rPr lang="sr-Cyrl-RS" sz="2000" dirty="0" smtClean="0"/>
              <a:t>Метална каса и други метални ормар у којима су били вредносни папири (менице, чекови) приликом провале нису отварани. Такође, однето је осам компјутера марке </a:t>
            </a:r>
            <a:r>
              <a:rPr lang="sr-Cyrl-RS" sz="2000" dirty="0" smtClean="0"/>
              <a:t>„</a:t>
            </a:r>
            <a:r>
              <a:rPr lang="sr-Latn-RS" sz="2000" dirty="0" smtClean="0"/>
              <a:t>Dell</a:t>
            </a:r>
            <a:r>
              <a:rPr lang="sr-Cyrl-RS" sz="2000" dirty="0" smtClean="0"/>
              <a:t>“. </a:t>
            </a:r>
            <a:r>
              <a:rPr lang="sr-Cyrl-RS" sz="2000" dirty="0" smtClean="0"/>
              <a:t>Осим трагова обијања на челичном ормару, пронађене су и три мрље црвене боје, као и опушак од цигарете са белим </a:t>
            </a:r>
            <a:r>
              <a:rPr lang="sr-Cyrl-RS" sz="2000" dirty="0" smtClean="0"/>
              <a:t>филтером.</a:t>
            </a:r>
            <a:r>
              <a:rPr lang="sr-Cyrl-RS" sz="2000" baseline="30000" dirty="0" smtClean="0"/>
              <a:t>1</a:t>
            </a:r>
            <a:endParaRPr lang="sr-Cyrl-RS" sz="2000" baseline="30000" dirty="0" smtClean="0"/>
          </a:p>
          <a:p>
            <a:pPr algn="just"/>
            <a:r>
              <a:rPr lang="sr-Cyrl-RS" sz="2000" dirty="0" smtClean="0"/>
              <a:t>Поставите </a:t>
            </a:r>
            <a:r>
              <a:rPr lang="sr-Cyrl-RS" sz="2000" dirty="0" smtClean="0"/>
              <a:t>верзије</a:t>
            </a:r>
            <a:r>
              <a:rPr lang="sr-Latn-RS" sz="2000" dirty="0" smtClean="0"/>
              <a:t>.</a:t>
            </a:r>
            <a:endParaRPr lang="sr-Cyrl-RS" sz="2000" dirty="0" smtClean="0"/>
          </a:p>
          <a:p>
            <a:pPr algn="just"/>
            <a:r>
              <a:rPr lang="sr-Cyrl-RS" sz="2000" dirty="0" smtClean="0"/>
              <a:t>Како бисте у оперативне сврхе могли искористити начин обијања и пронађене трагове?</a:t>
            </a:r>
          </a:p>
          <a:p>
            <a:pPr algn="just"/>
            <a:r>
              <a:rPr lang="sr-Cyrl-RS" sz="2000" dirty="0" smtClean="0"/>
              <a:t>Шта ћете још предузети да бисте утврдили чињенично стање?</a:t>
            </a:r>
            <a:endParaRPr lang="en-US" sz="2000" dirty="0"/>
          </a:p>
        </p:txBody>
      </p:sp>
      <p:sp>
        <p:nvSpPr>
          <p:cNvPr id="4" name="Footer Placeholder 3"/>
          <p:cNvSpPr>
            <a:spLocks noGrp="1"/>
          </p:cNvSpPr>
          <p:nvPr>
            <p:ph type="ftr" sz="quarter" idx="11"/>
          </p:nvPr>
        </p:nvSpPr>
        <p:spPr>
          <a:xfrm>
            <a:off x="2590800" y="6400800"/>
            <a:ext cx="8610600" cy="365760"/>
          </a:xfrm>
        </p:spPr>
        <p:txBody>
          <a:bodyPr/>
          <a:lstStyle/>
          <a:p>
            <a:r>
              <a:rPr lang="ru-RU" dirty="0" smtClean="0"/>
              <a:t>1. Корајлић, Н., </a:t>
            </a:r>
            <a:r>
              <a:rPr lang="ru-RU" i="1" dirty="0" smtClean="0"/>
              <a:t>Криминалистички практикум</a:t>
            </a:r>
            <a:r>
              <a:rPr lang="ru-RU" dirty="0" smtClean="0"/>
              <a:t>, Травник, Универзитет у Травнику, 2011.</a:t>
            </a:r>
            <a:endParaRPr lang="en-US" dirty="0"/>
          </a:p>
        </p:txBody>
      </p:sp>
    </p:spTree>
    <p:extLst>
      <p:ext uri="{BB962C8B-B14F-4D97-AF65-F5344CB8AC3E}">
        <p14:creationId xmlns:p14="http://schemas.microsoft.com/office/powerpoint/2010/main" val="109736738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r-Cyrl-RS" dirty="0" smtClean="0"/>
              <a:t>Задатак 2</a:t>
            </a:r>
            <a:endParaRPr lang="en-US" dirty="0"/>
          </a:p>
        </p:txBody>
      </p:sp>
      <p:sp>
        <p:nvSpPr>
          <p:cNvPr id="3" name="Content Placeholder 2"/>
          <p:cNvSpPr>
            <a:spLocks noGrp="1"/>
          </p:cNvSpPr>
          <p:nvPr>
            <p:ph sz="quarter" idx="1"/>
          </p:nvPr>
        </p:nvSpPr>
        <p:spPr>
          <a:xfrm>
            <a:off x="304800" y="1524000"/>
            <a:ext cx="8503920" cy="4572000"/>
          </a:xfrm>
        </p:spPr>
        <p:txBody>
          <a:bodyPr>
            <a:normAutofit/>
          </a:bodyPr>
          <a:lstStyle/>
          <a:p>
            <a:pPr algn="just"/>
            <a:r>
              <a:rPr lang="sr-Cyrl-RS" sz="2000" dirty="0" smtClean="0"/>
              <a:t>Оштећена је пријавила да ју је приликом уласка у лифт сачекао непознати мушкарац, ушао са њом у лифт и уз употребу силе одузео јој ташну у којој је било </a:t>
            </a:r>
            <a:r>
              <a:rPr lang="sr-Cyrl-RS" sz="2000" dirty="0" smtClean="0"/>
              <a:t>200</a:t>
            </a:r>
            <a:r>
              <a:rPr lang="en-US" sz="2000" dirty="0" smtClean="0"/>
              <a:t>€</a:t>
            </a:r>
            <a:r>
              <a:rPr lang="sr-Cyrl-RS" sz="2000" dirty="0" smtClean="0"/>
              <a:t>, </a:t>
            </a:r>
            <a:r>
              <a:rPr lang="sr-Cyrl-RS" sz="2000" dirty="0" smtClean="0"/>
              <a:t>златну наруквицу и златни брош. Пријављујући случај дала је опис лица, наводећи да је имао посебно карактеристичну јакну са плавим штрафтама и тетоважу лептира на левој руци у пределу шаке. Наредног дана истоветни случај пријавила је и једна студенткиња, којој је нападач такође однео ташну са око </a:t>
            </a:r>
            <a:r>
              <a:rPr lang="sr-Cyrl-RS" sz="2000" dirty="0" smtClean="0"/>
              <a:t>150</a:t>
            </a:r>
            <a:r>
              <a:rPr lang="en-US" sz="2000" dirty="0" smtClean="0"/>
              <a:t>€</a:t>
            </a:r>
            <a:r>
              <a:rPr lang="sr-Cyrl-RS" sz="2000" dirty="0" smtClean="0"/>
              <a:t> </a:t>
            </a:r>
            <a:r>
              <a:rPr lang="sr-Cyrl-RS" sz="2000" dirty="0" smtClean="0"/>
              <a:t>и златну огрлицу. И она је дала лични опис извршиоца који се прилично подудара са претходним, нарочито у погледу шара на </a:t>
            </a:r>
            <a:r>
              <a:rPr lang="sr-Cyrl-RS" sz="2000" dirty="0" smtClean="0"/>
              <a:t>јакни.</a:t>
            </a:r>
            <a:r>
              <a:rPr lang="sr-Cyrl-RS" sz="2000" baseline="30000" dirty="0" smtClean="0"/>
              <a:t>2</a:t>
            </a:r>
            <a:endParaRPr lang="sr-Cyrl-RS" sz="2000" baseline="30000" dirty="0" smtClean="0"/>
          </a:p>
          <a:p>
            <a:pPr algn="just"/>
            <a:r>
              <a:rPr lang="sr-Cyrl-RS" sz="2000" dirty="0" smtClean="0"/>
              <a:t>Које бисте радње предузели у циљу проналаска извршиоца?</a:t>
            </a:r>
            <a:endParaRPr lang="en-US" sz="2000" dirty="0"/>
          </a:p>
        </p:txBody>
      </p:sp>
      <p:sp>
        <p:nvSpPr>
          <p:cNvPr id="5" name="Footer Placeholder 4"/>
          <p:cNvSpPr>
            <a:spLocks noGrp="1"/>
          </p:cNvSpPr>
          <p:nvPr>
            <p:ph type="ftr" sz="quarter" idx="11"/>
          </p:nvPr>
        </p:nvSpPr>
        <p:spPr>
          <a:xfrm>
            <a:off x="2590800" y="6400800"/>
            <a:ext cx="6705600" cy="365760"/>
          </a:xfrm>
        </p:spPr>
        <p:txBody>
          <a:bodyPr/>
          <a:lstStyle/>
          <a:p>
            <a:r>
              <a:rPr lang="ru-RU" dirty="0" smtClean="0">
                <a:solidFill>
                  <a:schemeClr val="bg1"/>
                </a:solidFill>
              </a:rPr>
              <a:t>2. </a:t>
            </a:r>
            <a:r>
              <a:rPr lang="ru-RU" dirty="0" smtClean="0">
                <a:solidFill>
                  <a:schemeClr val="bg1"/>
                </a:solidFill>
              </a:rPr>
              <a:t>Корајлић, Н., </a:t>
            </a:r>
            <a:r>
              <a:rPr lang="ru-RU" i="1" dirty="0" smtClean="0">
                <a:solidFill>
                  <a:schemeClr val="bg1"/>
                </a:solidFill>
              </a:rPr>
              <a:t>Криминалистички практикум</a:t>
            </a:r>
            <a:r>
              <a:rPr lang="ru-RU" dirty="0" smtClean="0">
                <a:solidFill>
                  <a:schemeClr val="bg1"/>
                </a:solidFill>
              </a:rPr>
              <a:t>, Травник, Универзитет у Травнику, 2011.</a:t>
            </a:r>
            <a:endParaRPr lang="en-US" dirty="0">
              <a:solidFill>
                <a:schemeClr val="bg1"/>
              </a:solidFill>
            </a:endParaRPr>
          </a:p>
        </p:txBody>
      </p:sp>
    </p:spTree>
    <p:extLst>
      <p:ext uri="{BB962C8B-B14F-4D97-AF65-F5344CB8AC3E}">
        <p14:creationId xmlns:p14="http://schemas.microsoft.com/office/powerpoint/2010/main" val="350908232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r-Cyrl-RS" dirty="0" smtClean="0"/>
              <a:t>Задатак 3</a:t>
            </a:r>
            <a:endParaRPr lang="en-US" dirty="0"/>
          </a:p>
        </p:txBody>
      </p:sp>
      <p:sp>
        <p:nvSpPr>
          <p:cNvPr id="3" name="Content Placeholder 2"/>
          <p:cNvSpPr>
            <a:spLocks noGrp="1"/>
          </p:cNvSpPr>
          <p:nvPr>
            <p:ph sz="quarter" idx="1"/>
          </p:nvPr>
        </p:nvSpPr>
        <p:spPr/>
        <p:txBody>
          <a:bodyPr>
            <a:normAutofit fontScale="92500" lnSpcReduction="10000"/>
          </a:bodyPr>
          <a:lstStyle/>
          <a:p>
            <a:pPr algn="just"/>
            <a:r>
              <a:rPr lang="sr-Cyrl-RS" dirty="0" smtClean="0"/>
              <a:t>Беживотно тело мушкарца пронађено је у дворишту његове куће. Пронађено тело жртве било је окренуто предњом страном ка тлу. На десном чеоном делу главе, види се мала прострелна рана из које је истекла крв. Поред тела, одмах испод десне руке, налази се пиштољ.</a:t>
            </a:r>
          </a:p>
          <a:p>
            <a:endParaRPr lang="sr-Cyrl-RS" dirty="0"/>
          </a:p>
          <a:p>
            <a:pPr lvl="1"/>
            <a:r>
              <a:rPr lang="sr-Cyrl-RS" dirty="0" smtClean="0"/>
              <a:t>Које су типичне верзије у конкретном случају?</a:t>
            </a:r>
          </a:p>
          <a:p>
            <a:pPr lvl="1"/>
            <a:r>
              <a:rPr lang="sr-Cyrl-RS" dirty="0"/>
              <a:t>На која питања треба дати одговор?</a:t>
            </a:r>
          </a:p>
          <a:p>
            <a:pPr lvl="1"/>
            <a:r>
              <a:rPr lang="sr-Cyrl-RS" dirty="0" smtClean="0"/>
              <a:t>Које кораке бисте одмах предузели?</a:t>
            </a:r>
          </a:p>
          <a:p>
            <a:pPr lvl="1"/>
            <a:r>
              <a:rPr lang="sr-Cyrl-RS" dirty="0" smtClean="0"/>
              <a:t>Какав </a:t>
            </a:r>
            <a:r>
              <a:rPr lang="sr-Cyrl-RS" dirty="0"/>
              <a:t>је значај жртве за спровођење истраге</a:t>
            </a:r>
            <a:r>
              <a:rPr lang="sr-Cyrl-RS" dirty="0" smtClean="0"/>
              <a:t>?</a:t>
            </a:r>
          </a:p>
          <a:p>
            <a:pPr lvl="1"/>
            <a:r>
              <a:rPr lang="sr-Cyrl-RS" dirty="0" smtClean="0"/>
              <a:t>Где можете очекивати да ћете наћи трагове?</a:t>
            </a:r>
            <a:endParaRPr lang="en-US" dirty="0"/>
          </a:p>
        </p:txBody>
      </p:sp>
    </p:spTree>
    <p:extLst>
      <p:ext uri="{BB962C8B-B14F-4D97-AF65-F5344CB8AC3E}">
        <p14:creationId xmlns:p14="http://schemas.microsoft.com/office/powerpoint/2010/main" val="190794207"/>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Civic">
  <a:themeElements>
    <a:clrScheme name="Civic">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Civic">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Civic">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Civic</Template>
  <TotalTime>1174</TotalTime>
  <Words>460</Words>
  <Application>Microsoft Office PowerPoint</Application>
  <PresentationFormat>On-screen Show (4:3)</PresentationFormat>
  <Paragraphs>25</Paragraphs>
  <Slides>5</Slides>
  <Notes>0</Notes>
  <HiddenSlides>0</HiddenSlides>
  <MMClips>0</MMClips>
  <ScaleCrop>false</ScaleCrop>
  <HeadingPairs>
    <vt:vector size="4" baseType="variant">
      <vt:variant>
        <vt:lpstr>Theme</vt:lpstr>
      </vt:variant>
      <vt:variant>
        <vt:i4>1</vt:i4>
      </vt:variant>
      <vt:variant>
        <vt:lpstr>Slide Titles</vt:lpstr>
      </vt:variant>
      <vt:variant>
        <vt:i4>5</vt:i4>
      </vt:variant>
    </vt:vector>
  </HeadingPairs>
  <TitlesOfParts>
    <vt:vector size="6" baseType="lpstr">
      <vt:lpstr>Civic</vt:lpstr>
      <vt:lpstr>Криминалистика</vt:lpstr>
      <vt:lpstr>Питања</vt:lpstr>
      <vt:lpstr>Задатак 1</vt:lpstr>
      <vt:lpstr>Задатак 2</vt:lpstr>
      <vt:lpstr>Задатак 3</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Тактичко планирање</dc:title>
  <dc:creator>Windows User</dc:creator>
  <cp:lastModifiedBy>Windows User</cp:lastModifiedBy>
  <cp:revision>17</cp:revision>
  <dcterms:created xsi:type="dcterms:W3CDTF">2020-03-16T17:27:23Z</dcterms:created>
  <dcterms:modified xsi:type="dcterms:W3CDTF">2020-03-17T13:15:20Z</dcterms:modified>
</cp:coreProperties>
</file>