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01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81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7367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33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673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44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1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0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10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6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9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2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1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5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3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2453A-821E-4332-905F-667C5389B2E4}" type="datetimeFigureOut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101C77-AA70-471C-A5B4-A7A7D6874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57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ДНК у судској пракси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Вежбе, </a:t>
            </a:r>
            <a:r>
              <a:rPr lang="sr-Latn-RS" dirty="0" smtClean="0"/>
              <a:t>20</a:t>
            </a:r>
            <a:r>
              <a:rPr lang="sr-Cyrl-RS" dirty="0" smtClean="0"/>
              <a:t>.</a:t>
            </a:r>
            <a:r>
              <a:rPr lang="sr-Latn-RS" dirty="0" smtClean="0"/>
              <a:t>05</a:t>
            </a:r>
            <a:r>
              <a:rPr lang="sr-Cyrl-RS" dirty="0" smtClean="0"/>
              <a:t>.2020</a:t>
            </a:r>
            <a:r>
              <a:rPr lang="sr-Cyrl-R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84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</a:t>
            </a:r>
            <a:r>
              <a:rPr lang="sr-Latn-RS" dirty="0" smtClean="0"/>
              <a:t>a</a:t>
            </a:r>
            <a:r>
              <a:rPr lang="sr-Cyrl-R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6347714" cy="411480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sr-Cyrl-RS" b="1" dirty="0" smtClean="0"/>
              <a:t>ДНК се налази у</a:t>
            </a:r>
            <a:r>
              <a:rPr lang="en-US" b="1" dirty="0" smtClean="0"/>
              <a:t>_______</a:t>
            </a:r>
            <a:r>
              <a:rPr lang="sr-Cyrl-RS" b="1" dirty="0" smtClean="0"/>
              <a:t>ћелије</a:t>
            </a:r>
            <a:endParaRPr lang="en-US" dirty="0"/>
          </a:p>
          <a:p>
            <a:pPr lvl="1"/>
            <a:r>
              <a:rPr lang="sr-Cyrl-RS" dirty="0" smtClean="0"/>
              <a:t>Митохондријама</a:t>
            </a:r>
            <a:endParaRPr lang="en-US" dirty="0"/>
          </a:p>
          <a:p>
            <a:pPr lvl="1"/>
            <a:r>
              <a:rPr lang="sr-Cyrl-RS" dirty="0" smtClean="0"/>
              <a:t>Голџијевом апарату</a:t>
            </a:r>
            <a:endParaRPr lang="en-US" dirty="0"/>
          </a:p>
          <a:p>
            <a:pPr lvl="1"/>
            <a:r>
              <a:rPr lang="sr-Cyrl-RS" dirty="0" smtClean="0"/>
              <a:t>Једру</a:t>
            </a:r>
            <a:endParaRPr lang="en-US" dirty="0"/>
          </a:p>
          <a:p>
            <a:pPr lvl="1"/>
            <a:r>
              <a:rPr lang="sr-Cyrl-RS" dirty="0" smtClean="0"/>
              <a:t>Вакуолама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sr-Cyrl-RS" b="1" dirty="0"/>
              <a:t>Сви имају различити ДНК, ОСИМ:</a:t>
            </a:r>
            <a:endParaRPr lang="en-US" dirty="0"/>
          </a:p>
          <a:p>
            <a:pPr lvl="1"/>
            <a:r>
              <a:rPr lang="sr-Cyrl-RS" dirty="0"/>
              <a:t>Мајке и ћерке</a:t>
            </a:r>
            <a:endParaRPr lang="en-US" dirty="0"/>
          </a:p>
          <a:p>
            <a:pPr lvl="1"/>
            <a:r>
              <a:rPr lang="sr-Cyrl-RS" dirty="0"/>
              <a:t>Двојајчаних близанаца</a:t>
            </a:r>
            <a:endParaRPr lang="en-US" dirty="0"/>
          </a:p>
          <a:p>
            <a:pPr lvl="1"/>
            <a:r>
              <a:rPr lang="sr-Cyrl-RS" dirty="0"/>
              <a:t>Старијег и млађег брата</a:t>
            </a:r>
            <a:endParaRPr lang="en-US" dirty="0"/>
          </a:p>
          <a:p>
            <a:pPr lvl="1"/>
            <a:r>
              <a:rPr lang="sr-Cyrl-RS" dirty="0"/>
              <a:t>Једнојајчаних </a:t>
            </a:r>
            <a:r>
              <a:rPr lang="sr-Cyrl-RS" dirty="0" smtClean="0"/>
              <a:t>близанаца</a:t>
            </a:r>
            <a:endParaRPr lang="sr-Latn-R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074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</a:t>
            </a:r>
            <a:r>
              <a:rPr lang="sr-Latn-RS" dirty="0" smtClean="0"/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47800"/>
            <a:ext cx="6347714" cy="4593563"/>
          </a:xfrm>
        </p:spPr>
        <p:txBody>
          <a:bodyPr/>
          <a:lstStyle/>
          <a:p>
            <a:pPr>
              <a:buFont typeface="+mj-lt"/>
              <a:buAutoNum type="arabicPeriod" startAt="3"/>
            </a:pPr>
            <a:r>
              <a:rPr lang="sr-Cyrl-RS" b="1" dirty="0" smtClean="0"/>
              <a:t>Четири </a:t>
            </a:r>
            <a:r>
              <a:rPr lang="sr-Cyrl-RS" b="1" dirty="0"/>
              <a:t>фазе вештачења ДНК путем ПЦР методе су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sr-Cyrl-RS" dirty="0"/>
              <a:t>Екстракција</a:t>
            </a:r>
            <a:r>
              <a:rPr lang="en-US" dirty="0"/>
              <a:t>, </a:t>
            </a:r>
            <a:r>
              <a:rPr lang="sr-Cyrl-RS" dirty="0"/>
              <a:t>сортирање</a:t>
            </a:r>
            <a:r>
              <a:rPr lang="en-US" dirty="0"/>
              <a:t>, </a:t>
            </a:r>
            <a:r>
              <a:rPr lang="sr-Cyrl-RS" dirty="0"/>
              <a:t>анализа</a:t>
            </a:r>
            <a:r>
              <a:rPr lang="en-US" dirty="0"/>
              <a:t>, </a:t>
            </a:r>
            <a:r>
              <a:rPr lang="sr-Cyrl-RS" dirty="0"/>
              <a:t>упоређивање</a:t>
            </a:r>
          </a:p>
          <a:p>
            <a:pPr lvl="1"/>
            <a:r>
              <a:rPr lang="sr-Cyrl-RS" dirty="0"/>
              <a:t>Екстракција</a:t>
            </a:r>
            <a:r>
              <a:rPr lang="en-US" dirty="0"/>
              <a:t>, </a:t>
            </a:r>
            <a:r>
              <a:rPr lang="sr-Cyrl-RS" dirty="0"/>
              <a:t>амплификација (умножавање)</a:t>
            </a:r>
            <a:r>
              <a:rPr lang="en-US" dirty="0"/>
              <a:t>, </a:t>
            </a:r>
            <a:r>
              <a:rPr lang="sr-Cyrl-RS" dirty="0"/>
              <a:t>одвајање</a:t>
            </a:r>
            <a:r>
              <a:rPr lang="en-US" dirty="0"/>
              <a:t>, </a:t>
            </a:r>
            <a:r>
              <a:rPr lang="sr-Cyrl-RS" dirty="0"/>
              <a:t>анализирање</a:t>
            </a:r>
            <a:endParaRPr lang="en-US" dirty="0"/>
          </a:p>
          <a:p>
            <a:pPr lvl="1"/>
            <a:r>
              <a:rPr lang="sr-Cyrl-RS" dirty="0"/>
              <a:t>Дупликација</a:t>
            </a:r>
            <a:r>
              <a:rPr lang="en-US" dirty="0"/>
              <a:t>, </a:t>
            </a:r>
            <a:r>
              <a:rPr lang="sr-Cyrl-RS" dirty="0"/>
              <a:t>одвајање, анализа</a:t>
            </a:r>
            <a:r>
              <a:rPr lang="en-US" dirty="0"/>
              <a:t>, </a:t>
            </a:r>
            <a:r>
              <a:rPr lang="sr-Cyrl-RS" dirty="0"/>
              <a:t>сортирање</a:t>
            </a:r>
            <a:endParaRPr lang="en-US" dirty="0"/>
          </a:p>
          <a:p>
            <a:pPr lvl="1"/>
            <a:r>
              <a:rPr lang="sr-Cyrl-RS" dirty="0"/>
              <a:t>Екстракција</a:t>
            </a:r>
            <a:r>
              <a:rPr lang="en-US" dirty="0"/>
              <a:t>, </a:t>
            </a:r>
            <a:r>
              <a:rPr lang="sr-Cyrl-RS" dirty="0"/>
              <a:t>умножавање</a:t>
            </a:r>
            <a:r>
              <a:rPr lang="en-US" dirty="0"/>
              <a:t>, </a:t>
            </a:r>
            <a:r>
              <a:rPr lang="sr-Cyrl-RS" dirty="0"/>
              <a:t>сакупљање</a:t>
            </a:r>
            <a:r>
              <a:rPr lang="en-US" dirty="0"/>
              <a:t>, </a:t>
            </a:r>
            <a:r>
              <a:rPr lang="sr-Cyrl-RS" dirty="0" smtClean="0"/>
              <a:t>упоређивање</a:t>
            </a:r>
            <a:endParaRPr lang="sr-Latn-RS" dirty="0" smtClean="0"/>
          </a:p>
          <a:p>
            <a:pPr>
              <a:buFont typeface="+mj-lt"/>
              <a:buAutoNum type="arabicPeriod" startAt="4"/>
            </a:pPr>
            <a:r>
              <a:rPr lang="sr-Cyrl-RS" b="1" dirty="0"/>
              <a:t>Исту митохондријалну ДНК имају:</a:t>
            </a:r>
          </a:p>
          <a:p>
            <a:pPr lvl="1"/>
            <a:r>
              <a:rPr lang="sr-Cyrl-RS" dirty="0"/>
              <a:t>Женски потомци исте мајке</a:t>
            </a:r>
          </a:p>
          <a:p>
            <a:pPr lvl="1"/>
            <a:r>
              <a:rPr lang="sr-Cyrl-RS" dirty="0"/>
              <a:t>Мушки потомци исте мајке</a:t>
            </a:r>
          </a:p>
          <a:p>
            <a:pPr lvl="1"/>
            <a:r>
              <a:rPr lang="sr-Cyrl-RS" dirty="0"/>
              <a:t>Сва деца исте мајке</a:t>
            </a:r>
          </a:p>
          <a:p>
            <a:pPr lvl="1"/>
            <a:r>
              <a:rPr lang="sr-Cyrl-RS" dirty="0"/>
              <a:t>Сва деца истог оца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736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371600"/>
            <a:ext cx="6347714" cy="4669763"/>
          </a:xfrm>
        </p:spPr>
        <p:txBody>
          <a:bodyPr/>
          <a:lstStyle/>
          <a:p>
            <a:r>
              <a:rPr lang="sr-Cyrl-RS" dirty="0" smtClean="0"/>
              <a:t>Који су биолошки трагови подобни за ДНК вештачење?</a:t>
            </a:r>
          </a:p>
          <a:p>
            <a:r>
              <a:rPr lang="sr-Cyrl-RS" dirty="0" smtClean="0"/>
              <a:t>Који су основни принципи паковања биолошких трагова?</a:t>
            </a:r>
          </a:p>
          <a:p>
            <a:r>
              <a:rPr lang="sr-Cyrl-RS" dirty="0" smtClean="0"/>
              <a:t>Укратко објаснити доказну вредност ДНК профилисања.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265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</TotalTime>
  <Words>130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ДНК у судској пракси</vt:lpstr>
      <vt:lpstr>Питањa </vt:lpstr>
      <vt:lpstr>Питањa</vt:lpstr>
      <vt:lpstr>Питања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2020-04-06T06:57:44Z</dcterms:created>
  <dcterms:modified xsi:type="dcterms:W3CDTF">2020-05-17T17:18:10Z</dcterms:modified>
</cp:coreProperties>
</file>