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01.04.2020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kijevcanin@jura.kg.ac.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Председнички систем. </a:t>
            </a: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Објасните 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појам полунепосредне и посредне демократије.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бјасните разлику између референдума и плебисцита.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Проглашавање ванредног стања на територији Републике Србије узроковало је промену начина испуњавања предиспитних обавеза, па се студентима који желе да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положе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колоквијуме из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Уставног права пружа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могућност да напишу семинарски рад (тему бирају слободно и на основу личног интересовања) и обезбеде позитивну оцену (6 - шест). Студенти који претендују на већу оцену потребно је да одговарају на питања која ће добијати сваке недеље кроз презентације предвиђене за вежбе. Семинарски рад и одговоре на питања слати на маил адресу: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rkijevcanin@jura.kg.ac.rs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Такође, у циљу ефикасније сарадње у тренутним условима, остављам вам свој број телефона (065/53-72-122) како бисте могли да ми шаљете поруке на вибер, односно у вибер групу коју ћемо направити под називом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“Уставно право”.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Желим вам добро здравље!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165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32</cp:revision>
  <dcterms:created xsi:type="dcterms:W3CDTF">2020-03-23T00:58:47Z</dcterms:created>
  <dcterms:modified xsi:type="dcterms:W3CDTF">2020-04-01T08:32:50Z</dcterms:modified>
</cp:coreProperties>
</file>