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>
        <p:scale>
          <a:sx n="49" d="100"/>
          <a:sy n="49" d="100"/>
        </p:scale>
        <p:origin x="-1968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447800"/>
          </a:xfrm>
        </p:spPr>
        <p:txBody>
          <a:bodyPr>
            <a:normAutofit/>
          </a:bodyPr>
          <a:lstStyle/>
          <a:p>
            <a:r>
              <a:rPr lang="sr-Cyrl-RS" sz="4800" dirty="0" smtClean="0">
                <a:latin typeface="Times New Roman" pitchFamily="18" charset="0"/>
                <a:cs typeface="Times New Roman" pitchFamily="18" charset="0"/>
              </a:rPr>
              <a:t>Уставно право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                          - вежбе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XII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недеља)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4008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Деконцентрација и децентрализација.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Локална самоуправа у Републици Србији.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Значење и елементи израза “цивилно друштво”.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000" b="1" u="sng" dirty="0" smtClean="0">
                <a:latin typeface="Times New Roman" pitchFamily="18" charset="0"/>
                <a:cs typeface="Times New Roman" pitchFamily="18" charset="0"/>
              </a:rPr>
              <a:t>НАПОМЕНА: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Рок за достављање одговора је петак,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.2020. године.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47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Уставно право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43</cp:revision>
  <dcterms:created xsi:type="dcterms:W3CDTF">2020-03-23T00:58:47Z</dcterms:created>
  <dcterms:modified xsi:type="dcterms:W3CDTF">2020-05-13T11:39:32Z</dcterms:modified>
</cp:coreProperties>
</file>