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08.04.2020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Бирачи и бирачко право.</a:t>
            </a: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   Шта је изборна апстиненција?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2.    Систем сразмерног представништва.</a:t>
            </a: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   Објасните 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’O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нтов метод расподеле мандата.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Типологија страначких система.</a:t>
            </a:r>
          </a:p>
          <a:p>
            <a:pPr marL="457200" indent="-457200">
              <a:buNone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       Објасните појмове: политичка идеологија, страначки програм; пропаганда, агитација.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10.04.2020.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70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39</cp:revision>
  <dcterms:created xsi:type="dcterms:W3CDTF">2020-03-23T00:58:47Z</dcterms:created>
  <dcterms:modified xsi:type="dcterms:W3CDTF">2020-04-08T09:35:52Z</dcterms:modified>
</cp:coreProperties>
</file>