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29" autoAdjust="0"/>
    <p:restoredTop sz="94660"/>
  </p:normalViewPr>
  <p:slideViewPr>
    <p:cSldViewPr>
      <p:cViewPr>
        <p:scale>
          <a:sx n="49" d="100"/>
          <a:sy n="49" d="100"/>
        </p:scale>
        <p:origin x="-1968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15.04.2020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15.04.2020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15.04.2020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15.04.2020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15.04.2020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15.04.2020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15.04.2020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15.04.2020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15.04.2020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15.04.2020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15.04.2020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FF001-F596-4661-81C0-93109E991F00}" type="datetimeFigureOut">
              <a:rPr lang="en-US" smtClean="0"/>
              <a:pPr/>
              <a:t>15.04.2020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447800"/>
          </a:xfrm>
        </p:spPr>
        <p:txBody>
          <a:bodyPr>
            <a:normAutofit/>
          </a:bodyPr>
          <a:lstStyle/>
          <a:p>
            <a:r>
              <a:rPr lang="sr-Cyrl-RS" sz="4800" dirty="0" smtClean="0">
                <a:latin typeface="Times New Roman" pitchFamily="18" charset="0"/>
                <a:cs typeface="Times New Roman" pitchFamily="18" charset="0"/>
              </a:rPr>
              <a:t>Уставно право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RS" dirty="0" smtClean="0"/>
              <a:t>                      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                          - вежбе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VIII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недеља) -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 algn="r"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Кијевчанин Ружица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640080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Систем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већине као начин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расподеле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мандата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sr-Cyrl-RS" sz="2000" smtClean="0">
                <a:latin typeface="Times New Roman" pitchFamily="18" charset="0"/>
                <a:cs typeface="Times New Roman" pitchFamily="18" charset="0"/>
              </a:rPr>
              <a:t>Однос представника и бирача.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3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Типологија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политичких странака.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sr-Cyrl-RS" sz="2000" b="1" u="sng" dirty="0" smtClean="0">
                <a:latin typeface="Times New Roman" pitchFamily="18" charset="0"/>
                <a:cs typeface="Times New Roman" pitchFamily="18" charset="0"/>
              </a:rPr>
              <a:t>НАПОМЕНА: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Рок за достављање одговора је петак,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.04.2020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 године.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44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Уставно право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Референдум-врсте  С обзиром на дејство, референдум може бити консултативан или референдум којим грађани одлућују о појединим питањима.  Консултативни референдум има за циљ да грађани искажу свој став по неком питању и тиме олакшају скупштини општине доношење одлуке о датом питању.   На референдуму као облику одлучивања, грађани непосредно одлучују о “референдумском питању” (нпр. одлука о избору, опозиву или неповерењу председника општине).</dc:title>
  <dc:creator>Korisnik</dc:creator>
  <cp:lastModifiedBy>Korisnik</cp:lastModifiedBy>
  <cp:revision>40</cp:revision>
  <dcterms:created xsi:type="dcterms:W3CDTF">2020-03-23T00:58:47Z</dcterms:created>
  <dcterms:modified xsi:type="dcterms:W3CDTF">2020-04-15T09:38:50Z</dcterms:modified>
</cp:coreProperties>
</file>