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29.04.2020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Контрол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локалне самоуправе.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Процеси менаџмента.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Правна заштита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локалне самоуправе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 smtClean="0"/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01.05.2020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40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40</cp:revision>
  <dcterms:created xsi:type="dcterms:W3CDTF">2020-03-23T00:58:47Z</dcterms:created>
  <dcterms:modified xsi:type="dcterms:W3CDTF">2020-04-29T12:44:09Z</dcterms:modified>
</cp:coreProperties>
</file>