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13.04.2020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13.04.2020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13.04.2020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13.04.2020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13.04.2020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4000" dirty="0" smtClean="0">
                <a:latin typeface="Times New Roman" pitchFamily="18" charset="0"/>
                <a:cs typeface="Times New Roman" pitchFamily="18" charset="0"/>
              </a:rPr>
              <a:t>Право локалне самоуправе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VIII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Наведите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врсте унутрашњих организационих јединица.</a:t>
            </a:r>
          </a:p>
          <a:p>
            <a:pPr marL="457200" indent="-457200">
              <a:buNone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     Дефинишите сектор и његов састав.</a:t>
            </a:r>
          </a:p>
          <a:p>
            <a:pPr marL="457200" indent="-457200">
              <a:buNone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2.    Наведите облележја органа управе. Објасните монократско начело.</a:t>
            </a:r>
          </a:p>
          <a:p>
            <a:pPr marL="457200" indent="-457200">
              <a:buAutoNum type="arabicPeriod" startAt="3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Правни положај главног града.</a:t>
            </a:r>
            <a:endParaRPr lang="sr-Cyrl-RS" sz="200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Рок за достављање одговора је петак,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.04.2020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 године.</a:t>
            </a:r>
          </a:p>
          <a:p>
            <a:pPr marL="457200" indent="-457200" algn="just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58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Право локалне самоуправе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34</cp:revision>
  <dcterms:created xsi:type="dcterms:W3CDTF">2020-03-23T00:58:47Z</dcterms:created>
  <dcterms:modified xsi:type="dcterms:W3CDTF">2020-04-13T08:25:47Z</dcterms:modified>
</cp:coreProperties>
</file>