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4000" dirty="0" smtClean="0">
                <a:latin typeface="Times New Roman" pitchFamily="18" charset="0"/>
                <a:cs typeface="Times New Roman" pitchFamily="18" charset="0"/>
              </a:rPr>
              <a:t>Право локалне самоуправе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XII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блиц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и учешћа грађана у управљању локалним пословима.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Врсте референдума</a:t>
            </a: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Грађанска жалба и Петиција. </a:t>
            </a:r>
            <a:endParaRPr lang="en-US" sz="2000" dirty="0" smtClean="0"/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Рок за достављање одговора је петак,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.05.2020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године.</a:t>
            </a:r>
          </a:p>
          <a:p>
            <a:pPr marL="457200" indent="-457200"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44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Право локалне самоуправе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43</cp:revision>
  <dcterms:created xsi:type="dcterms:W3CDTF">2020-03-23T00:58:47Z</dcterms:created>
  <dcterms:modified xsi:type="dcterms:W3CDTF">2020-05-13T12:18:12Z</dcterms:modified>
</cp:coreProperties>
</file>