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29" autoAdjust="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FF001-F596-4661-81C0-93109E991F00}" type="datetimeFigureOut">
              <a:rPr lang="en-US" smtClean="0"/>
              <a:pPr/>
              <a:t>27.05.2020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sr-Cyrl-RS" sz="4000" dirty="0" smtClean="0">
                <a:latin typeface="Times New Roman" pitchFamily="18" charset="0"/>
                <a:cs typeface="Times New Roman" pitchFamily="18" charset="0"/>
              </a:rPr>
              <a:t>Право локалне самоуправе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RS" dirty="0" smtClean="0"/>
              <a:t>                      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                          - вежбе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XIV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недеља) -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 algn="r"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Кијевчанин Ружица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6400800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Појам и врсте интереса.</a:t>
            </a:r>
          </a:p>
          <a:p>
            <a:pPr marL="457200" indent="-457200">
              <a:buNone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Принципи односа централне и локалне власти.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r-Cyrl-RS" sz="2000" smtClean="0">
                <a:latin typeface="Times New Roman" pitchFamily="18" charset="0"/>
                <a:cs typeface="Times New Roman" pitchFamily="18" charset="0"/>
              </a:rPr>
              <a:t>.  Контрола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локалне самоуправе: облици контроле и надзора.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2"/>
            </a:pPr>
            <a:endParaRPr lang="en-US" sz="2000" dirty="0" smtClean="0"/>
          </a:p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sr-Cyrl-RS" sz="2000" b="1" u="sng" dirty="0" smtClean="0">
                <a:latin typeface="Times New Roman" pitchFamily="18" charset="0"/>
                <a:cs typeface="Times New Roman" pitchFamily="18" charset="0"/>
              </a:rPr>
              <a:t>НАПОМЕНА: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Рок за достављање одговора је петак,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29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.05.2020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 године.</a:t>
            </a:r>
          </a:p>
          <a:p>
            <a:pPr marL="457200" indent="-457200" algn="just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55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Право локалне самоуправе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Референдум-врсте  С обзиром на дејство, референдум може бити консултативан или референдум којим грађани одлућују о појединим питањима.  Консултативни референдум има за циљ да грађани искажу свој став по неком питању и тиме олакшају скупштини општине доношење одлуке о датом питању.   На референдуму као облику одлучивања, грађани непосредно одлучују о “референдумском питању” (нпр. одлука о избору, опозиву или неповерењу председника општине).</dc:title>
  <dc:creator>Korisnik</dc:creator>
  <cp:lastModifiedBy>Korisnik</cp:lastModifiedBy>
  <cp:revision>44</cp:revision>
  <dcterms:created xsi:type="dcterms:W3CDTF">2020-03-23T00:58:47Z</dcterms:created>
  <dcterms:modified xsi:type="dcterms:W3CDTF">2020-05-27T12:35:51Z</dcterms:modified>
</cp:coreProperties>
</file>