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1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029" autoAdjust="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06.04.2020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06.04.2020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06.04.2020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06.04.2020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06.04.2020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06.04.2020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06.04.2020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06.04.2020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06.04.2020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06.04.2020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06.04.2020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DFF001-F596-4661-81C0-93109E991F00}" type="datetimeFigureOut">
              <a:rPr lang="en-US" smtClean="0"/>
              <a:pPr/>
              <a:t>06.04.2020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/>
          </a:bodyPr>
          <a:lstStyle/>
          <a:p>
            <a:r>
              <a:rPr lang="sr-Cyrl-RS" sz="4000" dirty="0" smtClean="0">
                <a:latin typeface="Times New Roman" pitchFamily="18" charset="0"/>
                <a:cs typeface="Times New Roman" pitchFamily="18" charset="0"/>
              </a:rPr>
              <a:t>Право локалне самоуправе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r-Cyrl-RS" dirty="0" smtClean="0"/>
              <a:t>                       </a:t>
            </a:r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                           - вежбе 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VII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недеља) - </a:t>
            </a:r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 algn="r">
              <a:buNone/>
            </a:pP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Кијевчанин Ружица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382000" cy="640080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Системи локалне самоуправе. 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Наведите државе које имају различите системе локалне самоуправе и анализирајте их. 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бјасните недостатке вишестепеног система.</a:t>
            </a: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Наведите моделе локалне самоуправе и </a:t>
            </a:r>
            <a:r>
              <a:rPr lang="sr-Cyrl-RS" sz="2000" i="1" dirty="0" smtClean="0">
                <a:latin typeface="Times New Roman" pitchFamily="18" charset="0"/>
                <a:cs typeface="Times New Roman" pitchFamily="18" charset="0"/>
              </a:rPr>
              <a:t>објасните модел локалног менаџера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457200" indent="-457200">
              <a:buFont typeface="+mj-lt"/>
              <a:buAutoNum type="arabicPeriod"/>
            </a:pPr>
            <a:r>
              <a:rPr lang="sr-Cyrl-RS" sz="2000" smtClean="0">
                <a:latin typeface="Times New Roman" pitchFamily="18" charset="0"/>
                <a:cs typeface="Times New Roman" pitchFamily="18" charset="0"/>
              </a:rPr>
              <a:t>Главни град.</a:t>
            </a: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None/>
            </a:pPr>
            <a:r>
              <a:rPr lang="sr-Cyrl-RS" sz="2000" b="1" u="sng" dirty="0" smtClean="0">
                <a:latin typeface="Times New Roman" pitchFamily="18" charset="0"/>
                <a:cs typeface="Times New Roman" pitchFamily="18" charset="0"/>
              </a:rPr>
              <a:t>НАПОМЕНА: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Рок за достављање одговора је петак, 10.04.2020. године.</a:t>
            </a: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None/>
            </a:pP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</TotalTime>
  <Words>61</Words>
  <Application>Microsoft Office PowerPoint</Application>
  <PresentationFormat>On-screen Show (4:3)</PresentationFormat>
  <Paragraphs>17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Право локалне самоуправе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Референдум-врсте  С обзиром на дејство, референдум може бити консултативан или референдум којим грађани одлућују о појединим питањима.  Консултативни референдум има за циљ да грађани искажу свој став по неком питању и тиме олакшају скупштини општине доношење одлуке о датом питању.   На референдуму као облику одлучивања, грађани непосредно одлучују о “референдумском питању” (нпр. одлука о избору, опозиву или неповерењу председника општине).</dc:title>
  <dc:creator>Korisnik</dc:creator>
  <cp:lastModifiedBy>Korisnik</cp:lastModifiedBy>
  <cp:revision>32</cp:revision>
  <dcterms:created xsi:type="dcterms:W3CDTF">2020-03-23T00:58:47Z</dcterms:created>
  <dcterms:modified xsi:type="dcterms:W3CDTF">2020-04-06T09:53:39Z</dcterms:modified>
</cp:coreProperties>
</file>