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2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E91F242-DF75-4F2E-9A88-208B281CB0D6}" type="datetimeFigureOut">
              <a:rPr lang="en-US" smtClean="0"/>
              <a:pPr/>
              <a:t>5/7/2020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" y="1524000"/>
            <a:ext cx="9829800" cy="2593975"/>
          </a:xfrm>
        </p:spPr>
        <p:txBody>
          <a:bodyPr>
            <a:noAutofit/>
          </a:bodyPr>
          <a:lstStyle/>
          <a:p>
            <a:r>
              <a:rPr lang="sr-Cyrl-CS" sz="5400" b="1" dirty="0">
                <a:latin typeface="Candara" pitchFamily="34" charset="0"/>
              </a:rPr>
              <a:t>Међународна економија </a:t>
            </a:r>
            <a:r>
              <a:rPr lang="sr-Cyrl-CS" sz="5400" b="1" dirty="0" smtClean="0">
                <a:latin typeface="Candara" pitchFamily="34" charset="0"/>
              </a:rPr>
              <a:t/>
            </a:r>
            <a:br>
              <a:rPr lang="sr-Cyrl-CS" sz="5400" b="1" dirty="0" smtClean="0">
                <a:latin typeface="Candara" pitchFamily="34" charset="0"/>
              </a:rPr>
            </a:br>
            <a:r>
              <a:rPr lang="sr-Cyrl-CS" sz="5400" b="1" dirty="0" smtClean="0">
                <a:latin typeface="Candara" pitchFamily="34" charset="0"/>
              </a:rPr>
              <a:t>(значај и предмет </a:t>
            </a:r>
            <a:r>
              <a:rPr lang="sr-Cyrl-CS" sz="5400" b="1" dirty="0">
                <a:latin typeface="Candara" pitchFamily="34" charset="0"/>
              </a:rPr>
              <a:t>спољнотрговинске </a:t>
            </a:r>
            <a:r>
              <a:rPr lang="sr-Cyrl-CS" sz="5400" b="1" dirty="0" smtClean="0">
                <a:latin typeface="Candara" pitchFamily="34" charset="0"/>
              </a:rPr>
              <a:t>размене)</a:t>
            </a:r>
            <a:endParaRPr lang="en-US" sz="5400" b="1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sz="2600" dirty="0" smtClean="0">
              <a:latin typeface="Candara" pitchFamily="34" charset="0"/>
            </a:endParaRPr>
          </a:p>
          <a:p>
            <a:r>
              <a:rPr lang="sr-Cyrl-RS" sz="6200" b="1" dirty="0" smtClean="0">
                <a:solidFill>
                  <a:schemeClr val="accent4"/>
                </a:solidFill>
                <a:latin typeface="+mj-lt"/>
              </a:rPr>
              <a:t>Вежбе</a:t>
            </a:r>
          </a:p>
          <a:p>
            <a:r>
              <a:rPr lang="sr-Cyrl-RS" sz="6200" b="1" dirty="0" smtClean="0">
                <a:solidFill>
                  <a:schemeClr val="accent4"/>
                </a:solidFill>
                <a:latin typeface="+mj-lt"/>
              </a:rPr>
              <a:t>11</a:t>
            </a:r>
            <a:r>
              <a:rPr lang="sr-Latn-RS" sz="6200" b="1" dirty="0" smtClean="0">
                <a:solidFill>
                  <a:schemeClr val="accent4"/>
                </a:solidFill>
                <a:latin typeface="+mj-lt"/>
              </a:rPr>
              <a:t>-12</a:t>
            </a:r>
            <a:r>
              <a:rPr lang="sr-Cyrl-RS" sz="6200" b="1" dirty="0" smtClean="0">
                <a:solidFill>
                  <a:schemeClr val="accent4"/>
                </a:solidFill>
                <a:latin typeface="+mj-lt"/>
              </a:rPr>
              <a:t>. </a:t>
            </a:r>
            <a:r>
              <a:rPr lang="sr-Cyrl-RS" sz="6200" b="1" dirty="0" smtClean="0">
                <a:solidFill>
                  <a:schemeClr val="accent4"/>
                </a:solidFill>
                <a:latin typeface="+mj-lt"/>
              </a:rPr>
              <a:t>мај 2020. године</a:t>
            </a:r>
            <a:endParaRPr lang="en-US" sz="6200" b="1" dirty="0">
              <a:solidFill>
                <a:schemeClr val="accent4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200" cy="1143000"/>
          </a:xfrm>
        </p:spPr>
        <p:txBody>
          <a:bodyPr/>
          <a:lstStyle/>
          <a:p>
            <a:pPr algn="ctr"/>
            <a:r>
              <a:rPr lang="sr-Cyrl-RS" dirty="0" smtClean="0"/>
              <a:t>Појам спољнотрговинске размене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800600"/>
          </a:xfrm>
        </p:spPr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се подразумева под спољнотрговинском разменом?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У чему се састоји кључна разлика између међународне трговине и трговине на унутрашњем тржишту?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намеће спољнотрговинску размену?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је расположивост природним ресурсима један од разлога учествовања земаља у спољнотрговинској размени?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разлике у трошковима производње између земаља утичу на спољнотрговински промет?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</p:spPr>
        <p:txBody>
          <a:bodyPr/>
          <a:lstStyle/>
          <a:p>
            <a:pPr algn="just"/>
            <a:r>
              <a:rPr lang="sr-Cyrl-RS" dirty="0" smtClean="0"/>
              <a:t>Теорија апсолутних и теорија компаративних предности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00600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 је творац теорије апсолутних предности?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гласи теорија апсолутних предности?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Објасните примером како делује теорија апсолутних предности.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 је творац теорије компаративних предности?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гласи теорија компаративних предности?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Објасните примером како у спољнотрговинској размени делује теорија компаративних предности.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 smtClean="0"/>
              <a:t>Значај спољнотрговинске размене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спољнотрговинску размену чини нужном?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очекују земље од спољнотрговинске размене?</a:t>
            </a:r>
            <a:endParaRPr lang="sr-Cyrl-RS" dirty="0">
              <a:solidFill>
                <a:schemeClr val="tx2"/>
              </a:solidFill>
              <a:latin typeface="+mj-lt"/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 Шта су најважнији показатељи значаја спољне трговине?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Објасните учешће спољне трговине у националном дохотку као показатељ значаја спољнотрговинске размене.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структура увоза и извоза показује значај спољне трговине?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су односи размене?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 smtClean="0"/>
              <a:t>Предмет спољнотрговинске размене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све чини предмет спољнотрговинске размене?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Које робе су најчешће предмет спољнотрговинске размене?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услуге имају удео у спољнотрговинској размени?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је предмет спољнотрговинске размене промет капитала?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међународне економске односе обележавају миграције становништва? Објасните.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Са којим земљама Република Србија остварује највећи обим спољнотрговинске размене?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У које земље се из </a:t>
            </a:r>
            <a:r>
              <a:rPr lang="sr-Cyrl-RS" smtClean="0">
                <a:solidFill>
                  <a:schemeClr val="tx2"/>
                </a:solidFill>
                <a:latin typeface="+mj-lt"/>
              </a:rPr>
              <a:t>Републике Србије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највише извози, а у које се највише увози?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доминира у структури извоза Републике Србије?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доминира у структури увоза Републике Србије?</a:t>
            </a:r>
            <a:endParaRPr lang="en-US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427</TotalTime>
  <Words>262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Међународна економија  (значај и предмет спољнотрговинске размене)</vt:lpstr>
      <vt:lpstr>Појам спољнотрговинске размене</vt:lpstr>
      <vt:lpstr>Теорија апсолутних и теорија компаративних предности</vt:lpstr>
      <vt:lpstr>Значај спољнотрговинске размене</vt:lpstr>
      <vt:lpstr>Предмет спољнотрговинске размене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Међународна економија (предмет спољнотрговинске размене, инструменти спољнотрговинске политике)</dc:title>
  <dc:creator>User</dc:creator>
  <cp:lastModifiedBy>x</cp:lastModifiedBy>
  <cp:revision>54</cp:revision>
  <dcterms:created xsi:type="dcterms:W3CDTF">2020-04-26T09:22:25Z</dcterms:created>
  <dcterms:modified xsi:type="dcterms:W3CDTF">2020-05-07T19:58:35Z</dcterms:modified>
</cp:coreProperties>
</file>