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2" r:id="rId6"/>
    <p:sldId id="267" r:id="rId7"/>
    <p:sldId id="268" r:id="rId8"/>
    <p:sldId id="270" r:id="rId9"/>
    <p:sldId id="271" r:id="rId10"/>
    <p:sldId id="272" r:id="rId11"/>
    <p:sldId id="273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8FE084B-789A-43E3-94F5-B92FF903E9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FE835BE-C1D4-426C-8DEA-9914A4FE637F}" type="datetimeFigureOut">
              <a:rPr lang="en-US" smtClean="0"/>
              <a:pPr/>
              <a:t>5/20/2020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7543800" cy="2593975"/>
          </a:xfrm>
        </p:spPr>
        <p:txBody>
          <a:bodyPr/>
          <a:lstStyle/>
          <a:p>
            <a:r>
              <a:rPr lang="ru-RU" sz="7200" b="1" dirty="0" smtClean="0"/>
              <a:t>Д</a:t>
            </a:r>
            <a:r>
              <a:rPr lang="sr-Cyrl-RS" sz="7200" b="1" dirty="0" smtClean="0"/>
              <a:t>евизни курс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91000"/>
            <a:ext cx="6461760" cy="1066800"/>
          </a:xfrm>
        </p:spPr>
        <p:txBody>
          <a:bodyPr>
            <a:normAutofit/>
          </a:bodyPr>
          <a:lstStyle/>
          <a:p>
            <a:r>
              <a:rPr lang="sr-Cyrl-RS" sz="2400" b="1" dirty="0" smtClean="0"/>
              <a:t>Вежбе</a:t>
            </a:r>
            <a:r>
              <a:rPr lang="sr-Cyrl-RS" sz="2400" b="1" dirty="0" smtClean="0"/>
              <a:t>, 25. </a:t>
            </a:r>
            <a:r>
              <a:rPr lang="sr-Cyrl-RS" sz="2400" b="1" dirty="0" smtClean="0"/>
              <a:t>мај 2020</a:t>
            </a:r>
            <a:r>
              <a:rPr lang="sr-Cyrl-RS" sz="2400" b="1" dirty="0" smtClean="0"/>
              <a:t>. године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153400" cy="1143000"/>
          </a:xfrm>
        </p:spPr>
        <p:txBody>
          <a:bodyPr/>
          <a:lstStyle/>
          <a:p>
            <a:pPr algn="just"/>
            <a:r>
              <a:rPr lang="sr-Cyrl-RS" b="1" dirty="0" smtClean="0"/>
              <a:t>Теорија паритета куповне моћи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значи паритет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куповне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моћи?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показује паритет куповне моћи?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На чему се базира теорија паритета куповне моћи?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На ком нивоу ће се формирати девизни курс према теорији паритета куповне моћи?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Када ће се према теорији паритета куповне моћи променити девизни курс?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ова теорија има ограничења?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Теорија паритета каматних стопа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се објашњава формирање девизног курса преко теорије аритета каматних стопа?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Чиме је мотивисано п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ретварање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једне валуте у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другу према теорији паритета каматних стопа?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Зашто прилив капитала утиче на девизни курс?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У ком року је примеренија примена ове теорије?</a:t>
            </a:r>
            <a:endParaRPr lang="en-US" dirty="0" smtClean="0">
              <a:solidFill>
                <a:schemeClr val="tx2"/>
              </a:solidFill>
              <a:latin typeface="+mj-lt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</a:t>
            </a:r>
            <a:r>
              <a:rPr lang="sr-Cyrl-RS" b="1" dirty="0" smtClean="0"/>
              <a:t>евизно тржиште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девизно тржиште?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Какво може бити девизно тржиште?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Које су основне функције девизног тржишта?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говори у прилог чињеници да д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евизна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тржишта припадају реду највећих светских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тржишта?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су девизне берзе?</a:t>
            </a:r>
            <a:endParaRPr lang="sr-Cyrl-RS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</a:t>
            </a:r>
            <a:r>
              <a:rPr lang="sr-Cyrl-RS" b="1" dirty="0" smtClean="0"/>
              <a:t>ојам девизног курса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девизни курс?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страни новац (валута)?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нам показује девизни курс? Објасните и навођењем примера.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директно, а шта индиректно нотирање?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</a:t>
            </a:r>
            <a:r>
              <a:rPr lang="sr-Cyrl-RS" b="1" dirty="0" smtClean="0"/>
              <a:t>евизе и валута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су девизе?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Какве могу бити девизе?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валута?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У ком облику се појављује валута?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ефективни страни новац?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валута Републике Србије? </a:t>
            </a: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Валута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solidFill>
                  <a:schemeClr val="tx2"/>
                </a:solidFill>
                <a:latin typeface="+mj-lt"/>
              </a:rPr>
              <a:t>Валута </a:t>
            </a:r>
            <a:r>
              <a:rPr lang="ru-RU" dirty="0">
                <a:solidFill>
                  <a:schemeClr val="tx2"/>
                </a:solidFill>
                <a:latin typeface="+mj-lt"/>
              </a:rPr>
              <a:t>има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___________ </a:t>
            </a:r>
            <a:r>
              <a:rPr lang="sr-Cyrl-RS" dirty="0">
                <a:solidFill>
                  <a:schemeClr val="tx2"/>
                </a:solidFill>
                <a:latin typeface="+mj-lt"/>
              </a:rPr>
              <a:t>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__________ </a:t>
            </a:r>
            <a:r>
              <a:rPr lang="sr-Cyrl-RS" dirty="0">
                <a:solidFill>
                  <a:schemeClr val="tx2"/>
                </a:solidFill>
                <a:latin typeface="+mj-lt"/>
              </a:rPr>
              <a:t>вредност. </a:t>
            </a:r>
            <a:endParaRPr lang="sr-Cyrl-RS" dirty="0" smtClean="0">
              <a:solidFill>
                <a:schemeClr val="tx2"/>
              </a:solidFill>
              <a:latin typeface="+mj-lt"/>
            </a:endParaRP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се одређује унутрашња, а како спољашња вредност валуте?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Када је валута прецењена?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Када је валута потцењена?</a:t>
            </a:r>
          </a:p>
          <a:p>
            <a:pPr algn="just"/>
            <a:r>
              <a:rPr lang="sr-Cyrl-RS" dirty="0">
                <a:solidFill>
                  <a:schemeClr val="tx2"/>
                </a:solidFill>
                <a:latin typeface="+mj-lt"/>
              </a:rPr>
              <a:t>Какве су конвертибилне, а какве неконвертибилне валуте?</a:t>
            </a:r>
          </a:p>
          <a:p>
            <a:pPr algn="just"/>
            <a:r>
              <a:rPr lang="sr-Cyrl-RS" dirty="0">
                <a:solidFill>
                  <a:schemeClr val="tx2"/>
                </a:solidFill>
                <a:latin typeface="+mj-lt"/>
              </a:rPr>
              <a:t>Постоји унутрашња и спољашња конвертибилност. На примеру валуте Републике Србије објасните обе врсте конвертибилности.</a:t>
            </a:r>
          </a:p>
          <a:p>
            <a:pPr algn="just"/>
            <a:r>
              <a:rPr lang="ru-RU" dirty="0">
                <a:solidFill>
                  <a:schemeClr val="tx2"/>
                </a:solidFill>
                <a:latin typeface="+mj-lt"/>
              </a:rPr>
              <a:t>Шта је некада подразумевао појам конвертибилности и када добија ново значење? 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се подразумева под обрачунском валутом?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Које се валуте у међународној трговини често користе као обрачунске?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значи да валуте имају карактер међународних?</a:t>
            </a:r>
            <a:endParaRPr lang="sr-Cyrl-RS" dirty="0" smtClean="0">
              <a:solidFill>
                <a:schemeClr val="tx2"/>
              </a:solidFill>
              <a:latin typeface="+mj-lt"/>
            </a:endParaRPr>
          </a:p>
          <a:p>
            <a:pPr algn="just">
              <a:buNone/>
            </a:pPr>
            <a:r>
              <a:rPr lang="sr-Cyrl-RS" dirty="0" smtClean="0">
                <a:latin typeface="Candara" pitchFamily="34" charset="0"/>
              </a:rPr>
              <a:t> </a:t>
            </a:r>
          </a:p>
          <a:p>
            <a:pPr algn="just"/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1143000"/>
          </a:xfrm>
        </p:spPr>
        <p:txBody>
          <a:bodyPr/>
          <a:lstStyle/>
          <a:p>
            <a:pPr algn="just"/>
            <a:r>
              <a:rPr lang="ru-RU" b="1" dirty="0" smtClean="0"/>
              <a:t>Н</a:t>
            </a:r>
            <a:r>
              <a:rPr lang="sr-Cyrl-RS" b="1" dirty="0" smtClean="0"/>
              <a:t>оминални </a:t>
            </a:r>
            <a:r>
              <a:rPr lang="sr-Cyrl-RS" b="1" dirty="0" smtClean="0"/>
              <a:t>и реални девизни </a:t>
            </a:r>
            <a:r>
              <a:rPr lang="sr-Cyrl-RS" b="1" dirty="0" smtClean="0"/>
              <a:t>курс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Које омогућава девизни курс, односно које су његове функције?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Какав је н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оминални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девизни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курс?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се номинални курс може мењати?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се подразумева под апресијацијом домаће валуте?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Када дође до апресијације националне валуте, какви постају</a:t>
            </a:r>
            <a:r>
              <a:rPr lang="sr-Cyrl-RS" dirty="0">
                <a:solidFill>
                  <a:schemeClr val="tx2"/>
                </a:solidFill>
                <a:latin typeface="+mj-lt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производи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земље чија је валута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ојачала за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стране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купце?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се подразумева под депресијацијом домаће валуте?</a:t>
            </a:r>
          </a:p>
          <a:p>
            <a:pPr algn="just"/>
            <a:r>
              <a:rPr lang="sr-Cyrl-RS" dirty="0">
                <a:solidFill>
                  <a:schemeClr val="tx2"/>
                </a:solidFill>
                <a:latin typeface="+mj-lt"/>
              </a:rPr>
              <a:t>Када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дође до депресијације националне </a:t>
            </a:r>
            <a:r>
              <a:rPr lang="sr-Cyrl-RS" dirty="0">
                <a:solidFill>
                  <a:schemeClr val="tx2"/>
                </a:solidFill>
                <a:latin typeface="+mj-lt"/>
              </a:rPr>
              <a:t>валуте,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какви постају производи </a:t>
            </a:r>
            <a:r>
              <a:rPr lang="sr-Cyrl-RS" dirty="0">
                <a:solidFill>
                  <a:schemeClr val="tx2"/>
                </a:solidFill>
                <a:latin typeface="+mj-lt"/>
              </a:rPr>
              <a:t>земље чија је валута ослабила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за </a:t>
            </a:r>
            <a:r>
              <a:rPr lang="sr-Cyrl-RS" dirty="0">
                <a:solidFill>
                  <a:schemeClr val="tx2"/>
                </a:solidFill>
                <a:latin typeface="+mj-lt"/>
              </a:rPr>
              <a:t>стране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купце?</a:t>
            </a:r>
            <a:endParaRPr lang="sr-Cyrl-RS" dirty="0">
              <a:solidFill>
                <a:schemeClr val="tx2"/>
              </a:solidFill>
              <a:latin typeface="+mj-lt"/>
            </a:endParaRP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Под утицајем чега долази до депресијације </a:t>
            </a:r>
            <a:r>
              <a:rPr lang="sr-Cyrl-RS" dirty="0">
                <a:solidFill>
                  <a:schemeClr val="tx2"/>
                </a:solidFill>
                <a:latin typeface="+mj-lt"/>
              </a:rPr>
              <a:t>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апресијације?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Какав је реални девизни курс?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нам показује реални девизни курс?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девизни курс равнотеже?</a:t>
            </a:r>
          </a:p>
          <a:p>
            <a:pPr algn="just"/>
            <a:endParaRPr lang="en-US" dirty="0" smtClean="0">
              <a:latin typeface="Candara" pitchFamily="34" charset="0"/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/>
          <a:lstStyle/>
          <a:p>
            <a:pPr algn="just"/>
            <a:r>
              <a:rPr lang="ru-RU" b="1" dirty="0" smtClean="0"/>
              <a:t>Ф</a:t>
            </a:r>
            <a:r>
              <a:rPr lang="sr-Cyrl-RS" b="1" dirty="0" smtClean="0"/>
              <a:t>ормирање девизног курса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Који фактори утичу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на висину девизног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курса?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се девизни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курс се може формирати и у фиксном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износу? Како? 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Према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начину формирања разликујемо две основне врсте девизног курса. То су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_____________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_______________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девизни курс.</a:t>
            </a: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b="1" dirty="0" smtClean="0"/>
              <a:t>Ф</a:t>
            </a:r>
            <a:r>
              <a:rPr lang="sr-Cyrl-RS" b="1" dirty="0" smtClean="0"/>
              <a:t>иксни девизни курс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Какав је фиксни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девизни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курс?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в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алутни паритет?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обично чини ко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рпу валута?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у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режиму фиксног девизног курса тражња и понуда девиза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имају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утицаја на формирање девизног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курса?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би фиксни девизни курс остао у дефинисаним границама, ко има право да интервенише на девизном тржишту и да поново обезбеди кретање курса у дефинисаним границама?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девалвација националне валуте и када јој се прибегава?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ревалвација националне валуте и када јој се прибегава?</a:t>
            </a:r>
          </a:p>
          <a:p>
            <a:pPr algn="just"/>
            <a:endParaRPr lang="sr-Cyrl-RS" dirty="0" smtClean="0">
              <a:latin typeface="Candara" pitchFamily="34" charset="0"/>
            </a:endParaRPr>
          </a:p>
          <a:p>
            <a:pPr algn="just"/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382000" cy="1143000"/>
          </a:xfrm>
        </p:spPr>
        <p:txBody>
          <a:bodyPr/>
          <a:lstStyle/>
          <a:p>
            <a:pPr algn="just"/>
            <a:r>
              <a:rPr lang="ru-RU" b="1" dirty="0" smtClean="0"/>
              <a:t>Ф</a:t>
            </a:r>
            <a:r>
              <a:rPr lang="sr-Cyrl-RS" b="1" dirty="0" smtClean="0"/>
              <a:t>луктуирајући девизни курс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Какав је флуктуирајући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девизни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курс? 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у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основи формирања овог девизног 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курса?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према платнобилансној теорији стање у платном билансу одређује формирање девизног курса?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раст тражње за девизама стимулише извоз или увоз? Зашто?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раст понуде девиза стимулише извоз или увоз?</a:t>
            </a:r>
            <a:r>
              <a:rPr lang="sr-Cyrl-RS" dirty="0" smtClean="0">
                <a:solidFill>
                  <a:schemeClr val="tx2"/>
                </a:solidFill>
                <a:latin typeface="+mj-lt"/>
              </a:rPr>
              <a:t> Зашто?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је флуктуирајући девизни курс подложан великим осцилацијама?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Да ли централна банка може интервенисати на девизном тржишту ради обезбеђивања стабилног девизног курса у режиму флуктуирајућег девизног курса?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Које су предности флуктуирајућег девизног курса?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У којим држава је најчешће у примени флуктуирајући девизни курс?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се, према важећим законским прописима у Републици Србији, формира девизни курс?</a:t>
            </a:r>
            <a:endParaRPr lang="en-US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534400" cy="1143000"/>
          </a:xfrm>
        </p:spPr>
        <p:txBody>
          <a:bodyPr/>
          <a:lstStyle/>
          <a:p>
            <a:r>
              <a:rPr lang="ru-RU" sz="4000" b="1" dirty="0" smtClean="0"/>
              <a:t>З</a:t>
            </a:r>
            <a:r>
              <a:rPr lang="sr-Cyrl-RS" sz="4000" b="1" dirty="0" smtClean="0"/>
              <a:t>латни и златно-девизни стандард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Шта је златни паритет?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се одређивао девизни курс у време важења златног стандарда?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+mj-lt"/>
              </a:rPr>
              <a:t>Како је био успостављен фиксни однос између валута?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+mj-lt"/>
              </a:rPr>
              <a:t>Која валута је имала неограничену конвертибилност за злато у време златно-девизног стандарда?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+mj-lt"/>
              </a:rPr>
              <a:t>Која се валута сматрала резервном светском валутом?</a:t>
            </a:r>
          </a:p>
          <a:p>
            <a:pPr algn="just"/>
            <a:r>
              <a:rPr lang="ru-RU" dirty="0" smtClean="0">
                <a:solidFill>
                  <a:schemeClr val="tx2"/>
                </a:solidFill>
                <a:latin typeface="+mj-lt"/>
              </a:rPr>
              <a:t>Како су остале валуте утврђивале своју вредност?</a:t>
            </a:r>
          </a:p>
          <a:p>
            <a:pPr algn="just"/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368</TotalTime>
  <Words>747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Adjacency</vt:lpstr>
      <vt:lpstr>Девизни курс</vt:lpstr>
      <vt:lpstr>Појам девизног курса</vt:lpstr>
      <vt:lpstr>Девизе и валута</vt:lpstr>
      <vt:lpstr>Валута</vt:lpstr>
      <vt:lpstr>Номинални и реални девизни курс</vt:lpstr>
      <vt:lpstr>Формирање девизног курса</vt:lpstr>
      <vt:lpstr>Фиксни девизни курс</vt:lpstr>
      <vt:lpstr>Флуктуирајући девизни курс</vt:lpstr>
      <vt:lpstr>Златни и златно-девизни стандард</vt:lpstr>
      <vt:lpstr>Теорија паритета куповне моћи</vt:lpstr>
      <vt:lpstr>Теорија паритета каматних стопа</vt:lpstr>
      <vt:lpstr>Девизно тржиште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DEVIZNI KURS</dc:title>
  <dc:creator>User</dc:creator>
  <cp:lastModifiedBy>x</cp:lastModifiedBy>
  <cp:revision>100</cp:revision>
  <dcterms:created xsi:type="dcterms:W3CDTF">2020-05-14T15:40:46Z</dcterms:created>
  <dcterms:modified xsi:type="dcterms:W3CDTF">2020-05-20T14:16:25Z</dcterms:modified>
</cp:coreProperties>
</file>