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36DE71-C877-478E-8242-7A480197AEC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1" dirty="0" smtClean="0"/>
              <a:t>Промоционална функција и функционална анализа права Норберта Бобиа</a:t>
            </a:r>
            <a:endParaRPr lang="sr-Latn-R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Вежбе из наставног предмета Савремене правне теорије</a:t>
            </a:r>
          </a:p>
          <a:p>
            <a:r>
              <a:rPr lang="sr-Cyrl-RS" sz="2400" dirty="0" smtClean="0"/>
              <a:t>11.05.2020. године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92196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Промоционална функција и функционална анализа права Норберта Бобиа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/>
              <a:t>Репресивни поредак да би постигао циљ, спречава непожељне радње тако што користи средства која онемогућавају, отежавају или радње чине шкодљивим. </a:t>
            </a:r>
            <a:endParaRPr lang="sr-Cyrl-RS" dirty="0" smtClean="0"/>
          </a:p>
          <a:p>
            <a:pPr algn="just"/>
            <a:r>
              <a:rPr lang="sr-Cyrl-RS" dirty="0"/>
              <a:t>П</a:t>
            </a:r>
            <a:r>
              <a:rPr lang="sr-Cyrl-RS" dirty="0" smtClean="0"/>
              <a:t>ромоционални </a:t>
            </a:r>
            <a:r>
              <a:rPr lang="sr-Cyrl-RS" dirty="0"/>
              <a:t>поредак покушава да постигне свој циљ путем три супротне операције тако да пожељну радњу </a:t>
            </a:r>
            <a:r>
              <a:rPr lang="sr-Cyrl-RS" dirty="0" smtClean="0"/>
              <a:t>чини </a:t>
            </a:r>
            <a:r>
              <a:rPr lang="sr-Cyrl-RS" dirty="0"/>
              <a:t>нужном, лакшом </a:t>
            </a:r>
            <a:r>
              <a:rPr lang="sr-Cyrl-RS" dirty="0" smtClean="0"/>
              <a:t>и </a:t>
            </a:r>
            <a:r>
              <a:rPr lang="sr-Cyrl-RS" dirty="0"/>
              <a:t>пробитачном. </a:t>
            </a:r>
            <a:endParaRPr lang="sr-Cyrl-RS" dirty="0" smtClean="0"/>
          </a:p>
          <a:p>
            <a:pPr algn="just"/>
            <a:r>
              <a:rPr lang="sr-Cyrl-RS" dirty="0"/>
              <a:t>Бобио прави разлику између </a:t>
            </a:r>
            <a:r>
              <a:rPr lang="sr-Cyrl-RS" b="1" dirty="0"/>
              <a:t>награде</a:t>
            </a:r>
            <a:r>
              <a:rPr lang="sr-Cyrl-RS" dirty="0"/>
              <a:t> као позитивне санкције и </a:t>
            </a:r>
            <a:r>
              <a:rPr lang="sr-Cyrl-RS" b="1" dirty="0"/>
              <a:t>потпомагања</a:t>
            </a:r>
            <a:r>
              <a:rPr lang="sr-Cyrl-RS" dirty="0"/>
              <a:t>, понашања које тек треба да се изврши.</a:t>
            </a:r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9771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П</a:t>
            </a:r>
            <a:r>
              <a:rPr lang="sr-Cyrl-RS" dirty="0" smtClean="0"/>
              <a:t>ромоционална функција и функционална анализа права Норберта Бобиа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/>
              <a:t>Почетни моменат у репресивном правном претку чини </a:t>
            </a:r>
            <a:r>
              <a:rPr lang="sr-Cyrl-RS" b="1" dirty="0"/>
              <a:t>претња</a:t>
            </a:r>
            <a:r>
              <a:rPr lang="sr-Cyrl-RS" dirty="0"/>
              <a:t>, док је код промотивног </a:t>
            </a:r>
            <a:r>
              <a:rPr lang="sr-Cyrl-RS" b="1" dirty="0"/>
              <a:t>обећање</a:t>
            </a:r>
            <a:r>
              <a:rPr lang="sr-Cyrl-RS" dirty="0"/>
              <a:t>. </a:t>
            </a:r>
            <a:endParaRPr lang="sr-Cyrl-RS" dirty="0" smtClean="0"/>
          </a:p>
          <a:p>
            <a:pPr algn="just"/>
            <a:r>
              <a:rPr lang="sr-Cyrl-RS" dirty="0" smtClean="0"/>
              <a:t>У репресивном правном поретку </a:t>
            </a:r>
            <a:r>
              <a:rPr lang="sr-Cyrl-RS" dirty="0"/>
              <a:t>однос овлашћења и обавеза иде од онoга који санкционише ка ономе ко је санкционисан, </a:t>
            </a:r>
            <a:r>
              <a:rPr lang="sr-Cyrl-RS" dirty="0" smtClean="0"/>
              <a:t>док у </a:t>
            </a:r>
            <a:r>
              <a:rPr lang="sr-Cyrl-RS" dirty="0"/>
              <a:t>промоционалном поретку, однос иде </a:t>
            </a:r>
            <a:r>
              <a:rPr lang="sr-Cyrl-RS" dirty="0" smtClean="0"/>
              <a:t>обрнуто- од санкционисаног </a:t>
            </a:r>
            <a:r>
              <a:rPr lang="sr-Cyrl-RS" dirty="0"/>
              <a:t>према оном који санкционише</a:t>
            </a:r>
            <a:r>
              <a:rPr lang="sr-Cyrl-RS" dirty="0" smtClean="0"/>
              <a:t>.</a:t>
            </a:r>
          </a:p>
          <a:p>
            <a:pPr algn="just"/>
            <a:r>
              <a:rPr lang="sr-Cyrl-RS" dirty="0"/>
              <a:t>М</a:t>
            </a:r>
            <a:r>
              <a:rPr lang="sr-Cyrl-RS" dirty="0" smtClean="0"/>
              <a:t>оже </a:t>
            </a:r>
            <a:r>
              <a:rPr lang="sr-Cyrl-RS" dirty="0"/>
              <a:t>се закључити да се у </a:t>
            </a:r>
            <a:r>
              <a:rPr lang="sr-Cyrl-RS" dirty="0" smtClean="0"/>
              <a:t>првом случају </a:t>
            </a:r>
            <a:r>
              <a:rPr lang="sr-Cyrl-RS" dirty="0"/>
              <a:t>мере примењују претежно у сврху </a:t>
            </a:r>
            <a:r>
              <a:rPr lang="sr-Cyrl-RS" b="1" dirty="0"/>
              <a:t>социјалног конзервирања</a:t>
            </a:r>
            <a:r>
              <a:rPr lang="sr-Cyrl-RS" dirty="0"/>
              <a:t>,а у другом у сврху </a:t>
            </a:r>
            <a:r>
              <a:rPr lang="sr-Cyrl-RS" b="1" dirty="0"/>
              <a:t>иновације</a:t>
            </a:r>
            <a:r>
              <a:rPr lang="sr-Cyrl-RS" dirty="0"/>
              <a:t>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5884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Промоционална функција и функционална анализа права Норберта Бобиа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/>
              <a:t>Бобио тачно увиђа да су могуће и граничне ситуације: 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инерција;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промена.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/>
              <a:t>П</a:t>
            </a:r>
            <a:r>
              <a:rPr lang="sr-Cyrl-RS" dirty="0" smtClean="0"/>
              <a:t>озитивистички </a:t>
            </a:r>
            <a:r>
              <a:rPr lang="sr-Cyrl-RS" dirty="0"/>
              <a:t>метод обухвата право као искуствену чињеницу чије је тежиште на лингвистичкој и логичкој анализи</a:t>
            </a:r>
            <a:r>
              <a:rPr lang="sr-Cyrl-RS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/>
              <a:t>Д</a:t>
            </a:r>
            <a:r>
              <a:rPr lang="sr-Cyrl-RS" dirty="0" smtClean="0"/>
              <a:t>емократија </a:t>
            </a:r>
            <a:r>
              <a:rPr lang="sr-Cyrl-RS" dirty="0"/>
              <a:t>је могућа једино у оквиру владавине која се према античкој традицији назива владавина закона. </a:t>
            </a:r>
            <a:endParaRPr lang="sr-Latn-RS" dirty="0"/>
          </a:p>
          <a:p>
            <a:pPr algn="just"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algn="just"/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2199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Промоционална функција и функционална анализа права Норберта Бобиа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Деспотска држава представља идеалан тип државе за оног који полази од становишта </a:t>
            </a:r>
            <a:r>
              <a:rPr lang="sr-Cyrl-RS" dirty="0" smtClean="0"/>
              <a:t>моћи.</a:t>
            </a:r>
          </a:p>
          <a:p>
            <a:pPr algn="just"/>
            <a:r>
              <a:rPr lang="sr-Cyrl-RS" dirty="0"/>
              <a:t>Д</a:t>
            </a:r>
            <a:r>
              <a:rPr lang="sr-Cyrl-RS" dirty="0" smtClean="0"/>
              <a:t>емократска држава представља </a:t>
            </a:r>
            <a:r>
              <a:rPr lang="sr-Cyrl-RS" dirty="0"/>
              <a:t>идеалан тип </a:t>
            </a:r>
            <a:r>
              <a:rPr lang="sr-Cyrl-RS" dirty="0" smtClean="0"/>
              <a:t>државе за оног </a:t>
            </a:r>
            <a:r>
              <a:rPr lang="sr-Cyrl-RS" dirty="0"/>
              <a:t>који полази са </a:t>
            </a:r>
            <a:r>
              <a:rPr lang="sr-Cyrl-RS" dirty="0" smtClean="0"/>
              <a:t>становишта </a:t>
            </a:r>
            <a:r>
              <a:rPr lang="sr-Cyrl-RS" dirty="0"/>
              <a:t>права. </a:t>
            </a:r>
            <a:endParaRPr lang="sr-Cyrl-RS" dirty="0" smtClean="0"/>
          </a:p>
          <a:p>
            <a:pPr algn="just"/>
            <a:r>
              <a:rPr lang="sr-Cyrl-RS" dirty="0"/>
              <a:t>К</a:t>
            </a:r>
            <a:r>
              <a:rPr lang="sr-Cyrl-RS" dirty="0" smtClean="0"/>
              <a:t>ада говори </a:t>
            </a:r>
            <a:r>
              <a:rPr lang="sr-Cyrl-RS" dirty="0"/>
              <a:t>о владавини закона, </a:t>
            </a:r>
            <a:r>
              <a:rPr lang="sr-Cyrl-RS" dirty="0" smtClean="0"/>
              <a:t>мисли </a:t>
            </a:r>
            <a:r>
              <a:rPr lang="sr-Cyrl-RS" dirty="0"/>
              <a:t>пре свега на </a:t>
            </a:r>
            <a:r>
              <a:rPr lang="sr-Cyrl-RS" b="1" dirty="0"/>
              <a:t>основне законе </a:t>
            </a:r>
            <a:r>
              <a:rPr lang="sr-Cyrl-RS" dirty="0"/>
              <a:t>који установљавају, не толико оно што владаоци треба дa раде колико начин на који закони треба да буду постављени.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0969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Промоционална функција и функционална анализа права Норберта Бобиа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То су правила која свакако обавезују </a:t>
            </a:r>
            <a:r>
              <a:rPr lang="sr-Cyrl-RS" dirty="0" smtClean="0"/>
              <a:t>грађане али </a:t>
            </a:r>
            <a:r>
              <a:rPr lang="sr-Cyrl-RS" dirty="0"/>
              <a:t>у првом реду обавезују саме </a:t>
            </a:r>
            <a:r>
              <a:rPr lang="sr-Cyrl-RS" dirty="0" smtClean="0"/>
              <a:t>владаоце.</a:t>
            </a:r>
          </a:p>
          <a:p>
            <a:pPr algn="just"/>
            <a:r>
              <a:rPr lang="sr-Cyrl-RS" dirty="0" smtClean="0"/>
              <a:t>Законодавци су </a:t>
            </a:r>
            <a:r>
              <a:rPr lang="sr-Cyrl-RS" dirty="0"/>
              <a:t>подвргнути обавезујућим правилима која су сами донели.</a:t>
            </a:r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9601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Промоционална функција и функционална анализа права Норберта Бобиа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Норберто Бобио је рођен у Торину 1909. године, а преминуо је 2004. године.</a:t>
            </a:r>
          </a:p>
          <a:p>
            <a:pPr algn="just"/>
            <a:r>
              <a:rPr lang="sr-Cyrl-RS" dirty="0" smtClean="0"/>
              <a:t>Дао је свој допринос развоју: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теорије права;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филозофије права;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правне и политичке социологије;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теорије политике и политичке културе.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6047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4000" dirty="0" smtClean="0"/>
              <a:t>Промоционална функција и функционална анализа права Норберта Бобиа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Норберто Бобио је рођен у </a:t>
            </a:r>
            <a:r>
              <a:rPr lang="sr-Cyrl-RS" dirty="0"/>
              <a:t>лекарској породици у Торину где завршава студије правa и филозофије</a:t>
            </a:r>
            <a:r>
              <a:rPr lang="sr-Cyrl-RS" dirty="0" smtClean="0"/>
              <a:t>.</a:t>
            </a:r>
          </a:p>
          <a:p>
            <a:pPr algn="just"/>
            <a:r>
              <a:rPr lang="sr-Cyrl-RS" dirty="0"/>
              <a:t>Већ од </a:t>
            </a:r>
            <a:r>
              <a:rPr lang="sr-Cyrl-RS" dirty="0" smtClean="0"/>
              <a:t>1935. године предаје </a:t>
            </a:r>
            <a:r>
              <a:rPr lang="sr-Cyrl-RS" dirty="0"/>
              <a:t>теорију и филозофију права на универзитетима у Камерину, Сиени и </a:t>
            </a:r>
            <a:r>
              <a:rPr lang="sr-Cyrl-RS" dirty="0" smtClean="0"/>
              <a:t>Падови.</a:t>
            </a:r>
          </a:p>
          <a:p>
            <a:pPr algn="just"/>
            <a:r>
              <a:rPr lang="sr-Cyrl-RS" dirty="0" smtClean="0"/>
              <a:t>Од 1948-1972. године предаје на </a:t>
            </a:r>
            <a:r>
              <a:rPr lang="sr-Cyrl-RS" dirty="0"/>
              <a:t>универзитету у Торину. </a:t>
            </a:r>
            <a:endParaRPr lang="sr-Cyrl-RS" dirty="0" smtClean="0"/>
          </a:p>
          <a:p>
            <a:pPr algn="just"/>
            <a:r>
              <a:rPr lang="sr-Cyrl-RS" dirty="0"/>
              <a:t>Године 1971. прелази на факултет политичких наука </a:t>
            </a:r>
            <a:r>
              <a:rPr lang="sr-Cyrl-RS" dirty="0" smtClean="0"/>
              <a:t>где бива ангажован на </a:t>
            </a:r>
            <a:r>
              <a:rPr lang="sr-Cyrl-RS" dirty="0"/>
              <a:t>катедри Филозофија политике.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3362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Промоционална функција и функционална анализа права Норберта Бобиа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О</a:t>
            </a:r>
            <a:r>
              <a:rPr lang="sr-Cyrl-RS" dirty="0" smtClean="0"/>
              <a:t>д </a:t>
            </a:r>
            <a:r>
              <a:rPr lang="sr-Cyrl-RS" dirty="0"/>
              <a:t>1984. године политички се ангажује те постаје један од петорице доживотних сенатора, а био је и службени кандидат за председника републике. </a:t>
            </a:r>
            <a:endParaRPr lang="sr-Cyrl-RS" dirty="0" smtClean="0"/>
          </a:p>
          <a:p>
            <a:pPr algn="just"/>
            <a:r>
              <a:rPr lang="sr-Cyrl-RS" dirty="0"/>
              <a:t>О</a:t>
            </a:r>
            <a:r>
              <a:rPr lang="sr-Cyrl-RS" dirty="0" smtClean="0"/>
              <a:t>снивач </a:t>
            </a:r>
            <a:r>
              <a:rPr lang="sr-Cyrl-RS" dirty="0"/>
              <a:t>је центра за методолошка истраживања у </a:t>
            </a:r>
            <a:r>
              <a:rPr lang="sr-Cyrl-RS" dirty="0" smtClean="0"/>
              <a:t>Торину.</a:t>
            </a:r>
          </a:p>
          <a:p>
            <a:pPr algn="just"/>
            <a:r>
              <a:rPr lang="sr-Cyrl-RS" dirty="0" smtClean="0"/>
              <a:t>Бобијева теоријско-правна мисао припада </a:t>
            </a:r>
            <a:r>
              <a:rPr lang="sr-Cyrl-RS" dirty="0"/>
              <a:t>теорији правног позитивизма и нормативног схватања права. </a:t>
            </a:r>
            <a:endParaRPr lang="sr-Cyrl-RS" dirty="0" smtClean="0"/>
          </a:p>
          <a:p>
            <a:pPr algn="just"/>
            <a:r>
              <a:rPr lang="sr-Cyrl-RS" dirty="0"/>
              <a:t>Њ</a:t>
            </a:r>
            <a:r>
              <a:rPr lang="sr-Cyrl-RS" dirty="0" smtClean="0"/>
              <a:t>егово </a:t>
            </a:r>
            <a:r>
              <a:rPr lang="sr-Cyrl-RS" dirty="0"/>
              <a:t>дело носи печат либерално-демократских </a:t>
            </a:r>
            <a:r>
              <a:rPr lang="sr-Cyrl-RS" dirty="0" smtClean="0"/>
              <a:t>опредељења.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6129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Промоционална функција и функционална анализа права Норберта Бобиа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/>
              <a:t>Њ</a:t>
            </a:r>
            <a:r>
              <a:rPr lang="sr-Cyrl-RS" dirty="0" smtClean="0"/>
              <a:t>егово </a:t>
            </a:r>
            <a:r>
              <a:rPr lang="sr-Cyrl-RS" dirty="0"/>
              <a:t>дело не достиже облик једног потпуног, великог система или суперсистема, већ се ради о систему у коме доминира отвореност и динамичност, те је могуће и потребно разликовати више фаза у његовом стваралаштву</a:t>
            </a:r>
            <a:r>
              <a:rPr lang="sr-Cyrl-RS" dirty="0" smtClean="0"/>
              <a:t>.</a:t>
            </a:r>
          </a:p>
          <a:p>
            <a:pPr algn="just"/>
            <a:r>
              <a:rPr lang="sr-Cyrl-RS" dirty="0"/>
              <a:t>У раним </a:t>
            </a:r>
            <a:r>
              <a:rPr lang="sr-Cyrl-RS" dirty="0" smtClean="0"/>
              <a:t>радовима, писаним </a:t>
            </a:r>
            <a:r>
              <a:rPr lang="sr-Cyrl-RS" dirty="0"/>
              <a:t>у време фашизма, до краја Другог светског рата, доминирају питања науке и правне технике, питања опште филозофије и историје политичке и правне мисли. </a:t>
            </a:r>
            <a:endParaRPr lang="sr-Cyrl-RS" dirty="0" smtClean="0"/>
          </a:p>
          <a:p>
            <a:pPr algn="just"/>
            <a:r>
              <a:rPr lang="sr-Cyrl-RS" dirty="0"/>
              <a:t>Бобио се бави проблематиком правног </a:t>
            </a:r>
            <a:r>
              <a:rPr lang="sr-Cyrl-RS" dirty="0" smtClean="0"/>
              <a:t>формализма</a:t>
            </a:r>
            <a:r>
              <a:rPr lang="sr-Cyrl-R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0752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4000" dirty="0" smtClean="0"/>
              <a:t>Промоционална функција и функционална анализа права Норберта Бобиа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Бобио </a:t>
            </a:r>
            <a:r>
              <a:rPr lang="sr-Cyrl-RS" dirty="0"/>
              <a:t>правилно разлучује три различита </a:t>
            </a:r>
            <a:r>
              <a:rPr lang="sr-Cyrl-RS" dirty="0" smtClean="0"/>
              <a:t>схватања термина </a:t>
            </a:r>
            <a:r>
              <a:rPr lang="sr-Cyrl-RS" dirty="0"/>
              <a:t>правни </a:t>
            </a:r>
            <a:r>
              <a:rPr lang="sr-Cyrl-RS" dirty="0" smtClean="0"/>
              <a:t>позитивизам.</a:t>
            </a:r>
          </a:p>
          <a:p>
            <a:pPr algn="just"/>
            <a:r>
              <a:rPr lang="sr-Cyrl-RS" dirty="0"/>
              <a:t>П</a:t>
            </a:r>
            <a:r>
              <a:rPr lang="sr-Cyrl-RS" dirty="0" smtClean="0"/>
              <a:t>равни </a:t>
            </a:r>
            <a:r>
              <a:rPr lang="sr-Cyrl-RS" dirty="0"/>
              <a:t>позитивизам је један научни метод који схвата право као искуствену чињеницу и који тежи искључивању вредносних судова. </a:t>
            </a:r>
            <a:endParaRPr lang="sr-Cyrl-RS" dirty="0" smtClean="0"/>
          </a:p>
          <a:p>
            <a:pPr algn="just"/>
            <a:r>
              <a:rPr lang="sr-Cyrl-RS" dirty="0"/>
              <a:t>П</a:t>
            </a:r>
            <a:r>
              <a:rPr lang="sr-Cyrl-RS" dirty="0" smtClean="0"/>
              <a:t>равни </a:t>
            </a:r>
            <a:r>
              <a:rPr lang="sr-Cyrl-RS" dirty="0"/>
              <a:t>позитивизам значи и теорију права према којој су заправо битни атрибути</a:t>
            </a:r>
            <a:r>
              <a:rPr lang="sr-Cyrl-RS" dirty="0" smtClean="0"/>
              <a:t>: државност</a:t>
            </a:r>
            <a:r>
              <a:rPr lang="sr-Cyrl-RS" dirty="0"/>
              <a:t>, принуда, закон као искључиви извор права и правни систем кога </a:t>
            </a:r>
            <a:r>
              <a:rPr lang="sr-Cyrl-RS" dirty="0" smtClean="0"/>
              <a:t>карактерише кохерентност </a:t>
            </a:r>
            <a:r>
              <a:rPr lang="sr-Cyrl-RS" dirty="0"/>
              <a:t>и потпуност.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8033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Промоционална функција и функционална анализа права Норберта Бобиа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Позитивистичка идеологија је вредносни став </a:t>
            </a:r>
            <a:r>
              <a:rPr lang="sr-Cyrl-RS" dirty="0"/>
              <a:t>према коме се послушност праву заснива на формалном важењу правних норми. </a:t>
            </a:r>
            <a:endParaRPr lang="sr-Cyrl-RS" dirty="0" smtClean="0"/>
          </a:p>
          <a:p>
            <a:pPr algn="just"/>
            <a:r>
              <a:rPr lang="sr-Cyrl-RS" dirty="0"/>
              <a:t>Бобио сматра да правна наука садржи вредносне </a:t>
            </a:r>
            <a:r>
              <a:rPr lang="sr-Cyrl-RS" dirty="0" smtClean="0"/>
              <a:t>судове.</a:t>
            </a:r>
          </a:p>
          <a:p>
            <a:pPr algn="just"/>
            <a:r>
              <a:rPr lang="sr-Cyrl-RS" dirty="0" smtClean="0"/>
              <a:t>Правна наука има две функције: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 идеолошко- прескриптивну;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правно- стваралачку.</a:t>
            </a:r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501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Промоционална функција и функционална анализа права Норберта Бобиа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/>
              <a:t>З</a:t>
            </a:r>
            <a:r>
              <a:rPr lang="sr-Cyrl-RS" dirty="0" smtClean="0"/>
              <a:t>аступа </a:t>
            </a:r>
            <a:r>
              <a:rPr lang="sr-Cyrl-RS" dirty="0"/>
              <a:t>став да савремена општа теорија права мора да истражи функцију права у данашњим друштвеним </a:t>
            </a:r>
            <a:r>
              <a:rPr lang="sr-Cyrl-RS" dirty="0" smtClean="0"/>
              <a:t>системима.</a:t>
            </a:r>
          </a:p>
          <a:p>
            <a:pPr algn="just"/>
            <a:r>
              <a:rPr lang="sr-Cyrl-RS" dirty="0"/>
              <a:t>Бобио прави разлику између репресивног и промоционалног правног поретка с обзиром </a:t>
            </a:r>
            <a:r>
              <a:rPr lang="sr-Cyrl-RS" dirty="0" smtClean="0"/>
              <a:t>на: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циљеве;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средства;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структуру;</a:t>
            </a:r>
          </a:p>
        </p:txBody>
      </p:sp>
    </p:spTree>
    <p:extLst>
      <p:ext uri="{BB962C8B-B14F-4D97-AF65-F5344CB8AC3E}">
        <p14:creationId xmlns:p14="http://schemas.microsoft.com/office/powerpoint/2010/main" val="269955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Промоционална функција и функционална анализа права Норберта Бобиа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функцију.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/>
              <a:t>М</a:t>
            </a:r>
            <a:r>
              <a:rPr lang="sr-Cyrl-RS" dirty="0" smtClean="0"/>
              <a:t>ожемо </a:t>
            </a:r>
            <a:r>
              <a:rPr lang="sr-Cyrl-RS" dirty="0"/>
              <a:t>разликовати заштитно репресивни поредак од промоционалног поретка тако да кажемо како се први занима надасве  за друштвено </a:t>
            </a:r>
            <a:r>
              <a:rPr lang="sr-Cyrl-RS" dirty="0" smtClean="0"/>
              <a:t>непожељна </a:t>
            </a:r>
            <a:r>
              <a:rPr lang="sr-Cyrl-RS" dirty="0"/>
              <a:t>понашања, због чега је његов главни циљ да се она што више спрече, док се други занима надасве за </a:t>
            </a:r>
            <a:r>
              <a:rPr lang="sr-Cyrl-RS" dirty="0" smtClean="0"/>
              <a:t>друштвено пожељна </a:t>
            </a:r>
            <a:r>
              <a:rPr lang="sr-Cyrl-RS" dirty="0"/>
              <a:t>понашања због чега је његов циљ да их изазива код оних који </a:t>
            </a:r>
            <a:r>
              <a:rPr lang="sr-Cyrl-RS" dirty="0" smtClean="0"/>
              <a:t>им нису склони</a:t>
            </a:r>
            <a:r>
              <a:rPr lang="sr-Cyrl-RS" dirty="0"/>
              <a:t>.</a:t>
            </a:r>
            <a:endParaRPr lang="sr-Latn-RS" dirty="0"/>
          </a:p>
          <a:p>
            <a:pPr algn="just">
              <a:buFont typeface="Arial" panose="020B0604020202020204" pitchFamily="34" charset="0"/>
              <a:buChar char="•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04604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813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</vt:lpstr>
      <vt:lpstr>Organic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  <vt:lpstr>Промоционална функција и функционална анализа права Норберта Бобиа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Промоционална функција и функционална анализа права Норберта Бобиа</dc:title>
  <dc:creator>USER</dc:creator>
  <cp:lastModifiedBy>USER</cp:lastModifiedBy>
  <cp:revision>8</cp:revision>
  <dcterms:created xsi:type="dcterms:W3CDTF">2020-05-09T16:54:57Z</dcterms:created>
  <dcterms:modified xsi:type="dcterms:W3CDTF">2020-05-09T17:47:03Z</dcterms:modified>
</cp:coreProperties>
</file>