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05-Apr-20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ОСИГУРАЊЕ ОД ОДГОВОРНОСТИ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</a:t>
            </a:r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ОСИГУРАЊА ОД ОДГОВОРНОСТИ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аконом или уговором уређен скуп правних односа између три лица:  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Осигравача - који путем убирања премија преузима имовинске последице унапред одређеног штетног догађаја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Осигураника – који се ослобађа обавезе накнаде штете ако она настане услед неког догађаја за који је он одговоран а који је обухваћен осигурањем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Трећег лица – коме се надокнадом из осигурања врши обештећење у случају да од осигураника претрпи штету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ОСИГУРАЊА ОД ОДГОВОРНОСТИ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п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римењује се начело обештећења што значи да је обавеза осигуравача у накнади претрпљене штете, тј. корисник осигурања (оштећено лице) не може из осигурања добити више него што износи штета коју је претрпео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корисник осигурања може бити само лице које има интерес да се осигурани случај не догоди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након исплате штете осигуравачу припадају права осигураника према лицу одговорном за штету што значи да нема могућности кумулирања накнаде штете по два основа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Осигурањем од одговорности се покрива само грађанска а не и кривична одговорност осигураника, односно одговорног лица</a:t>
            </a:r>
            <a:endParaRPr lang="en-US" sz="2400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РАЗЛИКА ИЗМЕЂУ ОСИГУРАЊА ОД ОДГОВОРНОСТИ И ОСИГУРАЊА ИМОВИНЕ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Осигурањем од одговорности не покрива се штета која се може остварити на једној одређеној ствари осигураника, већ штета која може погодити читаву његову имовину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Уколико није реч о осигурању од одговорности са одређеним предметом не може се унапред утврдити осигурана вредност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Иако је сума осигурања горња граница обавезе осигуравача, она не служи ни као претпоставка ни као доказ проузроковане штете. Обавеза осигуравача биће онолика колика буде штета</a:t>
            </a:r>
            <a:endParaRPr lang="sr-Cyrl-R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од одговорности где се не може утврдити вредност осигураног предмета не долази до приене правила о вишеструком и двоструком осигурању као и правила о подосигурању и надосигурању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РАЗЛИКА ИЗМЕЂУ ОСИГУРАЊА ОД ОДГОВОРНОСТИ И ОСИГУРАЊА ИМОВИНЕ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Када се осигурање од одговорности не односи на осигурање од одговорности за употребу одређене ствари, нема правила о преносу уговора о осигураној ствари на прибавиоца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осигурању од одговорности се редовно појављују три лица: осигуравач, осигураник и треће лице које радњом осигураника може да претрпи штету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од одговорности ризик обухваћен осигурањем веома често наступа неком радњом осигураника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ОБАВЕЗНО ОСИГУРАЊЕ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Случајеви обавезног осигурања:</a:t>
            </a:r>
          </a:p>
          <a:p>
            <a:pPr>
              <a:buNone/>
            </a:pPr>
            <a:endParaRPr lang="sr-Cyrl-R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бавезно осигурање власника моторних возила од одговорности за штете које причине трећим лицима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бавезно осигурање корисника, односно власника ваздухоплова за штете које ваздухоплов приликом ваздушне пловидбе причини трећим лицима 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бавезно осигурање од одговорности предузетника нуклеарног брода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обавезно осигурање од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одговорности власника нуклеарног постројења на копну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обавезно осигурање предузећа за ревизију од одговорности за штету коју може изазвати израженим мишљењем овлашћеног ревизора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 обавезно осигурања депозита уложених код банака на штедњу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ДОБРОВОЉНО ОСИГУРАЊЕ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Типични случајеви добровољног осигурања:</a:t>
            </a:r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од одговорности грађевинских предузећа за  штете које причине трећим лицима извођењем грађевинских радова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одговорности ватрогасних јединица за штете које причине трећим лицима обављајући своју делатност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одговорности хотела за штете које претрпе гости</a:t>
            </a:r>
          </a:p>
          <a:p>
            <a:pPr>
              <a:buNone/>
            </a:pPr>
            <a:r>
              <a:rPr lang="sr-Cyrl-RS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осигурање </a:t>
            </a:r>
            <a:r>
              <a:rPr lang="sr-Cyrl-RS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 </a:t>
            </a:r>
            <a:r>
              <a:rPr lang="sr-Cyrl-RS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одговорности приређивача спортских приредби за штете које претрпе посетиоци или трећа лица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330</TotalTime>
  <Words>504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ПРАВО ОСИГУРАЊА - ВЕЖБЕ</vt:lpstr>
      <vt:lpstr>ПОЈАМ ОСИГУРАЊА ОД ОДГОВОРНОСТИ</vt:lpstr>
      <vt:lpstr>ОСОБИНЕ ОСИГУРАЊА ОД ОДГОВОРНОСТИ</vt:lpstr>
      <vt:lpstr>РАЗЛИКА ИЗМЕЂУ ОСИГУРАЊА ОД ОДГОВОРНОСТИ И ОСИГУРАЊА ИМОВИНЕ</vt:lpstr>
      <vt:lpstr>РАЗЛИКА ИЗМЕЂУ ОСИГУРАЊА ОД ОДГОВОРНОСТИ И ОСИГУРАЊА ИМОВИНЕ</vt:lpstr>
      <vt:lpstr>ОБАВЕЗНО ОСИГУРАЊЕ</vt:lpstr>
      <vt:lpstr>ДОБРОВОЉНО ОСИГУРАЊЕ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44</cp:revision>
  <dcterms:created xsi:type="dcterms:W3CDTF">2020-03-16T14:13:31Z</dcterms:created>
  <dcterms:modified xsi:type="dcterms:W3CDTF">2020-04-05T13:31:35Z</dcterms:modified>
</cp:coreProperties>
</file>