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0E1C5-1C05-4D19-B7E7-CABAD9D93591}" type="datetimeFigureOut">
              <a:rPr lang="en-US" smtClean="0"/>
              <a:pPr/>
              <a:t>29-Mar-20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91E01-5A47-42B9-B21A-3E43673B2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29-Mar-20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29-Mar-20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29-Mar-20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29-Mar-20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29-Mar-20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29-Mar-20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29-Mar-20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29-Mar-20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29-Mar-20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29-Mar-20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29-Mar-20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FE0493-7285-4934-B00C-F14A06A71CB7}" type="datetimeFigureOut">
              <a:rPr lang="en-US" smtClean="0"/>
              <a:pPr/>
              <a:t>29-Mar-20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ПРАВО ОСИГУРАЊА - ВЕЖБЕ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b="1" dirty="0" smtClean="0">
                <a:latin typeface="Times New Roman" pitchFamily="18" charset="0"/>
                <a:cs typeface="Times New Roman" pitchFamily="18" charset="0"/>
              </a:rPr>
              <a:t>ВИШЕСТРУКО И ДВОСТРУКО ОСИГУРАЊЕ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4000" b="1" dirty="0" smtClean="0">
                <a:latin typeface="Times New Roman" pitchFamily="18" charset="0"/>
                <a:cs typeface="Times New Roman" pitchFamily="18" charset="0"/>
              </a:rPr>
              <a:t>ПОЈАМ </a:t>
            </a:r>
            <a:r>
              <a:rPr lang="sr-Cyrl-RS" sz="4000" b="1" dirty="0" smtClean="0">
                <a:latin typeface="Times New Roman" pitchFamily="18" charset="0"/>
                <a:cs typeface="Times New Roman" pitchFamily="18" charset="0"/>
              </a:rPr>
              <a:t>ВИШЕСТРУКОГ ОСИГУРАЊА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Вишеструко осигурање постоји онда када се исти предмет осигура код више осигуравача од истог ризика, за исто време и за исти интерес (чл.934. ст.1 ЗОО)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УСЛОВИ ЗА </a:t>
            </a:r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ПОСТОЈАЊЕ ВИШЕСТРУКОГ ОСИГУРАЊА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да је у питању осигурање истог предмета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да су осигурањем покривени исти ризици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3) да су осигурањем покривени исти интереси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4) да се осигурање односи на исти период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5) да је уговор закључен код два или више осигуравача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УСЛОВ ЗА ПУНОВАЖНОСТ ВИШЕСТРУКОГ ОСИГУРАЊА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4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Сабране суме осигурања из свих закључених уговора НЕ прелазе вредност осигуране ствари, односно имовине</a:t>
            </a:r>
            <a:endParaRPr lang="sr-Cyrl-RS" sz="2400" u="sng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ПОЈАМ ДВОСТРУКОГ ОСИГУРАЊА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Cyrl-RS" dirty="0" smtClean="0"/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Двоструко осигурање постоји онда када збир сума свих закључених уговора о осигурању </a:t>
            </a:r>
            <a:r>
              <a:rPr lang="sr-Cyrl-RS" sz="24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прелази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вредност предмета осигурања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ПОСЛЕДИЦЕ ДВОСТРУКОГ ОСИГУРАЊА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sr-Cyrl-RS" dirty="0" smtClean="0"/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Уколико је до двоструког осигурања дошло: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на несавестан начин – сви закључени уговори су ништави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на савестан начин – сви уговори остају на снази али се модификују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3) без знања осигураника и то закључивањем више уговора истовремено - осигураник има право да у року од 30 дана од сазнања за двоструко осигурање раскине касније закључени уговор или да се осигурана сума смањи уз смањење премије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4) услед смањења вредности осигуране ствари – осигураник има право на одговарајуће снижење суме осигурања и премије и то од дана подношења захтева за снижење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НАДОСИГУРАЊЕ И ПОДОСИГУРАЊЕ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Надосигурање  - када сума осигурања премашује вредност осигуране ствари.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Подосигурање – када је сума осигурања мања од вредности осигуране ствари </a:t>
            </a:r>
          </a:p>
          <a:p>
            <a:pPr>
              <a:buNone/>
            </a:pP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302</TotalTime>
  <Words>260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ПРАВО ОСИГУРАЊА - ВЕЖБЕ</vt:lpstr>
      <vt:lpstr>ПОЈАМ ВИШЕСТРУКОГ ОСИГУРАЊА</vt:lpstr>
      <vt:lpstr>УСЛОВИ ЗА ПОСТОЈАЊЕ ВИШЕСТРУКОГ ОСИГУРАЊА</vt:lpstr>
      <vt:lpstr>УСЛОВ ЗА ПУНОВАЖНОСТ ВИШЕСТРУКОГ ОСИГУРАЊА</vt:lpstr>
      <vt:lpstr>ПОЈАМ ДВОСТРУКОГ ОСИГУРАЊА</vt:lpstr>
      <vt:lpstr>ПОСЛЕДИЦЕ ДВОСТРУКОГ ОСИГУРАЊА</vt:lpstr>
      <vt:lpstr>НАДОСИГУРАЊЕ И ПОДОСИГУРАЊЕ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 ОСИГУРАЊА - ВЕЖБЕ</dc:title>
  <dc:creator>user</dc:creator>
  <cp:lastModifiedBy>user</cp:lastModifiedBy>
  <cp:revision>52</cp:revision>
  <dcterms:created xsi:type="dcterms:W3CDTF">2020-03-16T14:13:31Z</dcterms:created>
  <dcterms:modified xsi:type="dcterms:W3CDTF">2020-03-29T14:46:27Z</dcterms:modified>
</cp:coreProperties>
</file>