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0E1C5-1C05-4D19-B7E7-CABAD9D93591}" type="datetimeFigureOut">
              <a:rPr lang="en-US" smtClean="0"/>
              <a:pPr/>
              <a:t>11-Apr-20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91E01-5A47-42B9-B21A-3E43673B2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11-Apr-20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11-Apr-20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11-Apr-20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11-Apr-20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11-Apr-20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11-Apr-20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11-Apr-20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11-Apr-20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11-Apr-20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11-Apr-20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11-Apr-20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FE0493-7285-4934-B00C-F14A06A71CB7}" type="datetimeFigureOut">
              <a:rPr lang="en-US" smtClean="0"/>
              <a:pPr/>
              <a:t>11-Apr-20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ПРАВО ОСИГУРАЊА - ВЕЖБЕ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Cyrl-R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b="1" dirty="0" smtClean="0">
                <a:latin typeface="Times New Roman" pitchFamily="18" charset="0"/>
                <a:cs typeface="Times New Roman" pitchFamily="18" charset="0"/>
              </a:rPr>
              <a:t>ТРАНСПОРТНО ОСИГУРАЊЕ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4000" b="1" dirty="0" smtClean="0">
                <a:latin typeface="Times New Roman" pitchFamily="18" charset="0"/>
                <a:cs typeface="Times New Roman" pitchFamily="18" charset="0"/>
              </a:rPr>
              <a:t>ПОЈАМ ТРАНСПОРТНОГ ОСИГУРАЊА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sr-Cyrl-RS" sz="24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УГОВОР О ТРАНСПОРТНОМ ОСИГУРАЊУ представља такав уговор којим се уговарач осигурања обавезује да осигуравачу плати одређени износ премије или допринос, а осигуравач се обавезује да, ако се догоди осигурани случај, исплати осигуранику, или неком трећем лицу, накнаду из осигурања.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ОСОБИНЕ ТРАНСПОРТНОГ ОСИГУРАЊА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sr-Cyrl-RS" dirty="0" smtClean="0"/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Подгрупа имовинског осигурања која има одређене специфичности: 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 У саобраћајној делатности су присутна превозна средства која имају огромну финансијску вредност 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2) Вредност робе која се превози неретко има огромну финансијску вредност 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3) Ризици којима су изложени превозна средства и роба у превозу по правилу су знатно већи него друга имовина услед чега је и премија осигурања која се плаћа у транспортном осигурању знатно већа 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ОСОБИНЕ ТРАНСПОРТНОГ ОСИГУРАЊА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4) За транспортно осигурање је карактеристично да су ризику изложени истовремено и транспортна средства и роба која се њима превози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5) Због проблема који се могу појавити (комбиновани превоз робе и тешкоће у доказивању на ком делу пута је дошло до оштећења робе) у пракси се закључује један уговор о осигурању који покрива ризике превоза робе од складишта продавца до складишта купца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ЛИЦА КОЈА СЕ ПОЈАВЉУЈУ У ОДНОСИМА ИЗ ТРАНСПОРТНОГ ОСИГУРАЊА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r-Cyrl-RS" dirty="0" smtClean="0"/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Када се уговор о осигурању закључује у своје име и за свој рачун, у уговорном односу се налазе: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  осигуравач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2)  уговарач осигурања који је истовремено и осигураник 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ЛИЦА КОЈА СЕ ПОЈАВЉУЈУ У ОДНОСИМА ИЗ ТРАНСПОРТНОГ ОСИГУРАЊА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r-Cyrl-RS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Када се уговор о осигурању закључује у своје име а за рачун трећег одређеног лица, у уговорном односу се налазе: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 уговарач осигурања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2) Осигуравач 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3) треће одређено лице чије је име назначено у полиси осигурања </a:t>
            </a:r>
          </a:p>
          <a:p>
            <a:endParaRPr lang="sr-Cyrl-R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ЛИЦА КОЈА СЕ ПОЈАВЉУЈУ У ОДНОСИМА ИЗ ТРАНСПОРТНОГ ОСИГУРАЊА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Уговор о осигурању је могуће закључити и за рачун трећег </a:t>
            </a: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неодређеног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лица. Ту се осигураником сматра оно лице које у тренутку наступања осигураног случаја има интерес да се осигурани случај не догоди тј. лице које је погодила штета из осигурања</a:t>
            </a:r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Уговор о транспортном осигурању је могуће закључити уз помоћ посредника чији је задатак да доведе у везу лица која су заинтересована да закључе уговор (за шта добија посредничку провизију)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sr-Cyrl-RS" sz="24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Посредник није уговорна страна и из закљученог уговора о осигурању не стиче </a:t>
            </a:r>
            <a:r>
              <a:rPr lang="sr-Cyrl-RS" sz="2400" u="sng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ни </a:t>
            </a:r>
            <a:r>
              <a:rPr lang="sr-Cyrl-RS" sz="2400" u="sng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права </a:t>
            </a:r>
            <a:r>
              <a:rPr lang="sr-Cyrl-RS" sz="24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ни обавезе.</a:t>
            </a:r>
            <a:endParaRPr lang="en-US" sz="2400" u="sng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388</TotalTime>
  <Words>390</Words>
  <Application>Microsoft Office PowerPoint</Application>
  <PresentationFormat>On-screen Show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ПРАВО ОСИГУРАЊА - ВЕЖБЕ</vt:lpstr>
      <vt:lpstr>ПОЈАМ ТРАНСПОРТНОГ ОСИГУРАЊА</vt:lpstr>
      <vt:lpstr>ОСОБИНЕ ТРАНСПОРТНОГ ОСИГУРАЊА</vt:lpstr>
      <vt:lpstr>ОСОБИНЕ ТРАНСПОРТНОГ ОСИГУРАЊА</vt:lpstr>
      <vt:lpstr>ЛИЦА КОЈА СЕ ПОЈАВЉУЈУ У ОДНОСИМА ИЗ ТРАНСПОРТНОГ ОСИГУРАЊА</vt:lpstr>
      <vt:lpstr>ЛИЦА КОЈА СЕ ПОЈАВЉУЈУ У ОДНОСИМА ИЗ ТРАНСПОРТНОГ ОСИГУРАЊА</vt:lpstr>
      <vt:lpstr>ЛИЦА КОЈА СЕ ПОЈАВЉУЈУ У ОДНОСИМА ИЗ ТРАНСПОРТНОГ ОСИГУРАЊА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 ОСИГУРАЊА - ВЕЖБЕ</dc:title>
  <dc:creator>user</dc:creator>
  <cp:lastModifiedBy>user</cp:lastModifiedBy>
  <cp:revision>46</cp:revision>
  <dcterms:created xsi:type="dcterms:W3CDTF">2020-03-16T14:13:31Z</dcterms:created>
  <dcterms:modified xsi:type="dcterms:W3CDTF">2020-04-11T13:47:47Z</dcterms:modified>
</cp:coreProperties>
</file>