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0E1C5-1C05-4D19-B7E7-CABAD9D93591}" type="datetimeFigureOut">
              <a:rPr lang="en-US" smtClean="0"/>
              <a:pPr/>
              <a:t>25-Apr-20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91E01-5A47-42B9-B21A-3E43673B2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25-Apr-20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25-Apr-20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25-Apr-20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25-Apr-20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25-Apr-20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25-Apr-20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25-Apr-20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FE0493-7285-4934-B00C-F14A06A71CB7}" type="datetimeFigureOut">
              <a:rPr lang="en-US" smtClean="0"/>
              <a:pPr/>
              <a:t>25-Apr-20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ПРАВО ОСИГУРАЊА - ВЕЖБЕ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b="1" dirty="0" smtClean="0">
                <a:latin typeface="Times New Roman" pitchFamily="18" charset="0"/>
                <a:cs typeface="Times New Roman" pitchFamily="18" charset="0"/>
              </a:rPr>
              <a:t>ОСИГУРАЊЕ КРЕДИТА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4000" b="1" dirty="0" smtClean="0">
                <a:latin typeface="Times New Roman" pitchFamily="18" charset="0"/>
                <a:cs typeface="Times New Roman" pitchFamily="18" charset="0"/>
              </a:rPr>
              <a:t>ПОЈАМ И ЗНАЧАЈ ОСИГУРАЊА КРЕДИТА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Осигурање кредита је такво осигурање које пружа осигуравајуће покриће кредитору да ће наплатити своје потраживање од осигуравача, уколико дужник не изврши своје обавезе по основу уговора о кредиту, под условом да неизвршење кредитних обавеза настане услед неких од ризика покривених уговором о осигурању.</a:t>
            </a:r>
          </a:p>
          <a:p>
            <a:pPr marL="457200" indent="-457200" algn="just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Ризици:</a:t>
            </a:r>
          </a:p>
          <a:p>
            <a:pPr marL="457200" indent="-457200" algn="just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неликвидност и немогућност плаћања</a:t>
            </a:r>
          </a:p>
          <a:p>
            <a:pPr marL="457200" indent="-457200" algn="just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неизвршење уговорних обавеза</a:t>
            </a:r>
          </a:p>
          <a:p>
            <a:pPr marL="457200" indent="-457200" algn="just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3) немогућност трансфера новца услед политичких ризика и других мера предузетих од стране државних органа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ПОЈАМ И ЗНАЧАЈ ОСИГУРАЊА КРЕДИТА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/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Значај: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обезбеђивање благовременог враћања одобреног кредита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ефикаснија контрола одобрених кредита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ефикасније праћење постојећих и придобијање нових корисника кредита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боље управљање ризиком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ПОЈАМ И ОСОБИНЕ УГОВОРА О ОСИГУРАЊУ КРЕДИТА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Уговор о осигурању кредита настаје када се понудилац и понуђени сагласе о понуди за закључење уговора(која, по правилу, потиче од осигураника)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Особине: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Уговор о осигурању кредита садржи све оне елементе које иначе садржи сваки уговор о осигурању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Уговором о осигурању кредита могу бити обухваћени сви кредити одобрени одређеним правним и физичким лицима или појединачни кредити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Код осигурања кредита уобичајено је уговарање учешћа осигураника у делу штете, како би се утицало на његову заинтересованост да наплати потраживање из одобрених кредита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ПОЈАМ И ОСОБИНЕ УГОВОРА О ОСИГУРАЊУ КРЕДИТА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sr-Cyrl-RS" dirty="0" smtClean="0"/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Особине: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Трајање осигурања по правилу се поклапа са роком отплате кредита као трајањем ризика, мада то не мора увек бити случај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Код појединачних кредита се по правилу осигурани износ и износ потраживања поклапају. Када се закључује уговор о осигурању свих кредита потребно је одредити лимит кредита. Тај износ је осигурани износ и он није једнак потраживању повериоца (осигураника)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Висина премије код осигурања кредита зависи од врсте кредита, трајања осигурања, земље дужника, врсте уговора о осигурању кредита и сл.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ВРСТЕ КРЕДИТНИХ ОСИГУРАЊА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r-Cyrl-RS" dirty="0" smtClean="0"/>
          </a:p>
          <a:p>
            <a:pPr marL="457200" indent="-457200">
              <a:buNone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Према суштини:</a:t>
            </a: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Делкредере осигурање кредита</a:t>
            </a: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Кауцијско осигурање кредита</a:t>
            </a: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 Осигурање кредита против злоупотребе поверења</a:t>
            </a:r>
          </a:p>
          <a:p>
            <a:pPr marL="457200" indent="-457200">
              <a:buNone/>
            </a:pP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Према томе да ли се осигурање кредита врши од ризика у земљи или иностранству:</a:t>
            </a: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Међународна кредитна осигурања</a:t>
            </a: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Домаћа кредитна осигурања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ВРСТЕ КРЕДИТНИХ ОСИГУРАЊА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Према ризику покривеном осигурањем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Осигурање кредита од комерцијалних ризика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Осигурање кредита од некомерцијалних ризика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 Осигурање кредита од катастрофалних ризика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323</TotalTime>
  <Words>398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ПРАВО ОСИГУРАЊА - ВЕЖБЕ</vt:lpstr>
      <vt:lpstr>ПОЈАМ И ЗНАЧАЈ ОСИГУРАЊА КРЕДИТА</vt:lpstr>
      <vt:lpstr>ПОЈАМ И ЗНАЧАЈ ОСИГУРАЊА КРЕДИТА</vt:lpstr>
      <vt:lpstr>ПОЈАМ И ОСОБИНЕ УГОВОРА О ОСИГУРАЊУ КРЕДИТА</vt:lpstr>
      <vt:lpstr>ПОЈАМ И ОСОБИНЕ УГОВОРА О ОСИГУРАЊУ КРЕДИТА</vt:lpstr>
      <vt:lpstr>ВРСТЕ КРЕДИТНИХ ОСИГУРАЊА</vt:lpstr>
      <vt:lpstr>ВРСТЕ КРЕДИТНИХ ОСИГУРАЊА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 ОСИГУРАЊА - ВЕЖБЕ</dc:title>
  <dc:creator>user</dc:creator>
  <cp:lastModifiedBy>user</cp:lastModifiedBy>
  <cp:revision>74</cp:revision>
  <dcterms:created xsi:type="dcterms:W3CDTF">2020-03-16T14:13:31Z</dcterms:created>
  <dcterms:modified xsi:type="dcterms:W3CDTF">2020-04-25T21:24:20Z</dcterms:modified>
</cp:coreProperties>
</file>