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pPr/>
              <a:t>22-Mar-20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ОСИГУРАЊЕ ИМОВИНЕ (ПОЈАМ И ОСОБИНЕ)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ПОЈАМ </a:t>
            </a:r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ОСИГУРАЊА ИМОВИНЕ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ИМОВИНЕ ОБУХВАТА: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ствари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(покретних и непокретних)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имовинског интереса (осигурање од одговорности, осигурање животиња и сл.)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УСЛОВИ ЗА ЗАКЉУЧИВАЊЕ УГОВОРА О ИМОВИНСКОМ ОСИГУРАЊУ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Два услова: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Постојање интереса да се осигурани случај не догоди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Надокнада претрпљене штете као сврха осигурања имовине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ОСИГУРАЊА ИМОВИНЕ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 би осигуравач био у обавези да надокнади штету, осигураник мора да докаже да је услед наступања осигураног случаја претрпео штету на имовини која је осигурана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осигурања имовине забрањено је осигурање изнад стварне вредности осигуране ствари (забрањено је надосигурање)</a:t>
            </a: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r-Cyrl-R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осигурања имовине забрањено је вишеструко и двоструко осигурање (закључивање више уговора о осигурању једне имовине од истих ризика на пуну вредност)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ОСОБИНЕ 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ОСИГУРАЊА ИМОВИНЕ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Начелно је забрањено подосигурање (осигурање имовине испод њене вредности), а ако се то догоди накнада штете се пропорционално смањује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осигурања имовине сума осигурања није битан елеменат уговора о осигурању, јер је код настанка осигураног случаја меродаван износ настале штете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осигурања имовине је забрањено кумулирање накнаде из осигурања тј. накнада од лица одговорног за причињену штету по основу одговорности за штету и од осигуравача по основу уговора о осигурању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ОБЕШТЕЋУЈУЋИ КАРАКТЕР ИМОВИНСКОГ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Правило:</a:t>
            </a:r>
          </a:p>
          <a:p>
            <a:pPr>
              <a:buNone/>
            </a:pPr>
            <a:endParaRPr lang="sr-Cyrl-R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Када наступи осигурани случај осигураник, односно оштећено лице не може из осигурања добити више него што је штета односно не може добити више него што је изгубио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ОБЕШТЕЋУЈУЋИ КАРАКТЕР ИМОВИНСКОГ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Разлози за примену овог правила:</a:t>
            </a:r>
          </a:p>
          <a:p>
            <a:pPr>
              <a:buFontTx/>
              <a:buChar char="-"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Спречава се могућност да осигураник утиче на настанак осигураног случаја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Избегава се могућност игре на срећу, јер би се у супротном утицало на догађај који је у конкретном случају неизвестан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Због чињенице да се код осигурања лица не може одредити вредност, ово начело је карактеристично за осигурање имовине, а у осигурању лица се не примењује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ОБЕШТЕЋУЈУЋИ КАРАКТЕР ИМОВИНСКОГ ОСИГУРАЊА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Изузетак од правила:</a:t>
            </a:r>
          </a:p>
          <a:p>
            <a:pPr>
              <a:buFontTx/>
              <a:buChar char="-"/>
            </a:pPr>
            <a:endParaRPr lang="sr-Cyrl-RS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 начела обештећења се може одступити </a:t>
            </a:r>
            <a:r>
              <a:rPr lang="sr-Cyrl-RS" sz="24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једино уколико је то посебно уговором предвиђено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233</TotalTime>
  <Words>355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ПРАВО ОСИГУРАЊА - ВЕЖБЕ</vt:lpstr>
      <vt:lpstr>ПОЈАМ ОСИГУРАЊА ИМОВИНЕ</vt:lpstr>
      <vt:lpstr>УСЛОВИ ЗА ЗАКЉУЧИВАЊЕ УГОВОРА О ИМОВИНСКОМ ОСИГУРАЊУ</vt:lpstr>
      <vt:lpstr>ОСОБИНЕ ОСИГУРАЊА ИМОВИНЕ</vt:lpstr>
      <vt:lpstr>ОСОБИНЕ ОСИГУРАЊА ИМОВИНЕ</vt:lpstr>
      <vt:lpstr>ОБЕШТЕЋУЈУЋИ КАРАКТЕР ИМОВИНСКОГ ОСИГУРАЊА</vt:lpstr>
      <vt:lpstr>ОБЕШТЕЋУЈУЋИ КАРАКТЕР ИМОВИНСКОГ ОСИГУРАЊА</vt:lpstr>
      <vt:lpstr>ОБЕШТЕЋУЈУЋИ КАРАКТЕР ИМОВИНСКОГ ОСИГУРАЊА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40</cp:revision>
  <dcterms:created xsi:type="dcterms:W3CDTF">2020-03-16T14:13:31Z</dcterms:created>
  <dcterms:modified xsi:type="dcterms:W3CDTF">2020-03-22T16:23:15Z</dcterms:modified>
</cp:coreProperties>
</file>