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0E1C5-1C05-4D19-B7E7-CABAD9D93591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91E01-5A47-42B9-B21A-3E43673B2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FE0493-7285-4934-B00C-F14A06A71CB7}" type="datetimeFigureOut">
              <a:rPr lang="en-US" smtClean="0"/>
              <a:t>16-Mar-20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36D38F-14D1-4757-BAF3-751C44762E6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ПРАВО ОСИГУРАЊА - ВЕЖБЕ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УГОВОР О ОСИГУРАЊУ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ОБАВЕЗЕ ОСИГУРАНИКА ИЗ УГОВОРА О ОСИГУРАЊУ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Обавезе када наступи осигурани случај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Обавеза да осигуравача обавести о томе да је наступио осигурани случај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Обавеза да предузме мере спасавања тј. мере које су неопходне како би се спречило ширење штетних последица 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ПОЈАМ УГОВОРА О ОСИГУРАЊУ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ДВЕ ВРСТЕ ДЕФИНИЦИЈА УГОВОРА О ОСИГУРАЊУ</a:t>
            </a:r>
          </a:p>
          <a:p>
            <a:pPr marL="457200" indent="-457200"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Правна дефиниција (чл. 897 ЗОО)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Економска дефиниција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ОСОБИНЕ УГОВОРА О ОСИГУРАЊУ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Формалан уговор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производи правно дејство само ако је закључен у писаној форми (потписана полиса осигурања или лист покрића)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Изузеци : 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ако је тако предвиђено законом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ако је то у интересу осигураника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у случају конвалидације односно када уговор који није закључен у писаној форми буде испуњен од обе уговорне стране 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ОСОБИНЕ УГОВОРА О ОСИГУРАЊУ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sr-Cyrl-RS" dirty="0" smtClean="0"/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Двострано обавезујући уговор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закључењем уговора настају обавезе за обе уговорне стране (осигураника и осигуравача)</a:t>
            </a:r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Теретни уговор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обе уговне стране дугују одређену накнаду/чинидбу за корист коју добијају на основу закљученог уговора</a:t>
            </a: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Атхезиони уговор (уговор по приступу)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осигураник приступа унапред припремљеном тексту уговора који садржи већину права и обавеза уговорних страна</a:t>
            </a:r>
          </a:p>
          <a:p>
            <a:pPr>
              <a:buNone/>
            </a:pPr>
            <a:r>
              <a:rPr lang="sr-Cyrl-R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ОСОБИНЕ УГОВОРА О ОСИГУРАЊУ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Уговор са дуготрајним извршењем обавеза: 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уговор о осигурању се не извршава у једном маху већ траје дуже времена током кога стално постоје одређене обавезе како осигураника тако и осигуравача</a:t>
            </a:r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Алеаторан уговор: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моменту закључења уговора се не зна висина узајамних обавеза уговорних страна већ она зависи од (не)наступања осигураног случаја</a:t>
            </a:r>
          </a:p>
          <a:p>
            <a:pPr>
              <a:buNone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Уговор међусобног поверења уговорних страна: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уговорне стране се одлучују на закључење уговора имајући поверење једна у другу и очекујући лојално понашање током трајања уговора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БИТНИ ЕЛЕМЕНТИ УГОВОРА О ОСИГУРАЊУ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Имена уговорних страна</a:t>
            </a:r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Предмет осигурања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Ризик од кога се ствар, односно лице осигурава</a:t>
            </a:r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Време трајања осигурања</a:t>
            </a:r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Сума осигурања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Премија и начин плаћања 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ОБАВЕЗЕ ОСИГУРАВАЧА ИЗ УГОВОРА О ОСИГУРАЊУ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Cyrl-RS" dirty="0" smtClean="0"/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Обавезе у моменту закључења уговора о осигурању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Обавеза да прихвати понуду за закључење уговора о осигурању, уколико су кумулативно испуњена два услова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да се понуда односи на обавезно осигурање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 да се осигуравајуће друштво коме је учињна понуда за закључење уговора бави пословима обавезног осигурања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Обавеза да обавести осигураника о условима под којима обавља осигурање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ОБАВЕЗЕ ОСИГУРАВАЧА ИЗ УГОВОРА О ОСИГУРАЊУ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Обавезе у току трајања уговора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Обавеза да ствара и одржава резерве (новчана средства)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Обавеза да предузима мере превентивног деловања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Обавеза да на захтев осигураника изда дупликат полисе</a:t>
            </a:r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Обавезе кад наступи осигурани случај: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Обавеза да утврди постојање штете и њену висину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Обавеза да надокнади штету или да исплати уговорену осигурану суму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ОБАВЕЗЕ ОСИГУРАНИКА ИЗ УГОВОРА О ОСИГУРАЊУ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Обавезе у моменту закључења уговора: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Обавеза да осигуравача упозна са чињеницама које су од значаја за процену ризика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Обавеза да плати премију ако је уговорено да се премија плати одједном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Обавезе у току трајања уговора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Обавеза да плаћа премију ако је уговорено плаћање у одређеним временским периодима а не плаћање одједном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Обавеза да осигуравача обавештава о променама  ризика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Обавеза да предузима све мере како не би дошло до наступања осигураног случаја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147</TotalTime>
  <Words>547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ПРАВО ОСИГУРАЊА - ВЕЖБЕ</vt:lpstr>
      <vt:lpstr>ПОЈАМ УГОВОРА О ОСИГУРАЊУ</vt:lpstr>
      <vt:lpstr>ОСОБИНЕ УГОВОРА О ОСИГУРАЊУ</vt:lpstr>
      <vt:lpstr>ОСОБИНЕ УГОВОРА О ОСИГУРАЊУ</vt:lpstr>
      <vt:lpstr>ОСОБИНЕ УГОВОРА О ОСИГУРАЊУ</vt:lpstr>
      <vt:lpstr>БИТНИ ЕЛЕМЕНТИ УГОВОРА О ОСИГУРАЊУ </vt:lpstr>
      <vt:lpstr>ОБАВЕЗЕ ОСИГУРАВАЧА ИЗ УГОВОРА О ОСИГУРАЊУ</vt:lpstr>
      <vt:lpstr>ОБАВЕЗЕ ОСИГУРАВАЧА ИЗ УГОВОРА О ОСИГУРАЊУ</vt:lpstr>
      <vt:lpstr>ОБАВЕЗЕ ОСИГУРАНИКА ИЗ УГОВОРА О ОСИГУРАЊУ</vt:lpstr>
      <vt:lpstr>ОБАВЕЗЕ ОСИГУРАНИКА ИЗ УГОВОРА О ОСИГУРАЊУ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ОСИГУРАЊА - ВЕЖБЕ</dc:title>
  <dc:creator>user</dc:creator>
  <cp:lastModifiedBy>user</cp:lastModifiedBy>
  <cp:revision>26</cp:revision>
  <dcterms:created xsi:type="dcterms:W3CDTF">2020-03-16T14:13:31Z</dcterms:created>
  <dcterms:modified xsi:type="dcterms:W3CDTF">2020-03-16T16:41:08Z</dcterms:modified>
</cp:coreProperties>
</file>