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1CF983-5F32-4BD0-AAF8-37BD7A99C4E0}" type="doc">
      <dgm:prSet loTypeId="urn:microsoft.com/office/officeart/2005/8/layout/radial6" loCatId="cycl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64264A73-E64C-4412-90C9-AAABDDAF478B}">
      <dgm:prSet phldrT="[Text]"/>
      <dgm:spPr/>
      <dgm:t>
        <a:bodyPr/>
        <a:lstStyle/>
        <a:p>
          <a:r>
            <a:rPr lang="sr-Cyrl-RS" dirty="0" smtClean="0"/>
            <a:t>Законски опис пореског чињеничног стања</a:t>
          </a:r>
          <a:endParaRPr lang="sr-Cyrl-RS" dirty="0"/>
        </a:p>
      </dgm:t>
    </dgm:pt>
    <dgm:pt modelId="{4C338EDE-FB7E-47FB-8CAD-4B1387465BF1}" type="parTrans" cxnId="{A7982575-28F6-4127-A9D8-2E8755F97804}">
      <dgm:prSet/>
      <dgm:spPr/>
      <dgm:t>
        <a:bodyPr/>
        <a:lstStyle/>
        <a:p>
          <a:endParaRPr lang="sr-Cyrl-RS"/>
        </a:p>
      </dgm:t>
    </dgm:pt>
    <dgm:pt modelId="{505FAFF8-2EB5-4C31-BA08-C6FBD7415D1D}" type="sibTrans" cxnId="{A7982575-28F6-4127-A9D8-2E8755F97804}">
      <dgm:prSet/>
      <dgm:spPr/>
      <dgm:t>
        <a:bodyPr/>
        <a:lstStyle/>
        <a:p>
          <a:endParaRPr lang="sr-Cyrl-RS"/>
        </a:p>
      </dgm:t>
    </dgm:pt>
    <dgm:pt modelId="{B03BB19E-CF9A-46EA-B87E-59ACBDB99152}">
      <dgm:prSet phldrT="[Text]"/>
      <dgm:spPr/>
      <dgm:t>
        <a:bodyPr/>
        <a:lstStyle/>
        <a:p>
          <a:r>
            <a:rPr lang="sr-Cyrl-RS" dirty="0" smtClean="0"/>
            <a:t>Порески дужник </a:t>
          </a:r>
          <a:endParaRPr lang="sr-Cyrl-RS" dirty="0"/>
        </a:p>
      </dgm:t>
    </dgm:pt>
    <dgm:pt modelId="{E0101EFB-29E8-4B5D-8872-A1DDA70DAC18}" type="parTrans" cxnId="{FB0A08F7-DF0A-4D22-9EC7-A7DA87A69F54}">
      <dgm:prSet/>
      <dgm:spPr/>
      <dgm:t>
        <a:bodyPr/>
        <a:lstStyle/>
        <a:p>
          <a:endParaRPr lang="sr-Cyrl-RS"/>
        </a:p>
      </dgm:t>
    </dgm:pt>
    <dgm:pt modelId="{343503E3-9627-40F5-8949-6154850731CD}" type="sibTrans" cxnId="{FB0A08F7-DF0A-4D22-9EC7-A7DA87A69F54}">
      <dgm:prSet/>
      <dgm:spPr/>
      <dgm:t>
        <a:bodyPr/>
        <a:lstStyle/>
        <a:p>
          <a:endParaRPr lang="sr-Cyrl-RS"/>
        </a:p>
      </dgm:t>
    </dgm:pt>
    <dgm:pt modelId="{685EE9B7-E613-405E-9DCE-FCD7602B8D23}">
      <dgm:prSet phldrT="[Text]"/>
      <dgm:spPr/>
      <dgm:t>
        <a:bodyPr/>
        <a:lstStyle/>
        <a:p>
          <a:r>
            <a:rPr lang="sr-Cyrl-RS" dirty="0" smtClean="0"/>
            <a:t>Порески објекат</a:t>
          </a:r>
          <a:endParaRPr lang="sr-Cyrl-RS" dirty="0"/>
        </a:p>
      </dgm:t>
    </dgm:pt>
    <dgm:pt modelId="{206EFE82-E303-477B-B62E-2B41951279EC}" type="parTrans" cxnId="{725EAB64-EDED-4D55-B198-BC61C0D86607}">
      <dgm:prSet/>
      <dgm:spPr/>
      <dgm:t>
        <a:bodyPr/>
        <a:lstStyle/>
        <a:p>
          <a:endParaRPr lang="sr-Cyrl-RS"/>
        </a:p>
      </dgm:t>
    </dgm:pt>
    <dgm:pt modelId="{D9846FE4-12A8-4809-B521-66F5D90EF0B0}" type="sibTrans" cxnId="{725EAB64-EDED-4D55-B198-BC61C0D86607}">
      <dgm:prSet/>
      <dgm:spPr/>
      <dgm:t>
        <a:bodyPr/>
        <a:lstStyle/>
        <a:p>
          <a:endParaRPr lang="sr-Cyrl-RS"/>
        </a:p>
      </dgm:t>
    </dgm:pt>
    <dgm:pt modelId="{8AB86645-FC44-465B-B5EE-F8A618515DE7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D27BA9CB-C587-4A81-AE57-ECDEF34091C4}" type="parTrans" cxnId="{9F513A18-7DCC-489C-A305-614636E8293C}">
      <dgm:prSet/>
      <dgm:spPr/>
      <dgm:t>
        <a:bodyPr/>
        <a:lstStyle/>
        <a:p>
          <a:endParaRPr lang="sr-Cyrl-RS"/>
        </a:p>
      </dgm:t>
    </dgm:pt>
    <dgm:pt modelId="{D043CCE7-B649-4B22-B46D-B5DFC02037BD}" type="sibTrans" cxnId="{9F513A18-7DCC-489C-A305-614636E8293C}">
      <dgm:prSet/>
      <dgm:spPr/>
      <dgm:t>
        <a:bodyPr/>
        <a:lstStyle/>
        <a:p>
          <a:endParaRPr lang="sr-Cyrl-RS"/>
        </a:p>
      </dgm:t>
    </dgm:pt>
    <dgm:pt modelId="{02C95488-A87A-4BB1-B4F3-8122B04E47DF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1A5024B6-AD1D-40C8-8B3F-5B90DC451C7B}" type="parTrans" cxnId="{5EDA859E-FA42-4F9A-9F91-1F58BEB01A75}">
      <dgm:prSet/>
      <dgm:spPr/>
      <dgm:t>
        <a:bodyPr/>
        <a:lstStyle/>
        <a:p>
          <a:endParaRPr lang="sr-Cyrl-RS"/>
        </a:p>
      </dgm:t>
    </dgm:pt>
    <dgm:pt modelId="{3F3982EF-343E-42C4-AF19-C7550F5B8391}" type="sibTrans" cxnId="{5EDA859E-FA42-4F9A-9F91-1F58BEB01A75}">
      <dgm:prSet/>
      <dgm:spPr/>
      <dgm:t>
        <a:bodyPr/>
        <a:lstStyle/>
        <a:p>
          <a:endParaRPr lang="sr-Cyrl-RS"/>
        </a:p>
      </dgm:t>
    </dgm:pt>
    <dgm:pt modelId="{4D581426-2058-45E2-9009-A118B2382652}">
      <dgm:prSet phldrT="[Text]"/>
      <dgm:spPr/>
      <dgm:t>
        <a:bodyPr/>
        <a:lstStyle/>
        <a:p>
          <a:r>
            <a:rPr lang="sr-Cyrl-RS" dirty="0" smtClean="0"/>
            <a:t>Пореске олакшице </a:t>
          </a:r>
          <a:endParaRPr lang="sr-Cyrl-RS" dirty="0"/>
        </a:p>
      </dgm:t>
    </dgm:pt>
    <dgm:pt modelId="{E52EC726-52BD-4E75-9158-9A835A2F53A2}" type="parTrans" cxnId="{6776B2A3-A9D6-4913-8AC4-575E3215C0AE}">
      <dgm:prSet/>
      <dgm:spPr/>
      <dgm:t>
        <a:bodyPr/>
        <a:lstStyle/>
        <a:p>
          <a:endParaRPr lang="sr-Cyrl-RS"/>
        </a:p>
      </dgm:t>
    </dgm:pt>
    <dgm:pt modelId="{7899DA82-252F-4A7C-80E0-8690D54CCD9D}" type="sibTrans" cxnId="{6776B2A3-A9D6-4913-8AC4-575E3215C0AE}">
      <dgm:prSet/>
      <dgm:spPr/>
      <dgm:t>
        <a:bodyPr/>
        <a:lstStyle/>
        <a:p>
          <a:endParaRPr lang="sr-Cyrl-RS"/>
        </a:p>
      </dgm:t>
    </dgm:pt>
    <dgm:pt modelId="{0FD90B09-1F66-4388-A4DE-FCC4C8A612F4}" type="pres">
      <dgm:prSet presAssocID="{551CF983-5F32-4BD0-AAF8-37BD7A99C4E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8BE620A8-62A3-4998-8138-3326E36E2D8C}" type="pres">
      <dgm:prSet presAssocID="{64264A73-E64C-4412-90C9-AAABDDAF478B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125E9544-B18B-4984-8DF8-41C3CE112780}" type="pres">
      <dgm:prSet presAssocID="{B03BB19E-CF9A-46EA-B87E-59ACBDB991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09F71AE-DDBE-4BB2-8B04-1F6DCD653B98}" type="pres">
      <dgm:prSet presAssocID="{B03BB19E-CF9A-46EA-B87E-59ACBDB99152}" presName="dummy" presStyleCnt="0"/>
      <dgm:spPr/>
    </dgm:pt>
    <dgm:pt modelId="{2D10A725-EE2F-4D8A-936D-98B558AE357C}" type="pres">
      <dgm:prSet presAssocID="{343503E3-9627-40F5-8949-6154850731CD}" presName="sibTrans" presStyleLbl="sibTrans2D1" presStyleIdx="0" presStyleCnt="5"/>
      <dgm:spPr/>
      <dgm:t>
        <a:bodyPr/>
        <a:lstStyle/>
        <a:p>
          <a:endParaRPr lang="sr-Cyrl-RS"/>
        </a:p>
      </dgm:t>
    </dgm:pt>
    <dgm:pt modelId="{3144E8B9-3634-434D-A727-5700F1FE3D24}" type="pres">
      <dgm:prSet presAssocID="{685EE9B7-E613-405E-9DCE-FCD7602B8D2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A668AC8-2A1F-483E-85E8-44A36E418B25}" type="pres">
      <dgm:prSet presAssocID="{685EE9B7-E613-405E-9DCE-FCD7602B8D23}" presName="dummy" presStyleCnt="0"/>
      <dgm:spPr/>
    </dgm:pt>
    <dgm:pt modelId="{40B81316-3764-41D0-99C8-08F24B9E0E5D}" type="pres">
      <dgm:prSet presAssocID="{D9846FE4-12A8-4809-B521-66F5D90EF0B0}" presName="sibTrans" presStyleLbl="sibTrans2D1" presStyleIdx="1" presStyleCnt="5"/>
      <dgm:spPr/>
      <dgm:t>
        <a:bodyPr/>
        <a:lstStyle/>
        <a:p>
          <a:endParaRPr lang="sr-Cyrl-RS"/>
        </a:p>
      </dgm:t>
    </dgm:pt>
    <dgm:pt modelId="{E150FDC0-AB8F-4C61-A333-425797A949CD}" type="pres">
      <dgm:prSet presAssocID="{8AB86645-FC44-465B-B5EE-F8A618515DE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2D60EBD-A70C-4682-B229-D729DD4EB7B1}" type="pres">
      <dgm:prSet presAssocID="{8AB86645-FC44-465B-B5EE-F8A618515DE7}" presName="dummy" presStyleCnt="0"/>
      <dgm:spPr/>
    </dgm:pt>
    <dgm:pt modelId="{F4CC1F56-E382-4ADC-9C37-84AE0FFF203A}" type="pres">
      <dgm:prSet presAssocID="{D043CCE7-B649-4B22-B46D-B5DFC02037BD}" presName="sibTrans" presStyleLbl="sibTrans2D1" presStyleIdx="2" presStyleCnt="5"/>
      <dgm:spPr/>
      <dgm:t>
        <a:bodyPr/>
        <a:lstStyle/>
        <a:p>
          <a:endParaRPr lang="sr-Cyrl-RS"/>
        </a:p>
      </dgm:t>
    </dgm:pt>
    <dgm:pt modelId="{994DF8F6-D18B-457F-8C94-4A92412D3898}" type="pres">
      <dgm:prSet presAssocID="{02C95488-A87A-4BB1-B4F3-8122B04E47D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021A572-010E-4D1E-85E2-5AFA04DE523D}" type="pres">
      <dgm:prSet presAssocID="{02C95488-A87A-4BB1-B4F3-8122B04E47DF}" presName="dummy" presStyleCnt="0"/>
      <dgm:spPr/>
    </dgm:pt>
    <dgm:pt modelId="{A4D8A145-FDCA-448A-B9AB-9862C95FCC79}" type="pres">
      <dgm:prSet presAssocID="{3F3982EF-343E-42C4-AF19-C7550F5B8391}" presName="sibTrans" presStyleLbl="sibTrans2D1" presStyleIdx="3" presStyleCnt="5"/>
      <dgm:spPr/>
      <dgm:t>
        <a:bodyPr/>
        <a:lstStyle/>
        <a:p>
          <a:endParaRPr lang="sr-Cyrl-RS"/>
        </a:p>
      </dgm:t>
    </dgm:pt>
    <dgm:pt modelId="{35EF77AA-CA24-4D21-ABCC-7C5348FF0105}" type="pres">
      <dgm:prSet presAssocID="{4D581426-2058-45E2-9009-A118B238265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BED5D15-B38E-464C-90F6-A2C951BFDB09}" type="pres">
      <dgm:prSet presAssocID="{4D581426-2058-45E2-9009-A118B2382652}" presName="dummy" presStyleCnt="0"/>
      <dgm:spPr/>
    </dgm:pt>
    <dgm:pt modelId="{7954ABC2-8D4A-4B65-B40C-F958D50021D5}" type="pres">
      <dgm:prSet presAssocID="{7899DA82-252F-4A7C-80E0-8690D54CCD9D}" presName="sibTrans" presStyleLbl="sibTrans2D1" presStyleIdx="4" presStyleCnt="5"/>
      <dgm:spPr/>
      <dgm:t>
        <a:bodyPr/>
        <a:lstStyle/>
        <a:p>
          <a:endParaRPr lang="sr-Cyrl-RS"/>
        </a:p>
      </dgm:t>
    </dgm:pt>
  </dgm:ptLst>
  <dgm:cxnLst>
    <dgm:cxn modelId="{80A58E05-F54F-4674-910B-15751B87D8D7}" type="presOf" srcId="{551CF983-5F32-4BD0-AAF8-37BD7A99C4E0}" destId="{0FD90B09-1F66-4388-A4DE-FCC4C8A612F4}" srcOrd="0" destOrd="0" presId="urn:microsoft.com/office/officeart/2005/8/layout/radial6"/>
    <dgm:cxn modelId="{A7982575-28F6-4127-A9D8-2E8755F97804}" srcId="{551CF983-5F32-4BD0-AAF8-37BD7A99C4E0}" destId="{64264A73-E64C-4412-90C9-AAABDDAF478B}" srcOrd="0" destOrd="0" parTransId="{4C338EDE-FB7E-47FB-8CAD-4B1387465BF1}" sibTransId="{505FAFF8-2EB5-4C31-BA08-C6FBD7415D1D}"/>
    <dgm:cxn modelId="{5EDA859E-FA42-4F9A-9F91-1F58BEB01A75}" srcId="{64264A73-E64C-4412-90C9-AAABDDAF478B}" destId="{02C95488-A87A-4BB1-B4F3-8122B04E47DF}" srcOrd="3" destOrd="0" parTransId="{1A5024B6-AD1D-40C8-8B3F-5B90DC451C7B}" sibTransId="{3F3982EF-343E-42C4-AF19-C7550F5B8391}"/>
    <dgm:cxn modelId="{4B52E2B3-0488-48A9-8DCD-8ACA906EE989}" type="presOf" srcId="{D9846FE4-12A8-4809-B521-66F5D90EF0B0}" destId="{40B81316-3764-41D0-99C8-08F24B9E0E5D}" srcOrd="0" destOrd="0" presId="urn:microsoft.com/office/officeart/2005/8/layout/radial6"/>
    <dgm:cxn modelId="{6776B2A3-A9D6-4913-8AC4-575E3215C0AE}" srcId="{64264A73-E64C-4412-90C9-AAABDDAF478B}" destId="{4D581426-2058-45E2-9009-A118B2382652}" srcOrd="4" destOrd="0" parTransId="{E52EC726-52BD-4E75-9158-9A835A2F53A2}" sibTransId="{7899DA82-252F-4A7C-80E0-8690D54CCD9D}"/>
    <dgm:cxn modelId="{DE3545A9-14A8-4CBD-9B53-44A499180F8E}" type="presOf" srcId="{64264A73-E64C-4412-90C9-AAABDDAF478B}" destId="{8BE620A8-62A3-4998-8138-3326E36E2D8C}" srcOrd="0" destOrd="0" presId="urn:microsoft.com/office/officeart/2005/8/layout/radial6"/>
    <dgm:cxn modelId="{C55FA8AC-4BBB-484D-8524-AB1B868B9174}" type="presOf" srcId="{02C95488-A87A-4BB1-B4F3-8122B04E47DF}" destId="{994DF8F6-D18B-457F-8C94-4A92412D3898}" srcOrd="0" destOrd="0" presId="urn:microsoft.com/office/officeart/2005/8/layout/radial6"/>
    <dgm:cxn modelId="{BA08B1F1-4F12-45D2-9753-396BE1958E78}" type="presOf" srcId="{D043CCE7-B649-4B22-B46D-B5DFC02037BD}" destId="{F4CC1F56-E382-4ADC-9C37-84AE0FFF203A}" srcOrd="0" destOrd="0" presId="urn:microsoft.com/office/officeart/2005/8/layout/radial6"/>
    <dgm:cxn modelId="{FB0A08F7-DF0A-4D22-9EC7-A7DA87A69F54}" srcId="{64264A73-E64C-4412-90C9-AAABDDAF478B}" destId="{B03BB19E-CF9A-46EA-B87E-59ACBDB99152}" srcOrd="0" destOrd="0" parTransId="{E0101EFB-29E8-4B5D-8872-A1DDA70DAC18}" sibTransId="{343503E3-9627-40F5-8949-6154850731CD}"/>
    <dgm:cxn modelId="{93542DB7-0BED-46ED-912A-C13942FA1011}" type="presOf" srcId="{343503E3-9627-40F5-8949-6154850731CD}" destId="{2D10A725-EE2F-4D8A-936D-98B558AE357C}" srcOrd="0" destOrd="0" presId="urn:microsoft.com/office/officeart/2005/8/layout/radial6"/>
    <dgm:cxn modelId="{9F513A18-7DCC-489C-A305-614636E8293C}" srcId="{64264A73-E64C-4412-90C9-AAABDDAF478B}" destId="{8AB86645-FC44-465B-B5EE-F8A618515DE7}" srcOrd="2" destOrd="0" parTransId="{D27BA9CB-C587-4A81-AE57-ECDEF34091C4}" sibTransId="{D043CCE7-B649-4B22-B46D-B5DFC02037BD}"/>
    <dgm:cxn modelId="{169331C3-6687-4876-86EA-3B4431780990}" type="presOf" srcId="{3F3982EF-343E-42C4-AF19-C7550F5B8391}" destId="{A4D8A145-FDCA-448A-B9AB-9862C95FCC79}" srcOrd="0" destOrd="0" presId="urn:microsoft.com/office/officeart/2005/8/layout/radial6"/>
    <dgm:cxn modelId="{8F37CDD2-ACC1-4828-B65F-E30D7B2920ED}" type="presOf" srcId="{7899DA82-252F-4A7C-80E0-8690D54CCD9D}" destId="{7954ABC2-8D4A-4B65-B40C-F958D50021D5}" srcOrd="0" destOrd="0" presId="urn:microsoft.com/office/officeart/2005/8/layout/radial6"/>
    <dgm:cxn modelId="{F818ADA5-CB21-496F-9401-E78B3C75608B}" type="presOf" srcId="{4D581426-2058-45E2-9009-A118B2382652}" destId="{35EF77AA-CA24-4D21-ABCC-7C5348FF0105}" srcOrd="0" destOrd="0" presId="urn:microsoft.com/office/officeart/2005/8/layout/radial6"/>
    <dgm:cxn modelId="{03FEF1AE-AA10-45A7-9D19-E3ED03153369}" type="presOf" srcId="{685EE9B7-E613-405E-9DCE-FCD7602B8D23}" destId="{3144E8B9-3634-434D-A727-5700F1FE3D24}" srcOrd="0" destOrd="0" presId="urn:microsoft.com/office/officeart/2005/8/layout/radial6"/>
    <dgm:cxn modelId="{725EAB64-EDED-4D55-B198-BC61C0D86607}" srcId="{64264A73-E64C-4412-90C9-AAABDDAF478B}" destId="{685EE9B7-E613-405E-9DCE-FCD7602B8D23}" srcOrd="1" destOrd="0" parTransId="{206EFE82-E303-477B-B62E-2B41951279EC}" sibTransId="{D9846FE4-12A8-4809-B521-66F5D90EF0B0}"/>
    <dgm:cxn modelId="{9F602207-9955-4ED5-A3F3-1730D2484466}" type="presOf" srcId="{B03BB19E-CF9A-46EA-B87E-59ACBDB99152}" destId="{125E9544-B18B-4984-8DF8-41C3CE112780}" srcOrd="0" destOrd="0" presId="urn:microsoft.com/office/officeart/2005/8/layout/radial6"/>
    <dgm:cxn modelId="{03636B62-FD1A-4FE1-8975-B71AB86FD837}" type="presOf" srcId="{8AB86645-FC44-465B-B5EE-F8A618515DE7}" destId="{E150FDC0-AB8F-4C61-A333-425797A949CD}" srcOrd="0" destOrd="0" presId="urn:microsoft.com/office/officeart/2005/8/layout/radial6"/>
    <dgm:cxn modelId="{9C0B3C53-270B-42F3-9FED-953B1FEAE2DA}" type="presParOf" srcId="{0FD90B09-1F66-4388-A4DE-FCC4C8A612F4}" destId="{8BE620A8-62A3-4998-8138-3326E36E2D8C}" srcOrd="0" destOrd="0" presId="urn:microsoft.com/office/officeart/2005/8/layout/radial6"/>
    <dgm:cxn modelId="{F96855DB-7A5A-4B59-A5AA-F41883D31D23}" type="presParOf" srcId="{0FD90B09-1F66-4388-A4DE-FCC4C8A612F4}" destId="{125E9544-B18B-4984-8DF8-41C3CE112780}" srcOrd="1" destOrd="0" presId="urn:microsoft.com/office/officeart/2005/8/layout/radial6"/>
    <dgm:cxn modelId="{1AE58761-8D83-4F04-AEB5-FEA6765CBF40}" type="presParOf" srcId="{0FD90B09-1F66-4388-A4DE-FCC4C8A612F4}" destId="{109F71AE-DDBE-4BB2-8B04-1F6DCD653B98}" srcOrd="2" destOrd="0" presId="urn:microsoft.com/office/officeart/2005/8/layout/radial6"/>
    <dgm:cxn modelId="{3913001F-D6BD-470C-8FEC-9CBD2601BAC1}" type="presParOf" srcId="{0FD90B09-1F66-4388-A4DE-FCC4C8A612F4}" destId="{2D10A725-EE2F-4D8A-936D-98B558AE357C}" srcOrd="3" destOrd="0" presId="urn:microsoft.com/office/officeart/2005/8/layout/radial6"/>
    <dgm:cxn modelId="{8FBF4ACA-7729-4094-9F12-E5ACF07AB927}" type="presParOf" srcId="{0FD90B09-1F66-4388-A4DE-FCC4C8A612F4}" destId="{3144E8B9-3634-434D-A727-5700F1FE3D24}" srcOrd="4" destOrd="0" presId="urn:microsoft.com/office/officeart/2005/8/layout/radial6"/>
    <dgm:cxn modelId="{787834C7-E29B-4895-BB9E-B7ED0BCDD905}" type="presParOf" srcId="{0FD90B09-1F66-4388-A4DE-FCC4C8A612F4}" destId="{9A668AC8-2A1F-483E-85E8-44A36E418B25}" srcOrd="5" destOrd="0" presId="urn:microsoft.com/office/officeart/2005/8/layout/radial6"/>
    <dgm:cxn modelId="{6DC2C273-70C2-43EE-B93F-B90E7A029C56}" type="presParOf" srcId="{0FD90B09-1F66-4388-A4DE-FCC4C8A612F4}" destId="{40B81316-3764-41D0-99C8-08F24B9E0E5D}" srcOrd="6" destOrd="0" presId="urn:microsoft.com/office/officeart/2005/8/layout/radial6"/>
    <dgm:cxn modelId="{52C25ACC-CA0F-4189-A247-FAD82C1BAC08}" type="presParOf" srcId="{0FD90B09-1F66-4388-A4DE-FCC4C8A612F4}" destId="{E150FDC0-AB8F-4C61-A333-425797A949CD}" srcOrd="7" destOrd="0" presId="urn:microsoft.com/office/officeart/2005/8/layout/radial6"/>
    <dgm:cxn modelId="{B570DF82-D273-48FF-B774-B433891E27AD}" type="presParOf" srcId="{0FD90B09-1F66-4388-A4DE-FCC4C8A612F4}" destId="{62D60EBD-A70C-4682-B229-D729DD4EB7B1}" srcOrd="8" destOrd="0" presId="urn:microsoft.com/office/officeart/2005/8/layout/radial6"/>
    <dgm:cxn modelId="{B6EBEAFF-E23C-44AD-A1A7-BE6F0735A559}" type="presParOf" srcId="{0FD90B09-1F66-4388-A4DE-FCC4C8A612F4}" destId="{F4CC1F56-E382-4ADC-9C37-84AE0FFF203A}" srcOrd="9" destOrd="0" presId="urn:microsoft.com/office/officeart/2005/8/layout/radial6"/>
    <dgm:cxn modelId="{262DBC4A-DC77-46C0-9351-4E0611CE69B0}" type="presParOf" srcId="{0FD90B09-1F66-4388-A4DE-FCC4C8A612F4}" destId="{994DF8F6-D18B-457F-8C94-4A92412D3898}" srcOrd="10" destOrd="0" presId="urn:microsoft.com/office/officeart/2005/8/layout/radial6"/>
    <dgm:cxn modelId="{4D47ABF2-C694-4761-AE30-FFF1D6604BEB}" type="presParOf" srcId="{0FD90B09-1F66-4388-A4DE-FCC4C8A612F4}" destId="{B021A572-010E-4D1E-85E2-5AFA04DE523D}" srcOrd="11" destOrd="0" presId="urn:microsoft.com/office/officeart/2005/8/layout/radial6"/>
    <dgm:cxn modelId="{6541BFA6-57C5-4DD3-A467-BFF48662738F}" type="presParOf" srcId="{0FD90B09-1F66-4388-A4DE-FCC4C8A612F4}" destId="{A4D8A145-FDCA-448A-B9AB-9862C95FCC79}" srcOrd="12" destOrd="0" presId="urn:microsoft.com/office/officeart/2005/8/layout/radial6"/>
    <dgm:cxn modelId="{C42B618F-89EB-4CEF-92CE-0CD19340E628}" type="presParOf" srcId="{0FD90B09-1F66-4388-A4DE-FCC4C8A612F4}" destId="{35EF77AA-CA24-4D21-ABCC-7C5348FF0105}" srcOrd="13" destOrd="0" presId="urn:microsoft.com/office/officeart/2005/8/layout/radial6"/>
    <dgm:cxn modelId="{1EDE4C05-6020-4020-9758-D2484E7EC6FC}" type="presParOf" srcId="{0FD90B09-1F66-4388-A4DE-FCC4C8A612F4}" destId="{BBED5D15-B38E-464C-90F6-A2C951BFDB09}" srcOrd="14" destOrd="0" presId="urn:microsoft.com/office/officeart/2005/8/layout/radial6"/>
    <dgm:cxn modelId="{51D5C8E1-F922-4E85-9601-4B6CAD2E0F8D}" type="presParOf" srcId="{0FD90B09-1F66-4388-A4DE-FCC4C8A612F4}" destId="{7954ABC2-8D4A-4B65-B40C-F958D50021D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19FC50-9282-415F-996C-2BDCC644194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r-Cyrl-RS"/>
        </a:p>
      </dgm:t>
    </dgm:pt>
    <dgm:pt modelId="{9E57FE1E-36A6-4F93-80EF-2AC35C422F52}">
      <dgm:prSet phldrT="[Text]" custT="1"/>
      <dgm:spPr/>
      <dgm:t>
        <a:bodyPr/>
        <a:lstStyle/>
        <a:p>
          <a:r>
            <a:rPr lang="sr-Cyrl-RS" sz="1600" dirty="0" smtClean="0"/>
            <a:t>ПОРЕСКИ ОБЈЕКАТ</a:t>
          </a:r>
          <a:endParaRPr lang="sr-Cyrl-RS" sz="1600" dirty="0"/>
        </a:p>
      </dgm:t>
    </dgm:pt>
    <dgm:pt modelId="{D166488D-6136-4D49-BA18-8CC21925B6E8}" type="parTrans" cxnId="{58079B7C-4C20-4C9C-8A5A-79C63218C6B1}">
      <dgm:prSet/>
      <dgm:spPr/>
      <dgm:t>
        <a:bodyPr/>
        <a:lstStyle/>
        <a:p>
          <a:endParaRPr lang="sr-Cyrl-RS"/>
        </a:p>
      </dgm:t>
    </dgm:pt>
    <dgm:pt modelId="{75FD8B40-120B-434B-AD15-9F7E1FA6611E}" type="sibTrans" cxnId="{58079B7C-4C20-4C9C-8A5A-79C63218C6B1}">
      <dgm:prSet/>
      <dgm:spPr/>
      <dgm:t>
        <a:bodyPr/>
        <a:lstStyle/>
        <a:p>
          <a:endParaRPr lang="sr-Cyrl-RS"/>
        </a:p>
      </dgm:t>
    </dgm:pt>
    <dgm:pt modelId="{063D443D-0F27-4025-8067-5CD560D9A8F8}">
      <dgm:prSet phldrT="[Text]"/>
      <dgm:spPr/>
      <dgm:t>
        <a:bodyPr/>
        <a:lstStyle/>
        <a:p>
          <a:r>
            <a:rPr lang="sr-Cyrl-RS" dirty="0" smtClean="0"/>
            <a:t>ЕКОНОМСКО СТАНОВИШТЕ</a:t>
          </a:r>
          <a:endParaRPr lang="sr-Cyrl-RS" dirty="0"/>
        </a:p>
      </dgm:t>
    </dgm:pt>
    <dgm:pt modelId="{CEAC7CC0-382C-463C-85BE-FE5FAFF08A13}" type="parTrans" cxnId="{D8DD3753-41CF-4E0F-90DF-41A326AEB1CE}">
      <dgm:prSet/>
      <dgm:spPr/>
      <dgm:t>
        <a:bodyPr/>
        <a:lstStyle/>
        <a:p>
          <a:endParaRPr lang="sr-Cyrl-RS"/>
        </a:p>
      </dgm:t>
    </dgm:pt>
    <dgm:pt modelId="{8031964F-DF51-4034-9208-F985BCEEC2EC}" type="sibTrans" cxnId="{D8DD3753-41CF-4E0F-90DF-41A326AEB1CE}">
      <dgm:prSet/>
      <dgm:spPr/>
      <dgm:t>
        <a:bodyPr/>
        <a:lstStyle/>
        <a:p>
          <a:endParaRPr lang="sr-Cyrl-RS"/>
        </a:p>
      </dgm:t>
    </dgm:pt>
    <dgm:pt modelId="{0B1459DA-F7DA-4E5C-8563-07309A54B8C2}">
      <dgm:prSet phldrT="[Text]"/>
      <dgm:spPr/>
      <dgm:t>
        <a:bodyPr/>
        <a:lstStyle/>
        <a:p>
          <a:r>
            <a:rPr lang="sr-Cyrl-RS" dirty="0" smtClean="0"/>
            <a:t>ДОХОДАК</a:t>
          </a:r>
          <a:endParaRPr lang="sr-Cyrl-RS" dirty="0"/>
        </a:p>
      </dgm:t>
    </dgm:pt>
    <dgm:pt modelId="{5871A2F3-A2AB-4545-A417-E5CD5165AD2F}" type="parTrans" cxnId="{0A0D23BE-02EF-40C3-9B17-0126FD84B0DF}">
      <dgm:prSet/>
      <dgm:spPr/>
      <dgm:t>
        <a:bodyPr/>
        <a:lstStyle/>
        <a:p>
          <a:endParaRPr lang="sr-Cyrl-RS"/>
        </a:p>
      </dgm:t>
    </dgm:pt>
    <dgm:pt modelId="{C05AF939-1083-44A6-95D2-376C0057171F}" type="sibTrans" cxnId="{0A0D23BE-02EF-40C3-9B17-0126FD84B0DF}">
      <dgm:prSet/>
      <dgm:spPr/>
      <dgm:t>
        <a:bodyPr/>
        <a:lstStyle/>
        <a:p>
          <a:endParaRPr lang="sr-Cyrl-RS"/>
        </a:p>
      </dgm:t>
    </dgm:pt>
    <dgm:pt modelId="{53B1509D-94C2-4091-8319-9C782EFDF7AD}">
      <dgm:prSet phldrT="[Text]"/>
      <dgm:spPr/>
      <dgm:t>
        <a:bodyPr/>
        <a:lstStyle/>
        <a:p>
          <a:r>
            <a:rPr lang="sr-Cyrl-RS" dirty="0" smtClean="0"/>
            <a:t>ПРАВНО СТАНОВИШТЕ</a:t>
          </a:r>
          <a:endParaRPr lang="sr-Cyrl-RS" dirty="0"/>
        </a:p>
      </dgm:t>
    </dgm:pt>
    <dgm:pt modelId="{BB96186B-7B74-4C19-A703-10BC330DB7B7}" type="parTrans" cxnId="{DD894213-7A88-488C-8DD5-B0E6629B582E}">
      <dgm:prSet/>
      <dgm:spPr/>
      <dgm:t>
        <a:bodyPr/>
        <a:lstStyle/>
        <a:p>
          <a:endParaRPr lang="sr-Cyrl-RS"/>
        </a:p>
      </dgm:t>
    </dgm:pt>
    <dgm:pt modelId="{4C8B06D3-E1FF-48C0-B70B-AB3D14353828}" type="sibTrans" cxnId="{DD894213-7A88-488C-8DD5-B0E6629B582E}">
      <dgm:prSet/>
      <dgm:spPr/>
      <dgm:t>
        <a:bodyPr/>
        <a:lstStyle/>
        <a:p>
          <a:endParaRPr lang="sr-Cyrl-RS"/>
        </a:p>
      </dgm:t>
    </dgm:pt>
    <dgm:pt modelId="{3AA29148-1800-4679-A521-7F88753FF94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r-Cyrl-RS" dirty="0" smtClean="0"/>
            <a:t>НЕКО ПРАВО</a:t>
          </a:r>
          <a:endParaRPr lang="sr-Cyrl-RS" dirty="0"/>
        </a:p>
      </dgm:t>
    </dgm:pt>
    <dgm:pt modelId="{9D5391AD-C658-4091-9427-0ACAD48F8460}" type="parTrans" cxnId="{9B4693BC-452C-45C5-9CFC-982E1420AC07}">
      <dgm:prSet/>
      <dgm:spPr/>
      <dgm:t>
        <a:bodyPr/>
        <a:lstStyle/>
        <a:p>
          <a:endParaRPr lang="sr-Cyrl-RS"/>
        </a:p>
      </dgm:t>
    </dgm:pt>
    <dgm:pt modelId="{BED3131F-E18D-4D47-AD25-8EAA609FAA8C}" type="sibTrans" cxnId="{9B4693BC-452C-45C5-9CFC-982E1420AC07}">
      <dgm:prSet/>
      <dgm:spPr/>
      <dgm:t>
        <a:bodyPr/>
        <a:lstStyle/>
        <a:p>
          <a:endParaRPr lang="sr-Cyrl-RS"/>
        </a:p>
      </dgm:t>
    </dgm:pt>
    <dgm:pt modelId="{4584FF1D-49BF-4341-8CFB-CA4049729F85}">
      <dgm:prSet phldrT="[Text]"/>
      <dgm:spPr/>
      <dgm:t>
        <a:bodyPr/>
        <a:lstStyle/>
        <a:p>
          <a:r>
            <a:rPr lang="sr-Cyrl-RS" dirty="0" smtClean="0"/>
            <a:t>Материјални основ настанка пореске обавезе</a:t>
          </a:r>
          <a:endParaRPr lang="sr-Cyrl-RS" dirty="0"/>
        </a:p>
      </dgm:t>
    </dgm:pt>
    <dgm:pt modelId="{8A04613F-BC20-45D5-BF2E-9766495C495E}" type="sibTrans" cxnId="{EBCA9EBD-E2A4-4C90-A961-A8A9CB97EAFD}">
      <dgm:prSet/>
      <dgm:spPr/>
      <dgm:t>
        <a:bodyPr/>
        <a:lstStyle/>
        <a:p>
          <a:endParaRPr lang="sr-Cyrl-RS"/>
        </a:p>
      </dgm:t>
    </dgm:pt>
    <dgm:pt modelId="{EE5AD0E2-4AF4-4794-87B4-A89F14D57BE1}" type="parTrans" cxnId="{EBCA9EBD-E2A4-4C90-A961-A8A9CB97EAFD}">
      <dgm:prSet/>
      <dgm:spPr/>
      <dgm:t>
        <a:bodyPr/>
        <a:lstStyle/>
        <a:p>
          <a:endParaRPr lang="sr-Cyrl-RS"/>
        </a:p>
      </dgm:t>
    </dgm:pt>
    <dgm:pt modelId="{9693DED1-B40C-4E9B-988E-5D05C9F78BF2}">
      <dgm:prSet phldrT="[Text]"/>
      <dgm:spPr/>
      <dgm:t>
        <a:bodyPr/>
        <a:lstStyle/>
        <a:p>
          <a:r>
            <a:rPr lang="sr-Cyrl-RS" dirty="0" smtClean="0"/>
            <a:t>ИМОВИНА</a:t>
          </a:r>
          <a:endParaRPr lang="sr-Cyrl-RS" dirty="0"/>
        </a:p>
      </dgm:t>
    </dgm:pt>
    <dgm:pt modelId="{DE72A963-BD9D-43B1-A227-6E18F52CD74C}" type="parTrans" cxnId="{9082F2CF-84CC-4193-9D59-2181CFA7B840}">
      <dgm:prSet/>
      <dgm:spPr/>
      <dgm:t>
        <a:bodyPr/>
        <a:lstStyle/>
        <a:p>
          <a:endParaRPr lang="sr-Cyrl-RS"/>
        </a:p>
      </dgm:t>
    </dgm:pt>
    <dgm:pt modelId="{E1932E8F-B4F7-45F1-BA9B-0ACA88033D2D}" type="sibTrans" cxnId="{9082F2CF-84CC-4193-9D59-2181CFA7B840}">
      <dgm:prSet/>
      <dgm:spPr/>
      <dgm:t>
        <a:bodyPr/>
        <a:lstStyle/>
        <a:p>
          <a:endParaRPr lang="sr-Cyrl-RS"/>
        </a:p>
      </dgm:t>
    </dgm:pt>
    <dgm:pt modelId="{95BD3CEB-4C98-4CFE-B25A-4413AE25076E}">
      <dgm:prSet phldrT="[Text]"/>
      <dgm:spPr/>
      <dgm:t>
        <a:bodyPr/>
        <a:lstStyle/>
        <a:p>
          <a:r>
            <a:rPr lang="sr-Cyrl-RS" dirty="0" smtClean="0"/>
            <a:t>ПОТРОШЊА</a:t>
          </a:r>
          <a:endParaRPr lang="sr-Cyrl-RS" dirty="0"/>
        </a:p>
      </dgm:t>
    </dgm:pt>
    <dgm:pt modelId="{B080BFC6-BCF1-4B60-A537-23FDE6C47E90}" type="parTrans" cxnId="{71642BBB-1E74-4EEE-BAD3-3002C19AD239}">
      <dgm:prSet/>
      <dgm:spPr/>
      <dgm:t>
        <a:bodyPr/>
        <a:lstStyle/>
        <a:p>
          <a:endParaRPr lang="sr-Cyrl-RS"/>
        </a:p>
      </dgm:t>
    </dgm:pt>
    <dgm:pt modelId="{724DA94E-CE08-4557-8C8F-223F0821B1B2}" type="sibTrans" cxnId="{71642BBB-1E74-4EEE-BAD3-3002C19AD239}">
      <dgm:prSet/>
      <dgm:spPr/>
      <dgm:t>
        <a:bodyPr/>
        <a:lstStyle/>
        <a:p>
          <a:endParaRPr lang="sr-Cyrl-RS"/>
        </a:p>
      </dgm:t>
    </dgm:pt>
    <dgm:pt modelId="{5C873D5C-740F-4A7F-9C44-744BEA37FBD3}">
      <dgm:prSet phldrT="[Text]"/>
      <dgm:spPr/>
      <dgm:t>
        <a:bodyPr/>
        <a:lstStyle/>
        <a:p>
          <a:r>
            <a:rPr lang="sr-Cyrl-RS" dirty="0" smtClean="0"/>
            <a:t>ОБВЕЗНИКОВА ЕГЗИСТЕНЦИЈА (КОД ГЛАВАРИНЕ</a:t>
          </a:r>
          <a:endParaRPr lang="sr-Cyrl-RS" dirty="0"/>
        </a:p>
      </dgm:t>
    </dgm:pt>
    <dgm:pt modelId="{39537D4D-E2D6-47FB-9EB3-EE0E04F723E8}" type="parTrans" cxnId="{3BD36593-C258-41AD-9F77-932A38E8D54D}">
      <dgm:prSet/>
      <dgm:spPr/>
      <dgm:t>
        <a:bodyPr/>
        <a:lstStyle/>
        <a:p>
          <a:endParaRPr lang="sr-Cyrl-RS"/>
        </a:p>
      </dgm:t>
    </dgm:pt>
    <dgm:pt modelId="{AEF9F98E-3B78-47F2-81B6-89EF6C54700F}" type="sibTrans" cxnId="{3BD36593-C258-41AD-9F77-932A38E8D54D}">
      <dgm:prSet/>
      <dgm:spPr/>
      <dgm:t>
        <a:bodyPr/>
        <a:lstStyle/>
        <a:p>
          <a:endParaRPr lang="sr-Cyrl-RS"/>
        </a:p>
      </dgm:t>
    </dgm:pt>
    <dgm:pt modelId="{6010A76D-E16B-4A99-AE7F-C64A93789CC4}">
      <dgm:prSet phldrT="[Text]"/>
      <dgm:spPr/>
      <dgm:t>
        <a:bodyPr/>
        <a:lstStyle/>
        <a:p>
          <a:r>
            <a:rPr lang="sr-Cyrl-RS" dirty="0" smtClean="0"/>
            <a:t>Чињенице које порески закон </a:t>
          </a:r>
          <a:r>
            <a:rPr lang="sr-Cyrl-RS" dirty="0" smtClean="0"/>
            <a:t>препознаје </a:t>
          </a:r>
          <a:r>
            <a:rPr lang="sr-Cyrl-RS" dirty="0" smtClean="0"/>
            <a:t>као основ настанка пореске обавезе</a:t>
          </a:r>
          <a:endParaRPr lang="sr-Cyrl-RS" dirty="0"/>
        </a:p>
      </dgm:t>
    </dgm:pt>
    <dgm:pt modelId="{D2818BAE-8FA2-4F4A-82E8-CF22013E31E2}" type="parTrans" cxnId="{0F8B99FA-321C-433C-B9A8-158F721489CC}">
      <dgm:prSet/>
      <dgm:spPr/>
      <dgm:t>
        <a:bodyPr/>
        <a:lstStyle/>
        <a:p>
          <a:endParaRPr lang="sr-Cyrl-RS"/>
        </a:p>
      </dgm:t>
    </dgm:pt>
    <dgm:pt modelId="{31F4A805-EFE6-4949-875D-EC52CA1E9564}" type="sibTrans" cxnId="{0F8B99FA-321C-433C-B9A8-158F721489CC}">
      <dgm:prSet/>
      <dgm:spPr/>
      <dgm:t>
        <a:bodyPr/>
        <a:lstStyle/>
        <a:p>
          <a:endParaRPr lang="sr-Cyrl-RS"/>
        </a:p>
      </dgm:t>
    </dgm:pt>
    <dgm:pt modelId="{550E71F0-C5A5-4775-A7A4-CE35E57F9C83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r-Cyrl-RS" dirty="0" smtClean="0"/>
            <a:t>НОВАЧНИ ИЗНОСИ</a:t>
          </a:r>
          <a:endParaRPr lang="sr-Cyrl-RS" dirty="0"/>
        </a:p>
      </dgm:t>
    </dgm:pt>
    <dgm:pt modelId="{CE0FE8F9-1344-4EF8-B1C8-15F18FDECC58}" type="parTrans" cxnId="{82946884-89DE-4916-B73A-C3F42B1FF4B6}">
      <dgm:prSet/>
      <dgm:spPr/>
      <dgm:t>
        <a:bodyPr/>
        <a:lstStyle/>
        <a:p>
          <a:endParaRPr lang="sr-Cyrl-RS"/>
        </a:p>
      </dgm:t>
    </dgm:pt>
    <dgm:pt modelId="{B5FDAB16-D525-477C-8D82-137D05187E03}" type="sibTrans" cxnId="{82946884-89DE-4916-B73A-C3F42B1FF4B6}">
      <dgm:prSet/>
      <dgm:spPr/>
      <dgm:t>
        <a:bodyPr/>
        <a:lstStyle/>
        <a:p>
          <a:endParaRPr lang="sr-Cyrl-RS"/>
        </a:p>
      </dgm:t>
    </dgm:pt>
    <dgm:pt modelId="{4134475C-274A-43BC-A37E-D5F41C4D478D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r-Cyrl-RS" dirty="0" smtClean="0"/>
            <a:t>ТРАНСАКЦИЈЕ</a:t>
          </a:r>
          <a:endParaRPr lang="sr-Cyrl-RS" dirty="0"/>
        </a:p>
      </dgm:t>
    </dgm:pt>
    <dgm:pt modelId="{E67AD4B3-E2F0-45FB-ABDD-70D02A08B0DD}" type="parTrans" cxnId="{6AD68A31-DA89-4CF1-B7D3-EEA82AFE083E}">
      <dgm:prSet/>
      <dgm:spPr/>
      <dgm:t>
        <a:bodyPr/>
        <a:lstStyle/>
        <a:p>
          <a:endParaRPr lang="sr-Cyrl-RS"/>
        </a:p>
      </dgm:t>
    </dgm:pt>
    <dgm:pt modelId="{202A29C5-D6EA-44B0-B5FB-F1A9CD827938}" type="sibTrans" cxnId="{6AD68A31-DA89-4CF1-B7D3-EEA82AFE083E}">
      <dgm:prSet/>
      <dgm:spPr/>
      <dgm:t>
        <a:bodyPr/>
        <a:lstStyle/>
        <a:p>
          <a:endParaRPr lang="sr-Cyrl-RS"/>
        </a:p>
      </dgm:t>
    </dgm:pt>
    <dgm:pt modelId="{58FC282B-3DF1-4FE7-9EB5-4FFAC2DE0071}" type="pres">
      <dgm:prSet presAssocID="{6519FC50-9282-415F-996C-2BDCC644194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60C57137-9091-491A-84F9-5F9A7AFE7170}" type="pres">
      <dgm:prSet presAssocID="{9E57FE1E-36A6-4F93-80EF-2AC35C422F52}" presName="root1" presStyleCnt="0"/>
      <dgm:spPr/>
    </dgm:pt>
    <dgm:pt modelId="{4AC17F43-8D96-4D84-B9CF-BD92CF3A1E70}" type="pres">
      <dgm:prSet presAssocID="{9E57FE1E-36A6-4F93-80EF-2AC35C422F52}" presName="LevelOneTextNode" presStyleLbl="node0" presStyleIdx="0" presStyleCnt="1" custScaleX="232880" custScaleY="294853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971C04DE-A5F0-4C55-BA44-E0C9C1EE5CFC}" type="pres">
      <dgm:prSet presAssocID="{9E57FE1E-36A6-4F93-80EF-2AC35C422F52}" presName="level2hierChild" presStyleCnt="0"/>
      <dgm:spPr/>
    </dgm:pt>
    <dgm:pt modelId="{56A39150-89B2-428F-8BFD-25B5DB0B70E8}" type="pres">
      <dgm:prSet presAssocID="{CEAC7CC0-382C-463C-85BE-FE5FAFF08A13}" presName="conn2-1" presStyleLbl="parChTrans1D2" presStyleIdx="0" presStyleCnt="2"/>
      <dgm:spPr/>
      <dgm:t>
        <a:bodyPr/>
        <a:lstStyle/>
        <a:p>
          <a:endParaRPr lang="sr-Cyrl-RS"/>
        </a:p>
      </dgm:t>
    </dgm:pt>
    <dgm:pt modelId="{2E186283-D501-49FB-8722-C53DA4978273}" type="pres">
      <dgm:prSet presAssocID="{CEAC7CC0-382C-463C-85BE-FE5FAFF08A13}" presName="connTx" presStyleLbl="parChTrans1D2" presStyleIdx="0" presStyleCnt="2"/>
      <dgm:spPr/>
      <dgm:t>
        <a:bodyPr/>
        <a:lstStyle/>
        <a:p>
          <a:endParaRPr lang="sr-Cyrl-RS"/>
        </a:p>
      </dgm:t>
    </dgm:pt>
    <dgm:pt modelId="{B2CA3447-9BC7-4BD4-BC20-E64CACE74365}" type="pres">
      <dgm:prSet presAssocID="{063D443D-0F27-4025-8067-5CD560D9A8F8}" presName="root2" presStyleCnt="0"/>
      <dgm:spPr/>
    </dgm:pt>
    <dgm:pt modelId="{E70CE5FE-E6AE-4D34-B20B-8BD8DA65C3D1}" type="pres">
      <dgm:prSet presAssocID="{063D443D-0F27-4025-8067-5CD560D9A8F8}" presName="LevelTwoTextNode" presStyleLbl="node2" presStyleIdx="0" presStyleCnt="2" custScaleY="29307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E9889578-3FDB-467A-8456-54B07F9A7D74}" type="pres">
      <dgm:prSet presAssocID="{063D443D-0F27-4025-8067-5CD560D9A8F8}" presName="level3hierChild" presStyleCnt="0"/>
      <dgm:spPr/>
    </dgm:pt>
    <dgm:pt modelId="{0A16EDE6-7905-4356-973A-0CB099ABAA17}" type="pres">
      <dgm:prSet presAssocID="{EE5AD0E2-4AF4-4794-87B4-A89F14D57BE1}" presName="conn2-1" presStyleLbl="parChTrans1D3" presStyleIdx="0" presStyleCnt="2"/>
      <dgm:spPr/>
      <dgm:t>
        <a:bodyPr/>
        <a:lstStyle/>
        <a:p>
          <a:endParaRPr lang="sr-Cyrl-RS"/>
        </a:p>
      </dgm:t>
    </dgm:pt>
    <dgm:pt modelId="{993E2775-0071-4BC2-98CB-38B4EBBF67F3}" type="pres">
      <dgm:prSet presAssocID="{EE5AD0E2-4AF4-4794-87B4-A89F14D57BE1}" presName="connTx" presStyleLbl="parChTrans1D3" presStyleIdx="0" presStyleCnt="2"/>
      <dgm:spPr/>
      <dgm:t>
        <a:bodyPr/>
        <a:lstStyle/>
        <a:p>
          <a:endParaRPr lang="sr-Cyrl-RS"/>
        </a:p>
      </dgm:t>
    </dgm:pt>
    <dgm:pt modelId="{59974E42-BE32-4129-9DEE-0E9C00F2EF98}" type="pres">
      <dgm:prSet presAssocID="{4584FF1D-49BF-4341-8CFB-CA4049729F85}" presName="root2" presStyleCnt="0"/>
      <dgm:spPr/>
    </dgm:pt>
    <dgm:pt modelId="{A16FCAC4-EFA7-4C04-B139-84E52F84AB21}" type="pres">
      <dgm:prSet presAssocID="{4584FF1D-49BF-4341-8CFB-CA4049729F85}" presName="LevelTwoTextNode" presStyleLbl="node3" presStyleIdx="0" presStyleCnt="2" custScaleY="21402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AD1C6863-67CF-4314-A3AF-F0D8AD7D5334}" type="pres">
      <dgm:prSet presAssocID="{4584FF1D-49BF-4341-8CFB-CA4049729F85}" presName="level3hierChild" presStyleCnt="0"/>
      <dgm:spPr/>
    </dgm:pt>
    <dgm:pt modelId="{ED7324B9-4CB8-48B4-910F-BDFA0F4C7482}" type="pres">
      <dgm:prSet presAssocID="{5871A2F3-A2AB-4545-A417-E5CD5165AD2F}" presName="conn2-1" presStyleLbl="parChTrans1D4" presStyleIdx="0" presStyleCnt="7"/>
      <dgm:spPr/>
      <dgm:t>
        <a:bodyPr/>
        <a:lstStyle/>
        <a:p>
          <a:endParaRPr lang="sr-Cyrl-RS"/>
        </a:p>
      </dgm:t>
    </dgm:pt>
    <dgm:pt modelId="{7035C681-E4D9-4104-A25E-930BFA03BCB0}" type="pres">
      <dgm:prSet presAssocID="{5871A2F3-A2AB-4545-A417-E5CD5165AD2F}" presName="connTx" presStyleLbl="parChTrans1D4" presStyleIdx="0" presStyleCnt="7"/>
      <dgm:spPr/>
      <dgm:t>
        <a:bodyPr/>
        <a:lstStyle/>
        <a:p>
          <a:endParaRPr lang="sr-Cyrl-RS"/>
        </a:p>
      </dgm:t>
    </dgm:pt>
    <dgm:pt modelId="{A6880019-46FD-4188-96AB-DC5537EF7708}" type="pres">
      <dgm:prSet presAssocID="{0B1459DA-F7DA-4E5C-8563-07309A54B8C2}" presName="root2" presStyleCnt="0"/>
      <dgm:spPr/>
    </dgm:pt>
    <dgm:pt modelId="{25AD25A6-665B-462F-A02A-2D5C1FD9E07D}" type="pres">
      <dgm:prSet presAssocID="{0B1459DA-F7DA-4E5C-8563-07309A54B8C2}" presName="LevelTwoTextNode" presStyleLbl="node4" presStyleIdx="0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838834A0-EAE2-4607-AB8F-C2B7F5127C94}" type="pres">
      <dgm:prSet presAssocID="{0B1459DA-F7DA-4E5C-8563-07309A54B8C2}" presName="level3hierChild" presStyleCnt="0"/>
      <dgm:spPr/>
    </dgm:pt>
    <dgm:pt modelId="{08098BB3-437C-4A2F-99C5-99663B2E42B1}" type="pres">
      <dgm:prSet presAssocID="{DE72A963-BD9D-43B1-A227-6E18F52CD74C}" presName="conn2-1" presStyleLbl="parChTrans1D4" presStyleIdx="1" presStyleCnt="7"/>
      <dgm:spPr/>
      <dgm:t>
        <a:bodyPr/>
        <a:lstStyle/>
        <a:p>
          <a:endParaRPr lang="sr-Cyrl-RS"/>
        </a:p>
      </dgm:t>
    </dgm:pt>
    <dgm:pt modelId="{C975BDC3-15C9-48CB-A570-50925FF3F114}" type="pres">
      <dgm:prSet presAssocID="{DE72A963-BD9D-43B1-A227-6E18F52CD74C}" presName="connTx" presStyleLbl="parChTrans1D4" presStyleIdx="1" presStyleCnt="7"/>
      <dgm:spPr/>
      <dgm:t>
        <a:bodyPr/>
        <a:lstStyle/>
        <a:p>
          <a:endParaRPr lang="sr-Cyrl-RS"/>
        </a:p>
      </dgm:t>
    </dgm:pt>
    <dgm:pt modelId="{D2CD0E0E-EAA7-4CD3-9B08-51D884D60633}" type="pres">
      <dgm:prSet presAssocID="{9693DED1-B40C-4E9B-988E-5D05C9F78BF2}" presName="root2" presStyleCnt="0"/>
      <dgm:spPr/>
    </dgm:pt>
    <dgm:pt modelId="{121AFDD4-8820-4EA2-B3F1-74D460F707C8}" type="pres">
      <dgm:prSet presAssocID="{9693DED1-B40C-4E9B-988E-5D05C9F78BF2}" presName="LevelTwoTextNode" presStyleLbl="node4" presStyleIdx="1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CBE6099C-1FC8-45FC-8997-8747F391723B}" type="pres">
      <dgm:prSet presAssocID="{9693DED1-B40C-4E9B-988E-5D05C9F78BF2}" presName="level3hierChild" presStyleCnt="0"/>
      <dgm:spPr/>
    </dgm:pt>
    <dgm:pt modelId="{DCE6B1E0-AE04-4962-9DA3-3E07AC428383}" type="pres">
      <dgm:prSet presAssocID="{B080BFC6-BCF1-4B60-A537-23FDE6C47E90}" presName="conn2-1" presStyleLbl="parChTrans1D4" presStyleIdx="2" presStyleCnt="7"/>
      <dgm:spPr/>
      <dgm:t>
        <a:bodyPr/>
        <a:lstStyle/>
        <a:p>
          <a:endParaRPr lang="sr-Cyrl-RS"/>
        </a:p>
      </dgm:t>
    </dgm:pt>
    <dgm:pt modelId="{A552016E-3581-427D-BB32-4BFB30076FA1}" type="pres">
      <dgm:prSet presAssocID="{B080BFC6-BCF1-4B60-A537-23FDE6C47E90}" presName="connTx" presStyleLbl="parChTrans1D4" presStyleIdx="2" presStyleCnt="7"/>
      <dgm:spPr/>
      <dgm:t>
        <a:bodyPr/>
        <a:lstStyle/>
        <a:p>
          <a:endParaRPr lang="sr-Cyrl-RS"/>
        </a:p>
      </dgm:t>
    </dgm:pt>
    <dgm:pt modelId="{E3E260AC-10C1-425A-A631-155E18EA992C}" type="pres">
      <dgm:prSet presAssocID="{95BD3CEB-4C98-4CFE-B25A-4413AE25076E}" presName="root2" presStyleCnt="0"/>
      <dgm:spPr/>
    </dgm:pt>
    <dgm:pt modelId="{DCE3E4A9-AC2F-4DD3-951A-854AEEABD03B}" type="pres">
      <dgm:prSet presAssocID="{95BD3CEB-4C98-4CFE-B25A-4413AE25076E}" presName="LevelTwoTextNode" presStyleLbl="node4" presStyleIdx="2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92607315-AEF7-40D3-839A-6EE9726C66FB}" type="pres">
      <dgm:prSet presAssocID="{95BD3CEB-4C98-4CFE-B25A-4413AE25076E}" presName="level3hierChild" presStyleCnt="0"/>
      <dgm:spPr/>
    </dgm:pt>
    <dgm:pt modelId="{5DC05D57-8F44-4C2B-88CA-91758187CF04}" type="pres">
      <dgm:prSet presAssocID="{39537D4D-E2D6-47FB-9EB3-EE0E04F723E8}" presName="conn2-1" presStyleLbl="parChTrans1D4" presStyleIdx="3" presStyleCnt="7"/>
      <dgm:spPr/>
      <dgm:t>
        <a:bodyPr/>
        <a:lstStyle/>
        <a:p>
          <a:endParaRPr lang="sr-Cyrl-RS"/>
        </a:p>
      </dgm:t>
    </dgm:pt>
    <dgm:pt modelId="{58A73630-8D23-4F2A-B8A5-D94C55978D2A}" type="pres">
      <dgm:prSet presAssocID="{39537D4D-E2D6-47FB-9EB3-EE0E04F723E8}" presName="connTx" presStyleLbl="parChTrans1D4" presStyleIdx="3" presStyleCnt="7"/>
      <dgm:spPr/>
      <dgm:t>
        <a:bodyPr/>
        <a:lstStyle/>
        <a:p>
          <a:endParaRPr lang="sr-Cyrl-RS"/>
        </a:p>
      </dgm:t>
    </dgm:pt>
    <dgm:pt modelId="{B6448693-D3ED-4C12-B473-09C972577BD6}" type="pres">
      <dgm:prSet presAssocID="{5C873D5C-740F-4A7F-9C44-744BEA37FBD3}" presName="root2" presStyleCnt="0"/>
      <dgm:spPr/>
    </dgm:pt>
    <dgm:pt modelId="{FA5352AB-BACC-4694-8E8C-1FB8FA56C61D}" type="pres">
      <dgm:prSet presAssocID="{5C873D5C-740F-4A7F-9C44-744BEA37FBD3}" presName="LevelTwoTextNode" presStyleLbl="node4" presStyleIdx="3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034218AB-1591-4545-A684-D5BBA01079DA}" type="pres">
      <dgm:prSet presAssocID="{5C873D5C-740F-4A7F-9C44-744BEA37FBD3}" presName="level3hierChild" presStyleCnt="0"/>
      <dgm:spPr/>
    </dgm:pt>
    <dgm:pt modelId="{CD2EC618-5B8C-4F5A-974C-549DACF90867}" type="pres">
      <dgm:prSet presAssocID="{BB96186B-7B74-4C19-A703-10BC330DB7B7}" presName="conn2-1" presStyleLbl="parChTrans1D2" presStyleIdx="1" presStyleCnt="2"/>
      <dgm:spPr/>
      <dgm:t>
        <a:bodyPr/>
        <a:lstStyle/>
        <a:p>
          <a:endParaRPr lang="sr-Cyrl-RS"/>
        </a:p>
      </dgm:t>
    </dgm:pt>
    <dgm:pt modelId="{AF1B0C1C-29B6-468A-B92B-8B2E7124B170}" type="pres">
      <dgm:prSet presAssocID="{BB96186B-7B74-4C19-A703-10BC330DB7B7}" presName="connTx" presStyleLbl="parChTrans1D2" presStyleIdx="1" presStyleCnt="2"/>
      <dgm:spPr/>
      <dgm:t>
        <a:bodyPr/>
        <a:lstStyle/>
        <a:p>
          <a:endParaRPr lang="sr-Cyrl-RS"/>
        </a:p>
      </dgm:t>
    </dgm:pt>
    <dgm:pt modelId="{0F0ED6CA-820C-4A8E-A4F3-9356926BEC8E}" type="pres">
      <dgm:prSet presAssocID="{53B1509D-94C2-4091-8319-9C782EFDF7AD}" presName="root2" presStyleCnt="0"/>
      <dgm:spPr/>
    </dgm:pt>
    <dgm:pt modelId="{1759570A-A3D8-4155-A4EB-53C5ACD51597}" type="pres">
      <dgm:prSet presAssocID="{53B1509D-94C2-4091-8319-9C782EFDF7AD}" presName="LevelTwoTextNode" presStyleLbl="node2" presStyleIdx="1" presStyleCnt="2" custScaleY="326615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24A2F770-D72C-4E3A-A2F2-26AA0B1D7FD0}" type="pres">
      <dgm:prSet presAssocID="{53B1509D-94C2-4091-8319-9C782EFDF7AD}" presName="level3hierChild" presStyleCnt="0"/>
      <dgm:spPr/>
    </dgm:pt>
    <dgm:pt modelId="{2E2D3F0C-A9AD-4741-B054-18A87B274F01}" type="pres">
      <dgm:prSet presAssocID="{D2818BAE-8FA2-4F4A-82E8-CF22013E31E2}" presName="conn2-1" presStyleLbl="parChTrans1D3" presStyleIdx="1" presStyleCnt="2"/>
      <dgm:spPr/>
      <dgm:t>
        <a:bodyPr/>
        <a:lstStyle/>
        <a:p>
          <a:endParaRPr lang="sr-Cyrl-RS"/>
        </a:p>
      </dgm:t>
    </dgm:pt>
    <dgm:pt modelId="{8BC361BC-D8AD-4BD1-AD98-693DACF5A15B}" type="pres">
      <dgm:prSet presAssocID="{D2818BAE-8FA2-4F4A-82E8-CF22013E31E2}" presName="connTx" presStyleLbl="parChTrans1D3" presStyleIdx="1" presStyleCnt="2"/>
      <dgm:spPr/>
      <dgm:t>
        <a:bodyPr/>
        <a:lstStyle/>
        <a:p>
          <a:endParaRPr lang="sr-Cyrl-RS"/>
        </a:p>
      </dgm:t>
    </dgm:pt>
    <dgm:pt modelId="{6CB775B3-CA18-4DB3-9850-6ABA12D73399}" type="pres">
      <dgm:prSet presAssocID="{6010A76D-E16B-4A99-AE7F-C64A93789CC4}" presName="root2" presStyleCnt="0"/>
      <dgm:spPr/>
    </dgm:pt>
    <dgm:pt modelId="{3A2472ED-8AA4-42E8-9170-21AD8C0BD2F4}" type="pres">
      <dgm:prSet presAssocID="{6010A76D-E16B-4A99-AE7F-C64A93789CC4}" presName="LevelTwoTextNode" presStyleLbl="node3" presStyleIdx="1" presStyleCnt="2" custScaleY="22575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5BC72A85-98A2-4870-A827-55F1DFB9D7D1}" type="pres">
      <dgm:prSet presAssocID="{6010A76D-E16B-4A99-AE7F-C64A93789CC4}" presName="level3hierChild" presStyleCnt="0"/>
      <dgm:spPr/>
    </dgm:pt>
    <dgm:pt modelId="{2F69F9DD-8685-4494-936C-A1A9F61EAB72}" type="pres">
      <dgm:prSet presAssocID="{9D5391AD-C658-4091-9427-0ACAD48F8460}" presName="conn2-1" presStyleLbl="parChTrans1D4" presStyleIdx="4" presStyleCnt="7"/>
      <dgm:spPr/>
      <dgm:t>
        <a:bodyPr/>
        <a:lstStyle/>
        <a:p>
          <a:endParaRPr lang="sr-Cyrl-RS"/>
        </a:p>
      </dgm:t>
    </dgm:pt>
    <dgm:pt modelId="{45AA7314-C400-4CDA-85CB-C57C532E2040}" type="pres">
      <dgm:prSet presAssocID="{9D5391AD-C658-4091-9427-0ACAD48F8460}" presName="connTx" presStyleLbl="parChTrans1D4" presStyleIdx="4" presStyleCnt="7"/>
      <dgm:spPr/>
      <dgm:t>
        <a:bodyPr/>
        <a:lstStyle/>
        <a:p>
          <a:endParaRPr lang="sr-Cyrl-RS"/>
        </a:p>
      </dgm:t>
    </dgm:pt>
    <dgm:pt modelId="{2DC7355C-AA20-4ECC-9BEA-6D7DC023DDC1}" type="pres">
      <dgm:prSet presAssocID="{3AA29148-1800-4679-A521-7F88753FF94F}" presName="root2" presStyleCnt="0"/>
      <dgm:spPr/>
    </dgm:pt>
    <dgm:pt modelId="{22F8F899-8CE9-49BD-9FE6-125EE29ED771}" type="pres">
      <dgm:prSet presAssocID="{3AA29148-1800-4679-A521-7F88753FF94F}" presName="LevelTwoTextNode" presStyleLbl="node4" presStyleIdx="4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67F7E6CB-CBE9-481D-BF44-5AF7554C4095}" type="pres">
      <dgm:prSet presAssocID="{3AA29148-1800-4679-A521-7F88753FF94F}" presName="level3hierChild" presStyleCnt="0"/>
      <dgm:spPr/>
    </dgm:pt>
    <dgm:pt modelId="{4D454359-34B1-41B2-A859-2FD8C45B5275}" type="pres">
      <dgm:prSet presAssocID="{CE0FE8F9-1344-4EF8-B1C8-15F18FDECC58}" presName="conn2-1" presStyleLbl="parChTrans1D4" presStyleIdx="5" presStyleCnt="7"/>
      <dgm:spPr/>
      <dgm:t>
        <a:bodyPr/>
        <a:lstStyle/>
        <a:p>
          <a:endParaRPr lang="sr-Cyrl-RS"/>
        </a:p>
      </dgm:t>
    </dgm:pt>
    <dgm:pt modelId="{DA9F7A0A-93CB-4238-95B7-97FCE6B7FE3A}" type="pres">
      <dgm:prSet presAssocID="{CE0FE8F9-1344-4EF8-B1C8-15F18FDECC58}" presName="connTx" presStyleLbl="parChTrans1D4" presStyleIdx="5" presStyleCnt="7"/>
      <dgm:spPr/>
      <dgm:t>
        <a:bodyPr/>
        <a:lstStyle/>
        <a:p>
          <a:endParaRPr lang="sr-Cyrl-RS"/>
        </a:p>
      </dgm:t>
    </dgm:pt>
    <dgm:pt modelId="{8C426CFD-4DCC-43F5-BCE6-CDCEF931B2BE}" type="pres">
      <dgm:prSet presAssocID="{550E71F0-C5A5-4775-A7A4-CE35E57F9C83}" presName="root2" presStyleCnt="0"/>
      <dgm:spPr/>
    </dgm:pt>
    <dgm:pt modelId="{6B73049E-849A-43B4-8D59-80DB45B608E4}" type="pres">
      <dgm:prSet presAssocID="{550E71F0-C5A5-4775-A7A4-CE35E57F9C83}" presName="LevelTwoTextNode" presStyleLbl="node4" presStyleIdx="5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D84A76CA-32EB-42E0-BEF6-130DB7DC04AC}" type="pres">
      <dgm:prSet presAssocID="{550E71F0-C5A5-4775-A7A4-CE35E57F9C83}" presName="level3hierChild" presStyleCnt="0"/>
      <dgm:spPr/>
    </dgm:pt>
    <dgm:pt modelId="{207704AB-0398-464A-BCF6-03C133C09025}" type="pres">
      <dgm:prSet presAssocID="{E67AD4B3-E2F0-45FB-ABDD-70D02A08B0DD}" presName="conn2-1" presStyleLbl="parChTrans1D4" presStyleIdx="6" presStyleCnt="7"/>
      <dgm:spPr/>
      <dgm:t>
        <a:bodyPr/>
        <a:lstStyle/>
        <a:p>
          <a:endParaRPr lang="sr-Cyrl-RS"/>
        </a:p>
      </dgm:t>
    </dgm:pt>
    <dgm:pt modelId="{13DA81A9-5251-47A5-8ED8-5CCF13F9E6A7}" type="pres">
      <dgm:prSet presAssocID="{E67AD4B3-E2F0-45FB-ABDD-70D02A08B0DD}" presName="connTx" presStyleLbl="parChTrans1D4" presStyleIdx="6" presStyleCnt="7"/>
      <dgm:spPr/>
      <dgm:t>
        <a:bodyPr/>
        <a:lstStyle/>
        <a:p>
          <a:endParaRPr lang="sr-Cyrl-RS"/>
        </a:p>
      </dgm:t>
    </dgm:pt>
    <dgm:pt modelId="{B09CDB72-A7A2-47D5-8B7A-1F1168119D15}" type="pres">
      <dgm:prSet presAssocID="{4134475C-274A-43BC-A37E-D5F41C4D478D}" presName="root2" presStyleCnt="0"/>
      <dgm:spPr/>
    </dgm:pt>
    <dgm:pt modelId="{9E139A74-379D-46FC-B818-08D96D5B87CF}" type="pres">
      <dgm:prSet presAssocID="{4134475C-274A-43BC-A37E-D5F41C4D478D}" presName="LevelTwoTextNode" presStyleLbl="node4" presStyleIdx="6" presStyleCnt="7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6C55E7E0-B52B-4A4E-8FB7-2FCFD7E5A92F}" type="pres">
      <dgm:prSet presAssocID="{4134475C-274A-43BC-A37E-D5F41C4D478D}" presName="level3hierChild" presStyleCnt="0"/>
      <dgm:spPr/>
    </dgm:pt>
  </dgm:ptLst>
  <dgm:cxnLst>
    <dgm:cxn modelId="{0E7387AB-FC67-434E-87CA-6BECFE27DC28}" type="presOf" srcId="{550E71F0-C5A5-4775-A7A4-CE35E57F9C83}" destId="{6B73049E-849A-43B4-8D59-80DB45B608E4}" srcOrd="0" destOrd="0" presId="urn:microsoft.com/office/officeart/2005/8/layout/hierarchy2"/>
    <dgm:cxn modelId="{806ADC5C-9451-488B-AD56-FEB6DDAC52F2}" type="presOf" srcId="{BB96186B-7B74-4C19-A703-10BC330DB7B7}" destId="{CD2EC618-5B8C-4F5A-974C-549DACF90867}" srcOrd="0" destOrd="0" presId="urn:microsoft.com/office/officeart/2005/8/layout/hierarchy2"/>
    <dgm:cxn modelId="{6E9F5743-0C3D-4653-A2EB-9823696793AE}" type="presOf" srcId="{B080BFC6-BCF1-4B60-A537-23FDE6C47E90}" destId="{A552016E-3581-427D-BB32-4BFB30076FA1}" srcOrd="1" destOrd="0" presId="urn:microsoft.com/office/officeart/2005/8/layout/hierarchy2"/>
    <dgm:cxn modelId="{E0E93F5E-015E-46D7-9353-FB9C2ED026A5}" type="presOf" srcId="{063D443D-0F27-4025-8067-5CD560D9A8F8}" destId="{E70CE5FE-E6AE-4D34-B20B-8BD8DA65C3D1}" srcOrd="0" destOrd="0" presId="urn:microsoft.com/office/officeart/2005/8/layout/hierarchy2"/>
    <dgm:cxn modelId="{C5ABCEED-9CD3-4536-9A15-A4FD4B534F07}" type="presOf" srcId="{CE0FE8F9-1344-4EF8-B1C8-15F18FDECC58}" destId="{4D454359-34B1-41B2-A859-2FD8C45B5275}" srcOrd="0" destOrd="0" presId="urn:microsoft.com/office/officeart/2005/8/layout/hierarchy2"/>
    <dgm:cxn modelId="{3BD36593-C258-41AD-9F77-932A38E8D54D}" srcId="{4584FF1D-49BF-4341-8CFB-CA4049729F85}" destId="{5C873D5C-740F-4A7F-9C44-744BEA37FBD3}" srcOrd="3" destOrd="0" parTransId="{39537D4D-E2D6-47FB-9EB3-EE0E04F723E8}" sibTransId="{AEF9F98E-3B78-47F2-81B6-89EF6C54700F}"/>
    <dgm:cxn modelId="{58079B7C-4C20-4C9C-8A5A-79C63218C6B1}" srcId="{6519FC50-9282-415F-996C-2BDCC6441946}" destId="{9E57FE1E-36A6-4F93-80EF-2AC35C422F52}" srcOrd="0" destOrd="0" parTransId="{D166488D-6136-4D49-BA18-8CC21925B6E8}" sibTransId="{75FD8B40-120B-434B-AD15-9F7E1FA6611E}"/>
    <dgm:cxn modelId="{62D4995B-8828-4019-8E81-ABDBD1406648}" type="presOf" srcId="{3AA29148-1800-4679-A521-7F88753FF94F}" destId="{22F8F899-8CE9-49BD-9FE6-125EE29ED771}" srcOrd="0" destOrd="0" presId="urn:microsoft.com/office/officeart/2005/8/layout/hierarchy2"/>
    <dgm:cxn modelId="{D8DD3753-41CF-4E0F-90DF-41A326AEB1CE}" srcId="{9E57FE1E-36A6-4F93-80EF-2AC35C422F52}" destId="{063D443D-0F27-4025-8067-5CD560D9A8F8}" srcOrd="0" destOrd="0" parTransId="{CEAC7CC0-382C-463C-85BE-FE5FAFF08A13}" sibTransId="{8031964F-DF51-4034-9208-F985BCEEC2EC}"/>
    <dgm:cxn modelId="{7F908932-36FE-4E8B-9849-7A35A121EAA4}" type="presOf" srcId="{4134475C-274A-43BC-A37E-D5F41C4D478D}" destId="{9E139A74-379D-46FC-B818-08D96D5B87CF}" srcOrd="0" destOrd="0" presId="urn:microsoft.com/office/officeart/2005/8/layout/hierarchy2"/>
    <dgm:cxn modelId="{D8A309C9-5D80-4643-AE62-6D4FF8DAB6CF}" type="presOf" srcId="{9E57FE1E-36A6-4F93-80EF-2AC35C422F52}" destId="{4AC17F43-8D96-4D84-B9CF-BD92CF3A1E70}" srcOrd="0" destOrd="0" presId="urn:microsoft.com/office/officeart/2005/8/layout/hierarchy2"/>
    <dgm:cxn modelId="{6D5F0EED-8418-4673-9BD3-0EDEE114552D}" type="presOf" srcId="{CEAC7CC0-382C-463C-85BE-FE5FAFF08A13}" destId="{2E186283-D501-49FB-8722-C53DA4978273}" srcOrd="1" destOrd="0" presId="urn:microsoft.com/office/officeart/2005/8/layout/hierarchy2"/>
    <dgm:cxn modelId="{4EF36E94-9CBF-4713-B787-B4D3900D8510}" type="presOf" srcId="{39537D4D-E2D6-47FB-9EB3-EE0E04F723E8}" destId="{58A73630-8D23-4F2A-B8A5-D94C55978D2A}" srcOrd="1" destOrd="0" presId="urn:microsoft.com/office/officeart/2005/8/layout/hierarchy2"/>
    <dgm:cxn modelId="{DD894213-7A88-488C-8DD5-B0E6629B582E}" srcId="{9E57FE1E-36A6-4F93-80EF-2AC35C422F52}" destId="{53B1509D-94C2-4091-8319-9C782EFDF7AD}" srcOrd="1" destOrd="0" parTransId="{BB96186B-7B74-4C19-A703-10BC330DB7B7}" sibTransId="{4C8B06D3-E1FF-48C0-B70B-AB3D14353828}"/>
    <dgm:cxn modelId="{E5EFA585-A9B8-4797-907E-E0365EABE0AC}" type="presOf" srcId="{53B1509D-94C2-4091-8319-9C782EFDF7AD}" destId="{1759570A-A3D8-4155-A4EB-53C5ACD51597}" srcOrd="0" destOrd="0" presId="urn:microsoft.com/office/officeart/2005/8/layout/hierarchy2"/>
    <dgm:cxn modelId="{447A1099-92BB-4E77-97C6-82E02168663D}" type="presOf" srcId="{CEAC7CC0-382C-463C-85BE-FE5FAFF08A13}" destId="{56A39150-89B2-428F-8BFD-25B5DB0B70E8}" srcOrd="0" destOrd="0" presId="urn:microsoft.com/office/officeart/2005/8/layout/hierarchy2"/>
    <dgm:cxn modelId="{0C470231-C0A0-4EF0-AC54-6B1A4696F09E}" type="presOf" srcId="{39537D4D-E2D6-47FB-9EB3-EE0E04F723E8}" destId="{5DC05D57-8F44-4C2B-88CA-91758187CF04}" srcOrd="0" destOrd="0" presId="urn:microsoft.com/office/officeart/2005/8/layout/hierarchy2"/>
    <dgm:cxn modelId="{C93D0552-F27A-4480-AD5A-E23234E34CD8}" type="presOf" srcId="{DE72A963-BD9D-43B1-A227-6E18F52CD74C}" destId="{08098BB3-437C-4A2F-99C5-99663B2E42B1}" srcOrd="0" destOrd="0" presId="urn:microsoft.com/office/officeart/2005/8/layout/hierarchy2"/>
    <dgm:cxn modelId="{D0DE22E5-1AD0-4240-B6D3-5037FEC74B02}" type="presOf" srcId="{CE0FE8F9-1344-4EF8-B1C8-15F18FDECC58}" destId="{DA9F7A0A-93CB-4238-95B7-97FCE6B7FE3A}" srcOrd="1" destOrd="0" presId="urn:microsoft.com/office/officeart/2005/8/layout/hierarchy2"/>
    <dgm:cxn modelId="{FD2E797B-EA54-4ED5-96F5-5C806A70400C}" type="presOf" srcId="{EE5AD0E2-4AF4-4794-87B4-A89F14D57BE1}" destId="{0A16EDE6-7905-4356-973A-0CB099ABAA17}" srcOrd="0" destOrd="0" presId="urn:microsoft.com/office/officeart/2005/8/layout/hierarchy2"/>
    <dgm:cxn modelId="{B9540CFD-5E78-41BF-8F96-091ACE277A87}" type="presOf" srcId="{5871A2F3-A2AB-4545-A417-E5CD5165AD2F}" destId="{ED7324B9-4CB8-48B4-910F-BDFA0F4C7482}" srcOrd="0" destOrd="0" presId="urn:microsoft.com/office/officeart/2005/8/layout/hierarchy2"/>
    <dgm:cxn modelId="{60CD9265-1CA9-4A34-BE81-BC9630443C91}" type="presOf" srcId="{4584FF1D-49BF-4341-8CFB-CA4049729F85}" destId="{A16FCAC4-EFA7-4C04-B139-84E52F84AB21}" srcOrd="0" destOrd="0" presId="urn:microsoft.com/office/officeart/2005/8/layout/hierarchy2"/>
    <dgm:cxn modelId="{6AD68A31-DA89-4CF1-B7D3-EEA82AFE083E}" srcId="{6010A76D-E16B-4A99-AE7F-C64A93789CC4}" destId="{4134475C-274A-43BC-A37E-D5F41C4D478D}" srcOrd="2" destOrd="0" parTransId="{E67AD4B3-E2F0-45FB-ABDD-70D02A08B0DD}" sibTransId="{202A29C5-D6EA-44B0-B5FB-F1A9CD827938}"/>
    <dgm:cxn modelId="{A2DF8871-D3BB-478C-B68C-3372C741B566}" type="presOf" srcId="{B080BFC6-BCF1-4B60-A537-23FDE6C47E90}" destId="{DCE6B1E0-AE04-4962-9DA3-3E07AC428383}" srcOrd="0" destOrd="0" presId="urn:microsoft.com/office/officeart/2005/8/layout/hierarchy2"/>
    <dgm:cxn modelId="{84EDBB7E-3D8E-4969-8D64-6A908CA3F69B}" type="presOf" srcId="{5871A2F3-A2AB-4545-A417-E5CD5165AD2F}" destId="{7035C681-E4D9-4104-A25E-930BFA03BCB0}" srcOrd="1" destOrd="0" presId="urn:microsoft.com/office/officeart/2005/8/layout/hierarchy2"/>
    <dgm:cxn modelId="{49CD4D7C-99F7-4662-A101-31DE68847928}" type="presOf" srcId="{D2818BAE-8FA2-4F4A-82E8-CF22013E31E2}" destId="{2E2D3F0C-A9AD-4741-B054-18A87B274F01}" srcOrd="0" destOrd="0" presId="urn:microsoft.com/office/officeart/2005/8/layout/hierarchy2"/>
    <dgm:cxn modelId="{71642BBB-1E74-4EEE-BAD3-3002C19AD239}" srcId="{4584FF1D-49BF-4341-8CFB-CA4049729F85}" destId="{95BD3CEB-4C98-4CFE-B25A-4413AE25076E}" srcOrd="2" destOrd="0" parTransId="{B080BFC6-BCF1-4B60-A537-23FDE6C47E90}" sibTransId="{724DA94E-CE08-4557-8C8F-223F0821B1B2}"/>
    <dgm:cxn modelId="{EBCA9EBD-E2A4-4C90-A961-A8A9CB97EAFD}" srcId="{063D443D-0F27-4025-8067-5CD560D9A8F8}" destId="{4584FF1D-49BF-4341-8CFB-CA4049729F85}" srcOrd="0" destOrd="0" parTransId="{EE5AD0E2-4AF4-4794-87B4-A89F14D57BE1}" sibTransId="{8A04613F-BC20-45D5-BF2E-9766495C495E}"/>
    <dgm:cxn modelId="{9082F2CF-84CC-4193-9D59-2181CFA7B840}" srcId="{4584FF1D-49BF-4341-8CFB-CA4049729F85}" destId="{9693DED1-B40C-4E9B-988E-5D05C9F78BF2}" srcOrd="1" destOrd="0" parTransId="{DE72A963-BD9D-43B1-A227-6E18F52CD74C}" sibTransId="{E1932E8F-B4F7-45F1-BA9B-0ACA88033D2D}"/>
    <dgm:cxn modelId="{B00E022F-76EF-453B-A0B0-61179DDCDFA0}" type="presOf" srcId="{9693DED1-B40C-4E9B-988E-5D05C9F78BF2}" destId="{121AFDD4-8820-4EA2-B3F1-74D460F707C8}" srcOrd="0" destOrd="0" presId="urn:microsoft.com/office/officeart/2005/8/layout/hierarchy2"/>
    <dgm:cxn modelId="{0A0D23BE-02EF-40C3-9B17-0126FD84B0DF}" srcId="{4584FF1D-49BF-4341-8CFB-CA4049729F85}" destId="{0B1459DA-F7DA-4E5C-8563-07309A54B8C2}" srcOrd="0" destOrd="0" parTransId="{5871A2F3-A2AB-4545-A417-E5CD5165AD2F}" sibTransId="{C05AF939-1083-44A6-95D2-376C0057171F}"/>
    <dgm:cxn modelId="{28118534-7857-49CD-8273-4D6F1383338E}" type="presOf" srcId="{95BD3CEB-4C98-4CFE-B25A-4413AE25076E}" destId="{DCE3E4A9-AC2F-4DD3-951A-854AEEABD03B}" srcOrd="0" destOrd="0" presId="urn:microsoft.com/office/officeart/2005/8/layout/hierarchy2"/>
    <dgm:cxn modelId="{847920C1-5D41-4304-9C72-09923B56025A}" type="presOf" srcId="{E67AD4B3-E2F0-45FB-ABDD-70D02A08B0DD}" destId="{207704AB-0398-464A-BCF6-03C133C09025}" srcOrd="0" destOrd="0" presId="urn:microsoft.com/office/officeart/2005/8/layout/hierarchy2"/>
    <dgm:cxn modelId="{0F8B99FA-321C-433C-B9A8-158F721489CC}" srcId="{53B1509D-94C2-4091-8319-9C782EFDF7AD}" destId="{6010A76D-E16B-4A99-AE7F-C64A93789CC4}" srcOrd="0" destOrd="0" parTransId="{D2818BAE-8FA2-4F4A-82E8-CF22013E31E2}" sibTransId="{31F4A805-EFE6-4949-875D-EC52CA1E9564}"/>
    <dgm:cxn modelId="{DE552DF5-9E87-448B-AA36-AF36DE50E413}" type="presOf" srcId="{5C873D5C-740F-4A7F-9C44-744BEA37FBD3}" destId="{FA5352AB-BACC-4694-8E8C-1FB8FA56C61D}" srcOrd="0" destOrd="0" presId="urn:microsoft.com/office/officeart/2005/8/layout/hierarchy2"/>
    <dgm:cxn modelId="{19D4CF29-71D6-42F7-8D3B-71784D6184B0}" type="presOf" srcId="{D2818BAE-8FA2-4F4A-82E8-CF22013E31E2}" destId="{8BC361BC-D8AD-4BD1-AD98-693DACF5A15B}" srcOrd="1" destOrd="0" presId="urn:microsoft.com/office/officeart/2005/8/layout/hierarchy2"/>
    <dgm:cxn modelId="{9EAE499F-CDCA-431B-9D12-4282BA0A6083}" type="presOf" srcId="{9D5391AD-C658-4091-9427-0ACAD48F8460}" destId="{2F69F9DD-8685-4494-936C-A1A9F61EAB72}" srcOrd="0" destOrd="0" presId="urn:microsoft.com/office/officeart/2005/8/layout/hierarchy2"/>
    <dgm:cxn modelId="{7359A3D4-5329-499B-9237-AA47CDE32B08}" type="presOf" srcId="{0B1459DA-F7DA-4E5C-8563-07309A54B8C2}" destId="{25AD25A6-665B-462F-A02A-2D5C1FD9E07D}" srcOrd="0" destOrd="0" presId="urn:microsoft.com/office/officeart/2005/8/layout/hierarchy2"/>
    <dgm:cxn modelId="{60DFB38E-F042-4DE0-A062-2D0BB576FBCB}" type="presOf" srcId="{EE5AD0E2-4AF4-4794-87B4-A89F14D57BE1}" destId="{993E2775-0071-4BC2-98CB-38B4EBBF67F3}" srcOrd="1" destOrd="0" presId="urn:microsoft.com/office/officeart/2005/8/layout/hierarchy2"/>
    <dgm:cxn modelId="{3212D178-FF08-4F88-9A6D-391C113A3F06}" type="presOf" srcId="{E67AD4B3-E2F0-45FB-ABDD-70D02A08B0DD}" destId="{13DA81A9-5251-47A5-8ED8-5CCF13F9E6A7}" srcOrd="1" destOrd="0" presId="urn:microsoft.com/office/officeart/2005/8/layout/hierarchy2"/>
    <dgm:cxn modelId="{D23BE0C6-34E0-4E04-9B6C-C5E84D3044AF}" type="presOf" srcId="{6519FC50-9282-415F-996C-2BDCC6441946}" destId="{58FC282B-3DF1-4FE7-9EB5-4FFAC2DE0071}" srcOrd="0" destOrd="0" presId="urn:microsoft.com/office/officeart/2005/8/layout/hierarchy2"/>
    <dgm:cxn modelId="{B1EF1888-97EC-4062-8E0C-1D44D1B0DF0A}" type="presOf" srcId="{BB96186B-7B74-4C19-A703-10BC330DB7B7}" destId="{AF1B0C1C-29B6-468A-B92B-8B2E7124B170}" srcOrd="1" destOrd="0" presId="urn:microsoft.com/office/officeart/2005/8/layout/hierarchy2"/>
    <dgm:cxn modelId="{FCD9CDA0-55BC-48A6-8149-48EAF5EFCB36}" type="presOf" srcId="{6010A76D-E16B-4A99-AE7F-C64A93789CC4}" destId="{3A2472ED-8AA4-42E8-9170-21AD8C0BD2F4}" srcOrd="0" destOrd="0" presId="urn:microsoft.com/office/officeart/2005/8/layout/hierarchy2"/>
    <dgm:cxn modelId="{CA6C27DE-DA47-4566-AECE-BF44F6333F2A}" type="presOf" srcId="{9D5391AD-C658-4091-9427-0ACAD48F8460}" destId="{45AA7314-C400-4CDA-85CB-C57C532E2040}" srcOrd="1" destOrd="0" presId="urn:microsoft.com/office/officeart/2005/8/layout/hierarchy2"/>
    <dgm:cxn modelId="{82946884-89DE-4916-B73A-C3F42B1FF4B6}" srcId="{6010A76D-E16B-4A99-AE7F-C64A93789CC4}" destId="{550E71F0-C5A5-4775-A7A4-CE35E57F9C83}" srcOrd="1" destOrd="0" parTransId="{CE0FE8F9-1344-4EF8-B1C8-15F18FDECC58}" sibTransId="{B5FDAB16-D525-477C-8D82-137D05187E03}"/>
    <dgm:cxn modelId="{9B4693BC-452C-45C5-9CFC-982E1420AC07}" srcId="{6010A76D-E16B-4A99-AE7F-C64A93789CC4}" destId="{3AA29148-1800-4679-A521-7F88753FF94F}" srcOrd="0" destOrd="0" parTransId="{9D5391AD-C658-4091-9427-0ACAD48F8460}" sibTransId="{BED3131F-E18D-4D47-AD25-8EAA609FAA8C}"/>
    <dgm:cxn modelId="{C2A4FDA1-4AA4-4B35-853F-4F233092DCFE}" type="presOf" srcId="{DE72A963-BD9D-43B1-A227-6E18F52CD74C}" destId="{C975BDC3-15C9-48CB-A570-50925FF3F114}" srcOrd="1" destOrd="0" presId="urn:microsoft.com/office/officeart/2005/8/layout/hierarchy2"/>
    <dgm:cxn modelId="{B5175B51-ED90-49F3-A103-27DFBDB0A60D}" type="presParOf" srcId="{58FC282B-3DF1-4FE7-9EB5-4FFAC2DE0071}" destId="{60C57137-9091-491A-84F9-5F9A7AFE7170}" srcOrd="0" destOrd="0" presId="urn:microsoft.com/office/officeart/2005/8/layout/hierarchy2"/>
    <dgm:cxn modelId="{C03CD292-2959-4AAB-B933-729525223796}" type="presParOf" srcId="{60C57137-9091-491A-84F9-5F9A7AFE7170}" destId="{4AC17F43-8D96-4D84-B9CF-BD92CF3A1E70}" srcOrd="0" destOrd="0" presId="urn:microsoft.com/office/officeart/2005/8/layout/hierarchy2"/>
    <dgm:cxn modelId="{165307ED-DD63-428B-AFD0-143082480FA5}" type="presParOf" srcId="{60C57137-9091-491A-84F9-5F9A7AFE7170}" destId="{971C04DE-A5F0-4C55-BA44-E0C9C1EE5CFC}" srcOrd="1" destOrd="0" presId="urn:microsoft.com/office/officeart/2005/8/layout/hierarchy2"/>
    <dgm:cxn modelId="{9E6B4304-F28F-4FE4-AEBF-2FE55D4E4AB2}" type="presParOf" srcId="{971C04DE-A5F0-4C55-BA44-E0C9C1EE5CFC}" destId="{56A39150-89B2-428F-8BFD-25B5DB0B70E8}" srcOrd="0" destOrd="0" presId="urn:microsoft.com/office/officeart/2005/8/layout/hierarchy2"/>
    <dgm:cxn modelId="{181850B4-A4C8-4560-B4F9-E3C9EC99975D}" type="presParOf" srcId="{56A39150-89B2-428F-8BFD-25B5DB0B70E8}" destId="{2E186283-D501-49FB-8722-C53DA4978273}" srcOrd="0" destOrd="0" presId="urn:microsoft.com/office/officeart/2005/8/layout/hierarchy2"/>
    <dgm:cxn modelId="{9D12D0E9-B3E3-406D-939E-722AD6578B97}" type="presParOf" srcId="{971C04DE-A5F0-4C55-BA44-E0C9C1EE5CFC}" destId="{B2CA3447-9BC7-4BD4-BC20-E64CACE74365}" srcOrd="1" destOrd="0" presId="urn:microsoft.com/office/officeart/2005/8/layout/hierarchy2"/>
    <dgm:cxn modelId="{3CD9186D-7CD1-441E-8EB7-3350D8D7DAE1}" type="presParOf" srcId="{B2CA3447-9BC7-4BD4-BC20-E64CACE74365}" destId="{E70CE5FE-E6AE-4D34-B20B-8BD8DA65C3D1}" srcOrd="0" destOrd="0" presId="urn:microsoft.com/office/officeart/2005/8/layout/hierarchy2"/>
    <dgm:cxn modelId="{D8F8DEBE-1313-404E-AD34-64FD732A4CA1}" type="presParOf" srcId="{B2CA3447-9BC7-4BD4-BC20-E64CACE74365}" destId="{E9889578-3FDB-467A-8456-54B07F9A7D74}" srcOrd="1" destOrd="0" presId="urn:microsoft.com/office/officeart/2005/8/layout/hierarchy2"/>
    <dgm:cxn modelId="{FE8A5ACD-0826-4DBB-A47D-C649505F17DA}" type="presParOf" srcId="{E9889578-3FDB-467A-8456-54B07F9A7D74}" destId="{0A16EDE6-7905-4356-973A-0CB099ABAA17}" srcOrd="0" destOrd="0" presId="urn:microsoft.com/office/officeart/2005/8/layout/hierarchy2"/>
    <dgm:cxn modelId="{6FE81D3B-D145-4573-93A5-82C03766BCBB}" type="presParOf" srcId="{0A16EDE6-7905-4356-973A-0CB099ABAA17}" destId="{993E2775-0071-4BC2-98CB-38B4EBBF67F3}" srcOrd="0" destOrd="0" presId="urn:microsoft.com/office/officeart/2005/8/layout/hierarchy2"/>
    <dgm:cxn modelId="{CFC396CA-21E6-4528-BE92-E94B426FD0ED}" type="presParOf" srcId="{E9889578-3FDB-467A-8456-54B07F9A7D74}" destId="{59974E42-BE32-4129-9DEE-0E9C00F2EF98}" srcOrd="1" destOrd="0" presId="urn:microsoft.com/office/officeart/2005/8/layout/hierarchy2"/>
    <dgm:cxn modelId="{189104D8-B9FC-4E6C-82EA-31DCE1C0E7D0}" type="presParOf" srcId="{59974E42-BE32-4129-9DEE-0E9C00F2EF98}" destId="{A16FCAC4-EFA7-4C04-B139-84E52F84AB21}" srcOrd="0" destOrd="0" presId="urn:microsoft.com/office/officeart/2005/8/layout/hierarchy2"/>
    <dgm:cxn modelId="{27759C65-B172-4A07-AF55-55A7A476921A}" type="presParOf" srcId="{59974E42-BE32-4129-9DEE-0E9C00F2EF98}" destId="{AD1C6863-67CF-4314-A3AF-F0D8AD7D5334}" srcOrd="1" destOrd="0" presId="urn:microsoft.com/office/officeart/2005/8/layout/hierarchy2"/>
    <dgm:cxn modelId="{E6E5BA06-00C9-4C1F-B427-3603937FB83D}" type="presParOf" srcId="{AD1C6863-67CF-4314-A3AF-F0D8AD7D5334}" destId="{ED7324B9-4CB8-48B4-910F-BDFA0F4C7482}" srcOrd="0" destOrd="0" presId="urn:microsoft.com/office/officeart/2005/8/layout/hierarchy2"/>
    <dgm:cxn modelId="{CF2E8AC8-ED26-468A-8A8D-1E5D74D252B4}" type="presParOf" srcId="{ED7324B9-4CB8-48B4-910F-BDFA0F4C7482}" destId="{7035C681-E4D9-4104-A25E-930BFA03BCB0}" srcOrd="0" destOrd="0" presId="urn:microsoft.com/office/officeart/2005/8/layout/hierarchy2"/>
    <dgm:cxn modelId="{0702C42E-1CDE-44C2-967F-CC5DD5FD7DC5}" type="presParOf" srcId="{AD1C6863-67CF-4314-A3AF-F0D8AD7D5334}" destId="{A6880019-46FD-4188-96AB-DC5537EF7708}" srcOrd="1" destOrd="0" presId="urn:microsoft.com/office/officeart/2005/8/layout/hierarchy2"/>
    <dgm:cxn modelId="{CC18173C-AA65-45C7-B94E-43E3BEBE9C02}" type="presParOf" srcId="{A6880019-46FD-4188-96AB-DC5537EF7708}" destId="{25AD25A6-665B-462F-A02A-2D5C1FD9E07D}" srcOrd="0" destOrd="0" presId="urn:microsoft.com/office/officeart/2005/8/layout/hierarchy2"/>
    <dgm:cxn modelId="{10191696-E339-4B83-A780-E55485323834}" type="presParOf" srcId="{A6880019-46FD-4188-96AB-DC5537EF7708}" destId="{838834A0-EAE2-4607-AB8F-C2B7F5127C94}" srcOrd="1" destOrd="0" presId="urn:microsoft.com/office/officeart/2005/8/layout/hierarchy2"/>
    <dgm:cxn modelId="{E841E707-D7F2-4CFF-B11E-106000A7DF9A}" type="presParOf" srcId="{AD1C6863-67CF-4314-A3AF-F0D8AD7D5334}" destId="{08098BB3-437C-4A2F-99C5-99663B2E42B1}" srcOrd="2" destOrd="0" presId="urn:microsoft.com/office/officeart/2005/8/layout/hierarchy2"/>
    <dgm:cxn modelId="{4DBFEFC9-EB31-483D-888D-815D0BAF4C3C}" type="presParOf" srcId="{08098BB3-437C-4A2F-99C5-99663B2E42B1}" destId="{C975BDC3-15C9-48CB-A570-50925FF3F114}" srcOrd="0" destOrd="0" presId="urn:microsoft.com/office/officeart/2005/8/layout/hierarchy2"/>
    <dgm:cxn modelId="{EBFFE6AA-57C4-42DE-8CE9-421545FE5A13}" type="presParOf" srcId="{AD1C6863-67CF-4314-A3AF-F0D8AD7D5334}" destId="{D2CD0E0E-EAA7-4CD3-9B08-51D884D60633}" srcOrd="3" destOrd="0" presId="urn:microsoft.com/office/officeart/2005/8/layout/hierarchy2"/>
    <dgm:cxn modelId="{3A4467EC-0A76-44AC-A851-AD06A6E4419E}" type="presParOf" srcId="{D2CD0E0E-EAA7-4CD3-9B08-51D884D60633}" destId="{121AFDD4-8820-4EA2-B3F1-74D460F707C8}" srcOrd="0" destOrd="0" presId="urn:microsoft.com/office/officeart/2005/8/layout/hierarchy2"/>
    <dgm:cxn modelId="{F5C1CB27-BCBF-456B-B519-89DF412187E2}" type="presParOf" srcId="{D2CD0E0E-EAA7-4CD3-9B08-51D884D60633}" destId="{CBE6099C-1FC8-45FC-8997-8747F391723B}" srcOrd="1" destOrd="0" presId="urn:microsoft.com/office/officeart/2005/8/layout/hierarchy2"/>
    <dgm:cxn modelId="{5876B120-2EE2-4D9F-AE60-0B84E7F23642}" type="presParOf" srcId="{AD1C6863-67CF-4314-A3AF-F0D8AD7D5334}" destId="{DCE6B1E0-AE04-4962-9DA3-3E07AC428383}" srcOrd="4" destOrd="0" presId="urn:microsoft.com/office/officeart/2005/8/layout/hierarchy2"/>
    <dgm:cxn modelId="{10B861DA-A9F0-4909-9911-58EE0D069414}" type="presParOf" srcId="{DCE6B1E0-AE04-4962-9DA3-3E07AC428383}" destId="{A552016E-3581-427D-BB32-4BFB30076FA1}" srcOrd="0" destOrd="0" presId="urn:microsoft.com/office/officeart/2005/8/layout/hierarchy2"/>
    <dgm:cxn modelId="{EB91AC26-A5AD-4CC0-B3B3-0D10A36AB78C}" type="presParOf" srcId="{AD1C6863-67CF-4314-A3AF-F0D8AD7D5334}" destId="{E3E260AC-10C1-425A-A631-155E18EA992C}" srcOrd="5" destOrd="0" presId="urn:microsoft.com/office/officeart/2005/8/layout/hierarchy2"/>
    <dgm:cxn modelId="{542F20DC-B164-42A7-9A82-0028298C7963}" type="presParOf" srcId="{E3E260AC-10C1-425A-A631-155E18EA992C}" destId="{DCE3E4A9-AC2F-4DD3-951A-854AEEABD03B}" srcOrd="0" destOrd="0" presId="urn:microsoft.com/office/officeart/2005/8/layout/hierarchy2"/>
    <dgm:cxn modelId="{BF642A00-4712-4B92-AC8B-0441EBEC11C1}" type="presParOf" srcId="{E3E260AC-10C1-425A-A631-155E18EA992C}" destId="{92607315-AEF7-40D3-839A-6EE9726C66FB}" srcOrd="1" destOrd="0" presId="urn:microsoft.com/office/officeart/2005/8/layout/hierarchy2"/>
    <dgm:cxn modelId="{D98A368C-52FB-4EA4-B957-FECE23E7BA71}" type="presParOf" srcId="{AD1C6863-67CF-4314-A3AF-F0D8AD7D5334}" destId="{5DC05D57-8F44-4C2B-88CA-91758187CF04}" srcOrd="6" destOrd="0" presId="urn:microsoft.com/office/officeart/2005/8/layout/hierarchy2"/>
    <dgm:cxn modelId="{9C82E7DF-C64A-46B2-8971-05BECFBEA9D4}" type="presParOf" srcId="{5DC05D57-8F44-4C2B-88CA-91758187CF04}" destId="{58A73630-8D23-4F2A-B8A5-D94C55978D2A}" srcOrd="0" destOrd="0" presId="urn:microsoft.com/office/officeart/2005/8/layout/hierarchy2"/>
    <dgm:cxn modelId="{5781A15C-B2A2-446A-821C-40560E898CD1}" type="presParOf" srcId="{AD1C6863-67CF-4314-A3AF-F0D8AD7D5334}" destId="{B6448693-D3ED-4C12-B473-09C972577BD6}" srcOrd="7" destOrd="0" presId="urn:microsoft.com/office/officeart/2005/8/layout/hierarchy2"/>
    <dgm:cxn modelId="{07CBFDAE-AAEF-4CDA-80B1-D9A28626AD76}" type="presParOf" srcId="{B6448693-D3ED-4C12-B473-09C972577BD6}" destId="{FA5352AB-BACC-4694-8E8C-1FB8FA56C61D}" srcOrd="0" destOrd="0" presId="urn:microsoft.com/office/officeart/2005/8/layout/hierarchy2"/>
    <dgm:cxn modelId="{687D4D2E-0F6D-466D-98FE-C0FFA223F561}" type="presParOf" srcId="{B6448693-D3ED-4C12-B473-09C972577BD6}" destId="{034218AB-1591-4545-A684-D5BBA01079DA}" srcOrd="1" destOrd="0" presId="urn:microsoft.com/office/officeart/2005/8/layout/hierarchy2"/>
    <dgm:cxn modelId="{B7C223E9-446A-4E55-B86D-0E148881BFB3}" type="presParOf" srcId="{971C04DE-A5F0-4C55-BA44-E0C9C1EE5CFC}" destId="{CD2EC618-5B8C-4F5A-974C-549DACF90867}" srcOrd="2" destOrd="0" presId="urn:microsoft.com/office/officeart/2005/8/layout/hierarchy2"/>
    <dgm:cxn modelId="{13F885B9-D8EE-4EE9-907E-E671A3DA0D1C}" type="presParOf" srcId="{CD2EC618-5B8C-4F5A-974C-549DACF90867}" destId="{AF1B0C1C-29B6-468A-B92B-8B2E7124B170}" srcOrd="0" destOrd="0" presId="urn:microsoft.com/office/officeart/2005/8/layout/hierarchy2"/>
    <dgm:cxn modelId="{7E8CD3A2-44AE-45EE-9FC4-ECE01F32E3B8}" type="presParOf" srcId="{971C04DE-A5F0-4C55-BA44-E0C9C1EE5CFC}" destId="{0F0ED6CA-820C-4A8E-A4F3-9356926BEC8E}" srcOrd="3" destOrd="0" presId="urn:microsoft.com/office/officeart/2005/8/layout/hierarchy2"/>
    <dgm:cxn modelId="{C966B62B-A8F6-4B78-8179-E77D07CEFF3D}" type="presParOf" srcId="{0F0ED6CA-820C-4A8E-A4F3-9356926BEC8E}" destId="{1759570A-A3D8-4155-A4EB-53C5ACD51597}" srcOrd="0" destOrd="0" presId="urn:microsoft.com/office/officeart/2005/8/layout/hierarchy2"/>
    <dgm:cxn modelId="{7C59F1FF-EB5A-414E-8C63-739593612A81}" type="presParOf" srcId="{0F0ED6CA-820C-4A8E-A4F3-9356926BEC8E}" destId="{24A2F770-D72C-4E3A-A2F2-26AA0B1D7FD0}" srcOrd="1" destOrd="0" presId="urn:microsoft.com/office/officeart/2005/8/layout/hierarchy2"/>
    <dgm:cxn modelId="{80F22AB4-682E-468C-AB96-7C9CD331D446}" type="presParOf" srcId="{24A2F770-D72C-4E3A-A2F2-26AA0B1D7FD0}" destId="{2E2D3F0C-A9AD-4741-B054-18A87B274F01}" srcOrd="0" destOrd="0" presId="urn:microsoft.com/office/officeart/2005/8/layout/hierarchy2"/>
    <dgm:cxn modelId="{652BB8AF-E69A-4F81-8453-488B378A9C82}" type="presParOf" srcId="{2E2D3F0C-A9AD-4741-B054-18A87B274F01}" destId="{8BC361BC-D8AD-4BD1-AD98-693DACF5A15B}" srcOrd="0" destOrd="0" presId="urn:microsoft.com/office/officeart/2005/8/layout/hierarchy2"/>
    <dgm:cxn modelId="{1AD87E25-618A-475B-989E-D47773AF0BF3}" type="presParOf" srcId="{24A2F770-D72C-4E3A-A2F2-26AA0B1D7FD0}" destId="{6CB775B3-CA18-4DB3-9850-6ABA12D73399}" srcOrd="1" destOrd="0" presId="urn:microsoft.com/office/officeart/2005/8/layout/hierarchy2"/>
    <dgm:cxn modelId="{D8C2CF18-F418-4036-8816-D0D69C06CECB}" type="presParOf" srcId="{6CB775B3-CA18-4DB3-9850-6ABA12D73399}" destId="{3A2472ED-8AA4-42E8-9170-21AD8C0BD2F4}" srcOrd="0" destOrd="0" presId="urn:microsoft.com/office/officeart/2005/8/layout/hierarchy2"/>
    <dgm:cxn modelId="{5971B6C2-CEC2-43BE-AC42-6362AC07F95D}" type="presParOf" srcId="{6CB775B3-CA18-4DB3-9850-6ABA12D73399}" destId="{5BC72A85-98A2-4870-A827-55F1DFB9D7D1}" srcOrd="1" destOrd="0" presId="urn:microsoft.com/office/officeart/2005/8/layout/hierarchy2"/>
    <dgm:cxn modelId="{CF253200-7FEA-4E43-8285-FB8EF25A6D75}" type="presParOf" srcId="{5BC72A85-98A2-4870-A827-55F1DFB9D7D1}" destId="{2F69F9DD-8685-4494-936C-A1A9F61EAB72}" srcOrd="0" destOrd="0" presId="urn:microsoft.com/office/officeart/2005/8/layout/hierarchy2"/>
    <dgm:cxn modelId="{6F86A6AD-F3A6-4076-B11D-5919492B51E2}" type="presParOf" srcId="{2F69F9DD-8685-4494-936C-A1A9F61EAB72}" destId="{45AA7314-C400-4CDA-85CB-C57C532E2040}" srcOrd="0" destOrd="0" presId="urn:microsoft.com/office/officeart/2005/8/layout/hierarchy2"/>
    <dgm:cxn modelId="{371800E2-C27D-4476-9EC2-79531369AE17}" type="presParOf" srcId="{5BC72A85-98A2-4870-A827-55F1DFB9D7D1}" destId="{2DC7355C-AA20-4ECC-9BEA-6D7DC023DDC1}" srcOrd="1" destOrd="0" presId="urn:microsoft.com/office/officeart/2005/8/layout/hierarchy2"/>
    <dgm:cxn modelId="{6FBD245C-63F6-4678-8E83-4D86AD5238DC}" type="presParOf" srcId="{2DC7355C-AA20-4ECC-9BEA-6D7DC023DDC1}" destId="{22F8F899-8CE9-49BD-9FE6-125EE29ED771}" srcOrd="0" destOrd="0" presId="urn:microsoft.com/office/officeart/2005/8/layout/hierarchy2"/>
    <dgm:cxn modelId="{B6CDBA68-D605-4DFC-B918-D8C3DE6FCA60}" type="presParOf" srcId="{2DC7355C-AA20-4ECC-9BEA-6D7DC023DDC1}" destId="{67F7E6CB-CBE9-481D-BF44-5AF7554C4095}" srcOrd="1" destOrd="0" presId="urn:microsoft.com/office/officeart/2005/8/layout/hierarchy2"/>
    <dgm:cxn modelId="{6EC2D90C-A0DC-4A64-A938-309AC6674B7F}" type="presParOf" srcId="{5BC72A85-98A2-4870-A827-55F1DFB9D7D1}" destId="{4D454359-34B1-41B2-A859-2FD8C45B5275}" srcOrd="2" destOrd="0" presId="urn:microsoft.com/office/officeart/2005/8/layout/hierarchy2"/>
    <dgm:cxn modelId="{C45A8EB8-2427-4FCD-9A1D-76EF63E1DAC4}" type="presParOf" srcId="{4D454359-34B1-41B2-A859-2FD8C45B5275}" destId="{DA9F7A0A-93CB-4238-95B7-97FCE6B7FE3A}" srcOrd="0" destOrd="0" presId="urn:microsoft.com/office/officeart/2005/8/layout/hierarchy2"/>
    <dgm:cxn modelId="{F60B7F5D-3F45-4F03-A2CB-D992EB1D84AB}" type="presParOf" srcId="{5BC72A85-98A2-4870-A827-55F1DFB9D7D1}" destId="{8C426CFD-4DCC-43F5-BCE6-CDCEF931B2BE}" srcOrd="3" destOrd="0" presId="urn:microsoft.com/office/officeart/2005/8/layout/hierarchy2"/>
    <dgm:cxn modelId="{5687018F-06F6-4365-9DCC-EEC812F2DB20}" type="presParOf" srcId="{8C426CFD-4DCC-43F5-BCE6-CDCEF931B2BE}" destId="{6B73049E-849A-43B4-8D59-80DB45B608E4}" srcOrd="0" destOrd="0" presId="urn:microsoft.com/office/officeart/2005/8/layout/hierarchy2"/>
    <dgm:cxn modelId="{705A0E05-5EED-4766-ADE1-B35CA639321B}" type="presParOf" srcId="{8C426CFD-4DCC-43F5-BCE6-CDCEF931B2BE}" destId="{D84A76CA-32EB-42E0-BEF6-130DB7DC04AC}" srcOrd="1" destOrd="0" presId="urn:microsoft.com/office/officeart/2005/8/layout/hierarchy2"/>
    <dgm:cxn modelId="{3A38D252-2FCD-4C61-83E9-AD8B6A636071}" type="presParOf" srcId="{5BC72A85-98A2-4870-A827-55F1DFB9D7D1}" destId="{207704AB-0398-464A-BCF6-03C133C09025}" srcOrd="4" destOrd="0" presId="urn:microsoft.com/office/officeart/2005/8/layout/hierarchy2"/>
    <dgm:cxn modelId="{3B1810B8-316D-426E-8B25-8924620086AC}" type="presParOf" srcId="{207704AB-0398-464A-BCF6-03C133C09025}" destId="{13DA81A9-5251-47A5-8ED8-5CCF13F9E6A7}" srcOrd="0" destOrd="0" presId="urn:microsoft.com/office/officeart/2005/8/layout/hierarchy2"/>
    <dgm:cxn modelId="{D46BF891-578B-4CBC-B267-B66CC546C20F}" type="presParOf" srcId="{5BC72A85-98A2-4870-A827-55F1DFB9D7D1}" destId="{B09CDB72-A7A2-47D5-8B7A-1F1168119D15}" srcOrd="5" destOrd="0" presId="urn:microsoft.com/office/officeart/2005/8/layout/hierarchy2"/>
    <dgm:cxn modelId="{4DDE2751-CD97-4D7A-8BAD-B84CE2454C98}" type="presParOf" srcId="{B09CDB72-A7A2-47D5-8B7A-1F1168119D15}" destId="{9E139A74-379D-46FC-B818-08D96D5B87CF}" srcOrd="0" destOrd="0" presId="urn:microsoft.com/office/officeart/2005/8/layout/hierarchy2"/>
    <dgm:cxn modelId="{CB47252C-0C53-4537-9FBD-1CDE7237D2BA}" type="presParOf" srcId="{B09CDB72-A7A2-47D5-8B7A-1F1168119D15}" destId="{6C55E7E0-B52B-4A4E-8FB7-2FCFD7E5A92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BD051F-F7AB-453C-BF2F-3A21304908F0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3494ABFB-3DA1-4CED-AA64-6294AE48F2E7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AB24D79F-0AAE-4CCA-990B-B1C3B1BA9134}" type="parTrans" cxnId="{72FF226A-473B-4310-92FA-9147CE69B834}">
      <dgm:prSet/>
      <dgm:spPr/>
      <dgm:t>
        <a:bodyPr/>
        <a:lstStyle/>
        <a:p>
          <a:endParaRPr lang="sr-Cyrl-RS"/>
        </a:p>
      </dgm:t>
    </dgm:pt>
    <dgm:pt modelId="{1DDE606F-D3D3-4B37-A863-369CCD9E1D18}" type="sibTrans" cxnId="{72FF226A-473B-4310-92FA-9147CE69B834}">
      <dgm:prSet/>
      <dgm:spPr/>
      <dgm:t>
        <a:bodyPr/>
        <a:lstStyle/>
        <a:p>
          <a:endParaRPr lang="sr-Cyrl-RS"/>
        </a:p>
      </dgm:t>
    </dgm:pt>
    <dgm:pt modelId="{0B5AED1F-5EFE-442F-8863-F63FE9779E32}">
      <dgm:prSet phldrT="[Text]"/>
      <dgm:spPr/>
      <dgm:t>
        <a:bodyPr/>
        <a:lstStyle/>
        <a:p>
          <a:r>
            <a:rPr lang="sr-Cyrl-RS" dirty="0" smtClean="0"/>
            <a:t>Фактичка (правило)</a:t>
          </a:r>
          <a:endParaRPr lang="sr-Cyrl-RS" dirty="0"/>
        </a:p>
      </dgm:t>
    </dgm:pt>
    <dgm:pt modelId="{B06301F4-D71F-444D-9098-2F0EFD441BF6}" type="parTrans" cxnId="{E39CDB51-D0B9-4858-A1C4-90BDC6DF5A81}">
      <dgm:prSet/>
      <dgm:spPr/>
      <dgm:t>
        <a:bodyPr/>
        <a:lstStyle/>
        <a:p>
          <a:endParaRPr lang="sr-Cyrl-RS"/>
        </a:p>
      </dgm:t>
    </dgm:pt>
    <dgm:pt modelId="{4A56C8BC-8D7A-4EAE-ABDB-F150E5457052}" type="sibTrans" cxnId="{E39CDB51-D0B9-4858-A1C4-90BDC6DF5A81}">
      <dgm:prSet/>
      <dgm:spPr/>
      <dgm:t>
        <a:bodyPr/>
        <a:lstStyle/>
        <a:p>
          <a:endParaRPr lang="sr-Cyrl-RS"/>
        </a:p>
      </dgm:t>
    </dgm:pt>
    <dgm:pt modelId="{CA0E6384-68B3-45C2-AC2D-628DA8582743}">
      <dgm:prSet phldrT="[Text]"/>
      <dgm:spPr/>
      <dgm:t>
        <a:bodyPr/>
        <a:lstStyle/>
        <a:p>
          <a:r>
            <a:rPr lang="sr-Latn-RS" i="1" dirty="0" smtClean="0"/>
            <a:t>Ex offitio </a:t>
          </a:r>
          <a:r>
            <a:rPr lang="sr-Cyrl-RS" dirty="0" smtClean="0"/>
            <a:t>утврђена основица</a:t>
          </a:r>
          <a:endParaRPr lang="sr-Cyrl-RS" dirty="0"/>
        </a:p>
      </dgm:t>
    </dgm:pt>
    <dgm:pt modelId="{6A959B05-8900-4C0B-999C-F8FF4DB8A61E}" type="parTrans" cxnId="{0AA7ED8C-960A-4D4C-BF5C-796708C33A53}">
      <dgm:prSet/>
      <dgm:spPr/>
      <dgm:t>
        <a:bodyPr/>
        <a:lstStyle/>
        <a:p>
          <a:endParaRPr lang="sr-Cyrl-RS"/>
        </a:p>
      </dgm:t>
    </dgm:pt>
    <dgm:pt modelId="{D3FF4648-4B3C-4B84-A0A7-F41DD447DCD9}" type="sibTrans" cxnId="{0AA7ED8C-960A-4D4C-BF5C-796708C33A53}">
      <dgm:prSet/>
      <dgm:spPr/>
      <dgm:t>
        <a:bodyPr/>
        <a:lstStyle/>
        <a:p>
          <a:endParaRPr lang="sr-Cyrl-RS"/>
        </a:p>
      </dgm:t>
    </dgm:pt>
    <dgm:pt modelId="{991C78AD-BD50-49B8-9970-049FEEDC4D1E}">
      <dgm:prSet phldrT="[Text]"/>
      <dgm:spPr/>
      <dgm:t>
        <a:bodyPr/>
        <a:lstStyle/>
        <a:p>
          <a:r>
            <a:rPr lang="sr-Cyrl-RS" dirty="0" smtClean="0"/>
            <a:t>Претпостављена (изузетак)</a:t>
          </a:r>
          <a:endParaRPr lang="sr-Cyrl-RS" dirty="0"/>
        </a:p>
      </dgm:t>
    </dgm:pt>
    <dgm:pt modelId="{414F68B2-4CE0-4AAB-9541-82930DB80C00}" type="sibTrans" cxnId="{2E58732B-F60F-4A7D-82B0-70668B468FC1}">
      <dgm:prSet/>
      <dgm:spPr/>
      <dgm:t>
        <a:bodyPr/>
        <a:lstStyle/>
        <a:p>
          <a:endParaRPr lang="sr-Cyrl-RS"/>
        </a:p>
      </dgm:t>
    </dgm:pt>
    <dgm:pt modelId="{41FAF1F8-066B-479F-B7D1-E499D3F3AD9E}" type="parTrans" cxnId="{2E58732B-F60F-4A7D-82B0-70668B468FC1}">
      <dgm:prSet/>
      <dgm:spPr/>
      <dgm:t>
        <a:bodyPr/>
        <a:lstStyle/>
        <a:p>
          <a:endParaRPr lang="sr-Cyrl-RS"/>
        </a:p>
      </dgm:t>
    </dgm:pt>
    <dgm:pt modelId="{CCF1699C-95A3-4587-AB14-84D18208D773}">
      <dgm:prSet phldrT="[Text]"/>
      <dgm:spPr/>
      <dgm:t>
        <a:bodyPr/>
        <a:lstStyle/>
        <a:p>
          <a:r>
            <a:rPr lang="sr-Cyrl-RS" dirty="0" smtClean="0"/>
            <a:t>Паушално утврђена основица</a:t>
          </a:r>
          <a:endParaRPr lang="sr-Cyrl-RS" dirty="0"/>
        </a:p>
      </dgm:t>
    </dgm:pt>
    <dgm:pt modelId="{23FC5BEF-0E8C-411E-905F-6BF4AEA754D3}" type="parTrans" cxnId="{ABC4EA85-70DB-484B-BFEF-852E90776CD7}">
      <dgm:prSet/>
      <dgm:spPr/>
      <dgm:t>
        <a:bodyPr/>
        <a:lstStyle/>
        <a:p>
          <a:endParaRPr lang="sr-Cyrl-RS"/>
        </a:p>
      </dgm:t>
    </dgm:pt>
    <dgm:pt modelId="{5D1CB432-2CF0-40B0-9F5E-2B3BE104CF55}" type="sibTrans" cxnId="{ABC4EA85-70DB-484B-BFEF-852E90776CD7}">
      <dgm:prSet/>
      <dgm:spPr/>
      <dgm:t>
        <a:bodyPr/>
        <a:lstStyle/>
        <a:p>
          <a:endParaRPr lang="sr-Cyrl-RS"/>
        </a:p>
      </dgm:t>
    </dgm:pt>
    <dgm:pt modelId="{350565F2-DFD5-4D24-BCAB-9F9AC1051E57}" type="pres">
      <dgm:prSet presAssocID="{DDBD051F-F7AB-453C-BF2F-3A21304908F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0445E18A-A550-4D7C-895F-226D1E95272E}" type="pres">
      <dgm:prSet presAssocID="{3494ABFB-3DA1-4CED-AA64-6294AE48F2E7}" presName="hierRoot1" presStyleCnt="0"/>
      <dgm:spPr/>
    </dgm:pt>
    <dgm:pt modelId="{47D78725-29C0-4FCE-806E-A5315B903E6D}" type="pres">
      <dgm:prSet presAssocID="{3494ABFB-3DA1-4CED-AA64-6294AE48F2E7}" presName="composite" presStyleCnt="0"/>
      <dgm:spPr/>
    </dgm:pt>
    <dgm:pt modelId="{D07827DF-2951-4446-8498-DA6E937A3353}" type="pres">
      <dgm:prSet presAssocID="{3494ABFB-3DA1-4CED-AA64-6294AE48F2E7}" presName="background" presStyleLbl="node0" presStyleIdx="0" presStyleCnt="1"/>
      <dgm:spPr/>
    </dgm:pt>
    <dgm:pt modelId="{5F1F241D-B2C3-4B76-8D4E-9503E408F422}" type="pres">
      <dgm:prSet presAssocID="{3494ABFB-3DA1-4CED-AA64-6294AE48F2E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12113DD2-704F-4BEB-B873-458ED8D8C73E}" type="pres">
      <dgm:prSet presAssocID="{3494ABFB-3DA1-4CED-AA64-6294AE48F2E7}" presName="hierChild2" presStyleCnt="0"/>
      <dgm:spPr/>
    </dgm:pt>
    <dgm:pt modelId="{55EB8D1C-B5F0-4340-9819-CD8F9956E4A7}" type="pres">
      <dgm:prSet presAssocID="{B06301F4-D71F-444D-9098-2F0EFD441BF6}" presName="Name10" presStyleLbl="parChTrans1D2" presStyleIdx="0" presStyleCnt="2"/>
      <dgm:spPr/>
      <dgm:t>
        <a:bodyPr/>
        <a:lstStyle/>
        <a:p>
          <a:endParaRPr lang="sr-Cyrl-RS"/>
        </a:p>
      </dgm:t>
    </dgm:pt>
    <dgm:pt modelId="{F9109A77-D2D4-46D7-BE59-C106EF314D0B}" type="pres">
      <dgm:prSet presAssocID="{0B5AED1F-5EFE-442F-8863-F63FE9779E32}" presName="hierRoot2" presStyleCnt="0"/>
      <dgm:spPr/>
    </dgm:pt>
    <dgm:pt modelId="{6F27EEAD-B317-488C-A096-27273C2D0C64}" type="pres">
      <dgm:prSet presAssocID="{0B5AED1F-5EFE-442F-8863-F63FE9779E32}" presName="composite2" presStyleCnt="0"/>
      <dgm:spPr/>
    </dgm:pt>
    <dgm:pt modelId="{78E2F0B2-31CA-4A38-9425-E76E7682823A}" type="pres">
      <dgm:prSet presAssocID="{0B5AED1F-5EFE-442F-8863-F63FE9779E32}" presName="background2" presStyleLbl="node2" presStyleIdx="0" presStyleCnt="2"/>
      <dgm:spPr/>
    </dgm:pt>
    <dgm:pt modelId="{F78A0717-CFC7-4AA9-870D-51F035C1692C}" type="pres">
      <dgm:prSet presAssocID="{0B5AED1F-5EFE-442F-8863-F63FE9779E3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E3A7A164-ABFC-4DB2-85AA-7F34BBF5C76D}" type="pres">
      <dgm:prSet presAssocID="{0B5AED1F-5EFE-442F-8863-F63FE9779E32}" presName="hierChild3" presStyleCnt="0"/>
      <dgm:spPr/>
    </dgm:pt>
    <dgm:pt modelId="{B92CC0FC-32DA-4088-ABD7-7BC403CA66E3}" type="pres">
      <dgm:prSet presAssocID="{41FAF1F8-066B-479F-B7D1-E499D3F3AD9E}" presName="Name10" presStyleLbl="parChTrans1D2" presStyleIdx="1" presStyleCnt="2"/>
      <dgm:spPr/>
      <dgm:t>
        <a:bodyPr/>
        <a:lstStyle/>
        <a:p>
          <a:endParaRPr lang="sr-Cyrl-RS"/>
        </a:p>
      </dgm:t>
    </dgm:pt>
    <dgm:pt modelId="{29AA0AEE-8822-4D98-B65E-35540C96D383}" type="pres">
      <dgm:prSet presAssocID="{991C78AD-BD50-49B8-9970-049FEEDC4D1E}" presName="hierRoot2" presStyleCnt="0"/>
      <dgm:spPr/>
    </dgm:pt>
    <dgm:pt modelId="{A3EEB031-26D9-4BB7-A1EE-74F6A6643A99}" type="pres">
      <dgm:prSet presAssocID="{991C78AD-BD50-49B8-9970-049FEEDC4D1E}" presName="composite2" presStyleCnt="0"/>
      <dgm:spPr/>
    </dgm:pt>
    <dgm:pt modelId="{8B254F48-90C6-4073-B206-29606F802239}" type="pres">
      <dgm:prSet presAssocID="{991C78AD-BD50-49B8-9970-049FEEDC4D1E}" presName="background2" presStyleLbl="node2" presStyleIdx="1" presStyleCnt="2"/>
      <dgm:spPr/>
    </dgm:pt>
    <dgm:pt modelId="{3DF395C7-DAF1-45A9-B950-2622686DCB98}" type="pres">
      <dgm:prSet presAssocID="{991C78AD-BD50-49B8-9970-049FEEDC4D1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716C5DFB-A780-49E6-BF90-95368574777C}" type="pres">
      <dgm:prSet presAssocID="{991C78AD-BD50-49B8-9970-049FEEDC4D1E}" presName="hierChild3" presStyleCnt="0"/>
      <dgm:spPr/>
    </dgm:pt>
    <dgm:pt modelId="{DCA5FDA9-802D-4896-8C46-8A959AEEF67B}" type="pres">
      <dgm:prSet presAssocID="{6A959B05-8900-4C0B-999C-F8FF4DB8A61E}" presName="Name17" presStyleLbl="parChTrans1D3" presStyleIdx="0" presStyleCnt="2"/>
      <dgm:spPr/>
      <dgm:t>
        <a:bodyPr/>
        <a:lstStyle/>
        <a:p>
          <a:endParaRPr lang="sr-Cyrl-RS"/>
        </a:p>
      </dgm:t>
    </dgm:pt>
    <dgm:pt modelId="{50B3CBF8-BA12-4DF9-92A6-4AF8B35264D6}" type="pres">
      <dgm:prSet presAssocID="{CA0E6384-68B3-45C2-AC2D-628DA8582743}" presName="hierRoot3" presStyleCnt="0"/>
      <dgm:spPr/>
    </dgm:pt>
    <dgm:pt modelId="{74924C4E-F7BF-4DAA-8577-A01220739FAD}" type="pres">
      <dgm:prSet presAssocID="{CA0E6384-68B3-45C2-AC2D-628DA8582743}" presName="composite3" presStyleCnt="0"/>
      <dgm:spPr/>
    </dgm:pt>
    <dgm:pt modelId="{9A193B57-AB2F-4F3F-91AF-8583F2B93C30}" type="pres">
      <dgm:prSet presAssocID="{CA0E6384-68B3-45C2-AC2D-628DA8582743}" presName="background3" presStyleLbl="node3" presStyleIdx="0" presStyleCnt="2"/>
      <dgm:spPr/>
    </dgm:pt>
    <dgm:pt modelId="{7374864F-3BC9-44B4-A657-4F1220A2048C}" type="pres">
      <dgm:prSet presAssocID="{CA0E6384-68B3-45C2-AC2D-628DA8582743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F7407C36-DD24-4060-8396-07A079DDBBB3}" type="pres">
      <dgm:prSet presAssocID="{CA0E6384-68B3-45C2-AC2D-628DA8582743}" presName="hierChild4" presStyleCnt="0"/>
      <dgm:spPr/>
    </dgm:pt>
    <dgm:pt modelId="{D9B4147C-2FB8-42D4-BBFC-E106924FA026}" type="pres">
      <dgm:prSet presAssocID="{23FC5BEF-0E8C-411E-905F-6BF4AEA754D3}" presName="Name17" presStyleLbl="parChTrans1D3" presStyleIdx="1" presStyleCnt="2"/>
      <dgm:spPr/>
      <dgm:t>
        <a:bodyPr/>
        <a:lstStyle/>
        <a:p>
          <a:endParaRPr lang="sr-Cyrl-RS"/>
        </a:p>
      </dgm:t>
    </dgm:pt>
    <dgm:pt modelId="{61CFEAB9-E7E5-4C9C-B352-1E6263515463}" type="pres">
      <dgm:prSet presAssocID="{CCF1699C-95A3-4587-AB14-84D18208D773}" presName="hierRoot3" presStyleCnt="0"/>
      <dgm:spPr/>
    </dgm:pt>
    <dgm:pt modelId="{1E737130-CFD2-4347-96EB-D5C0E6953E53}" type="pres">
      <dgm:prSet presAssocID="{CCF1699C-95A3-4587-AB14-84D18208D773}" presName="composite3" presStyleCnt="0"/>
      <dgm:spPr/>
    </dgm:pt>
    <dgm:pt modelId="{0DE5E865-9790-4763-9A17-FF06EDF14BF6}" type="pres">
      <dgm:prSet presAssocID="{CCF1699C-95A3-4587-AB14-84D18208D773}" presName="background3" presStyleLbl="node3" presStyleIdx="1" presStyleCnt="2"/>
      <dgm:spPr/>
    </dgm:pt>
    <dgm:pt modelId="{0EA93654-214F-4FD4-BE91-3E8F8A3C05AE}" type="pres">
      <dgm:prSet presAssocID="{CCF1699C-95A3-4587-AB14-84D18208D773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63C40CD3-B202-4B91-A271-8FFF6E42678E}" type="pres">
      <dgm:prSet presAssocID="{CCF1699C-95A3-4587-AB14-84D18208D773}" presName="hierChild4" presStyleCnt="0"/>
      <dgm:spPr/>
    </dgm:pt>
  </dgm:ptLst>
  <dgm:cxnLst>
    <dgm:cxn modelId="{F5666A1B-7CDB-479D-B64D-CA1C0C6B68C3}" type="presOf" srcId="{991C78AD-BD50-49B8-9970-049FEEDC4D1E}" destId="{3DF395C7-DAF1-45A9-B950-2622686DCB98}" srcOrd="0" destOrd="0" presId="urn:microsoft.com/office/officeart/2005/8/layout/hierarchy1"/>
    <dgm:cxn modelId="{9CA87F2E-0EC6-452A-BDEF-CC5B869BDEA7}" type="presOf" srcId="{6A959B05-8900-4C0B-999C-F8FF4DB8A61E}" destId="{DCA5FDA9-802D-4896-8C46-8A959AEEF67B}" srcOrd="0" destOrd="0" presId="urn:microsoft.com/office/officeart/2005/8/layout/hierarchy1"/>
    <dgm:cxn modelId="{D8110CCC-FE47-42EF-94E6-8D3FE6BA767D}" type="presOf" srcId="{DDBD051F-F7AB-453C-BF2F-3A21304908F0}" destId="{350565F2-DFD5-4D24-BCAB-9F9AC1051E57}" srcOrd="0" destOrd="0" presId="urn:microsoft.com/office/officeart/2005/8/layout/hierarchy1"/>
    <dgm:cxn modelId="{068F89B0-009C-46B1-BB07-4D2B8CAD77C0}" type="presOf" srcId="{3494ABFB-3DA1-4CED-AA64-6294AE48F2E7}" destId="{5F1F241D-B2C3-4B76-8D4E-9503E408F422}" srcOrd="0" destOrd="0" presId="urn:microsoft.com/office/officeart/2005/8/layout/hierarchy1"/>
    <dgm:cxn modelId="{2E58732B-F60F-4A7D-82B0-70668B468FC1}" srcId="{3494ABFB-3DA1-4CED-AA64-6294AE48F2E7}" destId="{991C78AD-BD50-49B8-9970-049FEEDC4D1E}" srcOrd="1" destOrd="0" parTransId="{41FAF1F8-066B-479F-B7D1-E499D3F3AD9E}" sibTransId="{414F68B2-4CE0-4AAB-9541-82930DB80C00}"/>
    <dgm:cxn modelId="{F34FD197-BD52-4626-A3DD-83B269F1A483}" type="presOf" srcId="{41FAF1F8-066B-479F-B7D1-E499D3F3AD9E}" destId="{B92CC0FC-32DA-4088-ABD7-7BC403CA66E3}" srcOrd="0" destOrd="0" presId="urn:microsoft.com/office/officeart/2005/8/layout/hierarchy1"/>
    <dgm:cxn modelId="{ABC4EA85-70DB-484B-BFEF-852E90776CD7}" srcId="{991C78AD-BD50-49B8-9970-049FEEDC4D1E}" destId="{CCF1699C-95A3-4587-AB14-84D18208D773}" srcOrd="1" destOrd="0" parTransId="{23FC5BEF-0E8C-411E-905F-6BF4AEA754D3}" sibTransId="{5D1CB432-2CF0-40B0-9F5E-2B3BE104CF55}"/>
    <dgm:cxn modelId="{ED9883A5-7C33-4415-BA87-B2BD3E7670B1}" type="presOf" srcId="{23FC5BEF-0E8C-411E-905F-6BF4AEA754D3}" destId="{D9B4147C-2FB8-42D4-BBFC-E106924FA026}" srcOrd="0" destOrd="0" presId="urn:microsoft.com/office/officeart/2005/8/layout/hierarchy1"/>
    <dgm:cxn modelId="{0AA7ED8C-960A-4D4C-BF5C-796708C33A53}" srcId="{991C78AD-BD50-49B8-9970-049FEEDC4D1E}" destId="{CA0E6384-68B3-45C2-AC2D-628DA8582743}" srcOrd="0" destOrd="0" parTransId="{6A959B05-8900-4C0B-999C-F8FF4DB8A61E}" sibTransId="{D3FF4648-4B3C-4B84-A0A7-F41DD447DCD9}"/>
    <dgm:cxn modelId="{18CB6C0D-BC1B-43F6-A8CD-8FE338BB29EA}" type="presOf" srcId="{B06301F4-D71F-444D-9098-2F0EFD441BF6}" destId="{55EB8D1C-B5F0-4340-9819-CD8F9956E4A7}" srcOrd="0" destOrd="0" presId="urn:microsoft.com/office/officeart/2005/8/layout/hierarchy1"/>
    <dgm:cxn modelId="{E39CDB51-D0B9-4858-A1C4-90BDC6DF5A81}" srcId="{3494ABFB-3DA1-4CED-AA64-6294AE48F2E7}" destId="{0B5AED1F-5EFE-442F-8863-F63FE9779E32}" srcOrd="0" destOrd="0" parTransId="{B06301F4-D71F-444D-9098-2F0EFD441BF6}" sibTransId="{4A56C8BC-8D7A-4EAE-ABDB-F150E5457052}"/>
    <dgm:cxn modelId="{06F6AAB6-B726-4167-AE8F-2404380A8759}" type="presOf" srcId="{CCF1699C-95A3-4587-AB14-84D18208D773}" destId="{0EA93654-214F-4FD4-BE91-3E8F8A3C05AE}" srcOrd="0" destOrd="0" presId="urn:microsoft.com/office/officeart/2005/8/layout/hierarchy1"/>
    <dgm:cxn modelId="{19FA4DEC-C810-422E-8D38-203EB8C06A8E}" type="presOf" srcId="{0B5AED1F-5EFE-442F-8863-F63FE9779E32}" destId="{F78A0717-CFC7-4AA9-870D-51F035C1692C}" srcOrd="0" destOrd="0" presId="urn:microsoft.com/office/officeart/2005/8/layout/hierarchy1"/>
    <dgm:cxn modelId="{1B83FE28-893D-49AA-9DE0-95EAAFACD97D}" type="presOf" srcId="{CA0E6384-68B3-45C2-AC2D-628DA8582743}" destId="{7374864F-3BC9-44B4-A657-4F1220A2048C}" srcOrd="0" destOrd="0" presId="urn:microsoft.com/office/officeart/2005/8/layout/hierarchy1"/>
    <dgm:cxn modelId="{72FF226A-473B-4310-92FA-9147CE69B834}" srcId="{DDBD051F-F7AB-453C-BF2F-3A21304908F0}" destId="{3494ABFB-3DA1-4CED-AA64-6294AE48F2E7}" srcOrd="0" destOrd="0" parTransId="{AB24D79F-0AAE-4CCA-990B-B1C3B1BA9134}" sibTransId="{1DDE606F-D3D3-4B37-A863-369CCD9E1D18}"/>
    <dgm:cxn modelId="{69492D16-5567-40E4-9AE8-EA6F1CAEEB2F}" type="presParOf" srcId="{350565F2-DFD5-4D24-BCAB-9F9AC1051E57}" destId="{0445E18A-A550-4D7C-895F-226D1E95272E}" srcOrd="0" destOrd="0" presId="urn:microsoft.com/office/officeart/2005/8/layout/hierarchy1"/>
    <dgm:cxn modelId="{3F1AE3BF-8F03-4883-B8A7-031DA569707D}" type="presParOf" srcId="{0445E18A-A550-4D7C-895F-226D1E95272E}" destId="{47D78725-29C0-4FCE-806E-A5315B903E6D}" srcOrd="0" destOrd="0" presId="urn:microsoft.com/office/officeart/2005/8/layout/hierarchy1"/>
    <dgm:cxn modelId="{2F99763A-3578-43DF-A438-A1D1555040AF}" type="presParOf" srcId="{47D78725-29C0-4FCE-806E-A5315B903E6D}" destId="{D07827DF-2951-4446-8498-DA6E937A3353}" srcOrd="0" destOrd="0" presId="urn:microsoft.com/office/officeart/2005/8/layout/hierarchy1"/>
    <dgm:cxn modelId="{FFE1F8E4-50A6-47A3-A2A6-2B97BB6E0D49}" type="presParOf" srcId="{47D78725-29C0-4FCE-806E-A5315B903E6D}" destId="{5F1F241D-B2C3-4B76-8D4E-9503E408F422}" srcOrd="1" destOrd="0" presId="urn:microsoft.com/office/officeart/2005/8/layout/hierarchy1"/>
    <dgm:cxn modelId="{71545D08-2360-4E31-BC73-CF027442A83B}" type="presParOf" srcId="{0445E18A-A550-4D7C-895F-226D1E95272E}" destId="{12113DD2-704F-4BEB-B873-458ED8D8C73E}" srcOrd="1" destOrd="0" presId="urn:microsoft.com/office/officeart/2005/8/layout/hierarchy1"/>
    <dgm:cxn modelId="{09836DA7-961D-43FD-A2E1-333099A4070E}" type="presParOf" srcId="{12113DD2-704F-4BEB-B873-458ED8D8C73E}" destId="{55EB8D1C-B5F0-4340-9819-CD8F9956E4A7}" srcOrd="0" destOrd="0" presId="urn:microsoft.com/office/officeart/2005/8/layout/hierarchy1"/>
    <dgm:cxn modelId="{1480E810-E53B-4902-BCC0-6F4EE53E16EA}" type="presParOf" srcId="{12113DD2-704F-4BEB-B873-458ED8D8C73E}" destId="{F9109A77-D2D4-46D7-BE59-C106EF314D0B}" srcOrd="1" destOrd="0" presId="urn:microsoft.com/office/officeart/2005/8/layout/hierarchy1"/>
    <dgm:cxn modelId="{1663732F-4FCD-4157-92C5-60B3B17C482E}" type="presParOf" srcId="{F9109A77-D2D4-46D7-BE59-C106EF314D0B}" destId="{6F27EEAD-B317-488C-A096-27273C2D0C64}" srcOrd="0" destOrd="0" presId="urn:microsoft.com/office/officeart/2005/8/layout/hierarchy1"/>
    <dgm:cxn modelId="{1F978A43-DBD5-4CDA-A148-727C716105AC}" type="presParOf" srcId="{6F27EEAD-B317-488C-A096-27273C2D0C64}" destId="{78E2F0B2-31CA-4A38-9425-E76E7682823A}" srcOrd="0" destOrd="0" presId="urn:microsoft.com/office/officeart/2005/8/layout/hierarchy1"/>
    <dgm:cxn modelId="{DB30CED0-6996-49A5-A6B9-ABAA0A34CACF}" type="presParOf" srcId="{6F27EEAD-B317-488C-A096-27273C2D0C64}" destId="{F78A0717-CFC7-4AA9-870D-51F035C1692C}" srcOrd="1" destOrd="0" presId="urn:microsoft.com/office/officeart/2005/8/layout/hierarchy1"/>
    <dgm:cxn modelId="{1DFD16E4-834D-48E3-BF59-5BEFAA670E95}" type="presParOf" srcId="{F9109A77-D2D4-46D7-BE59-C106EF314D0B}" destId="{E3A7A164-ABFC-4DB2-85AA-7F34BBF5C76D}" srcOrd="1" destOrd="0" presId="urn:microsoft.com/office/officeart/2005/8/layout/hierarchy1"/>
    <dgm:cxn modelId="{A8E47145-E576-466C-AF6C-D9FE230954DC}" type="presParOf" srcId="{12113DD2-704F-4BEB-B873-458ED8D8C73E}" destId="{B92CC0FC-32DA-4088-ABD7-7BC403CA66E3}" srcOrd="2" destOrd="0" presId="urn:microsoft.com/office/officeart/2005/8/layout/hierarchy1"/>
    <dgm:cxn modelId="{9A101999-DCCC-4354-AD65-195445770AC8}" type="presParOf" srcId="{12113DD2-704F-4BEB-B873-458ED8D8C73E}" destId="{29AA0AEE-8822-4D98-B65E-35540C96D383}" srcOrd="3" destOrd="0" presId="urn:microsoft.com/office/officeart/2005/8/layout/hierarchy1"/>
    <dgm:cxn modelId="{BBC1A967-39EE-4ECC-A4D7-488E487C23F1}" type="presParOf" srcId="{29AA0AEE-8822-4D98-B65E-35540C96D383}" destId="{A3EEB031-26D9-4BB7-A1EE-74F6A6643A99}" srcOrd="0" destOrd="0" presId="urn:microsoft.com/office/officeart/2005/8/layout/hierarchy1"/>
    <dgm:cxn modelId="{BC5D1D49-1BD3-41E3-AAE5-8C354C8407CD}" type="presParOf" srcId="{A3EEB031-26D9-4BB7-A1EE-74F6A6643A99}" destId="{8B254F48-90C6-4073-B206-29606F802239}" srcOrd="0" destOrd="0" presId="urn:microsoft.com/office/officeart/2005/8/layout/hierarchy1"/>
    <dgm:cxn modelId="{DB92AC29-C185-40F5-B107-427885CB3428}" type="presParOf" srcId="{A3EEB031-26D9-4BB7-A1EE-74F6A6643A99}" destId="{3DF395C7-DAF1-45A9-B950-2622686DCB98}" srcOrd="1" destOrd="0" presId="urn:microsoft.com/office/officeart/2005/8/layout/hierarchy1"/>
    <dgm:cxn modelId="{9FCE4183-9303-40B9-9AD3-A00FEC9BD26B}" type="presParOf" srcId="{29AA0AEE-8822-4D98-B65E-35540C96D383}" destId="{716C5DFB-A780-49E6-BF90-95368574777C}" srcOrd="1" destOrd="0" presId="urn:microsoft.com/office/officeart/2005/8/layout/hierarchy1"/>
    <dgm:cxn modelId="{73B00860-A302-4BAC-AA1B-668C0D1444B3}" type="presParOf" srcId="{716C5DFB-A780-49E6-BF90-95368574777C}" destId="{DCA5FDA9-802D-4896-8C46-8A959AEEF67B}" srcOrd="0" destOrd="0" presId="urn:microsoft.com/office/officeart/2005/8/layout/hierarchy1"/>
    <dgm:cxn modelId="{F1E00BAE-4741-4AE3-B2E9-39C716DE9324}" type="presParOf" srcId="{716C5DFB-A780-49E6-BF90-95368574777C}" destId="{50B3CBF8-BA12-4DF9-92A6-4AF8B35264D6}" srcOrd="1" destOrd="0" presId="urn:microsoft.com/office/officeart/2005/8/layout/hierarchy1"/>
    <dgm:cxn modelId="{8380C95D-4B4A-48D7-A116-B01E1858EB1D}" type="presParOf" srcId="{50B3CBF8-BA12-4DF9-92A6-4AF8B35264D6}" destId="{74924C4E-F7BF-4DAA-8577-A01220739FAD}" srcOrd="0" destOrd="0" presId="urn:microsoft.com/office/officeart/2005/8/layout/hierarchy1"/>
    <dgm:cxn modelId="{DAC509C5-D042-4F83-B3DA-ADC211508356}" type="presParOf" srcId="{74924C4E-F7BF-4DAA-8577-A01220739FAD}" destId="{9A193B57-AB2F-4F3F-91AF-8583F2B93C30}" srcOrd="0" destOrd="0" presId="urn:microsoft.com/office/officeart/2005/8/layout/hierarchy1"/>
    <dgm:cxn modelId="{BEE5E95A-6B02-4A3B-824C-9D18C42A75F2}" type="presParOf" srcId="{74924C4E-F7BF-4DAA-8577-A01220739FAD}" destId="{7374864F-3BC9-44B4-A657-4F1220A2048C}" srcOrd="1" destOrd="0" presId="urn:microsoft.com/office/officeart/2005/8/layout/hierarchy1"/>
    <dgm:cxn modelId="{03C06E6B-E146-4ADA-AEEA-A6008F0A9526}" type="presParOf" srcId="{50B3CBF8-BA12-4DF9-92A6-4AF8B35264D6}" destId="{F7407C36-DD24-4060-8396-07A079DDBBB3}" srcOrd="1" destOrd="0" presId="urn:microsoft.com/office/officeart/2005/8/layout/hierarchy1"/>
    <dgm:cxn modelId="{B6ACCF82-ADE4-4590-AE0F-9A038F2C1099}" type="presParOf" srcId="{716C5DFB-A780-49E6-BF90-95368574777C}" destId="{D9B4147C-2FB8-42D4-BBFC-E106924FA026}" srcOrd="2" destOrd="0" presId="urn:microsoft.com/office/officeart/2005/8/layout/hierarchy1"/>
    <dgm:cxn modelId="{C36F71AB-2B4A-43E3-B636-73BEBC16B736}" type="presParOf" srcId="{716C5DFB-A780-49E6-BF90-95368574777C}" destId="{61CFEAB9-E7E5-4C9C-B352-1E6263515463}" srcOrd="3" destOrd="0" presId="urn:microsoft.com/office/officeart/2005/8/layout/hierarchy1"/>
    <dgm:cxn modelId="{3D83E658-88A8-4326-98E2-D368819D1B8A}" type="presParOf" srcId="{61CFEAB9-E7E5-4C9C-B352-1E6263515463}" destId="{1E737130-CFD2-4347-96EB-D5C0E6953E53}" srcOrd="0" destOrd="0" presId="urn:microsoft.com/office/officeart/2005/8/layout/hierarchy1"/>
    <dgm:cxn modelId="{E655290B-D0A2-4326-A31A-FDAA9AF9127E}" type="presParOf" srcId="{1E737130-CFD2-4347-96EB-D5C0E6953E53}" destId="{0DE5E865-9790-4763-9A17-FF06EDF14BF6}" srcOrd="0" destOrd="0" presId="urn:microsoft.com/office/officeart/2005/8/layout/hierarchy1"/>
    <dgm:cxn modelId="{455E2DC6-C7C8-4E26-B7D5-AC866B34383B}" type="presParOf" srcId="{1E737130-CFD2-4347-96EB-D5C0E6953E53}" destId="{0EA93654-214F-4FD4-BE91-3E8F8A3C05AE}" srcOrd="1" destOrd="0" presId="urn:microsoft.com/office/officeart/2005/8/layout/hierarchy1"/>
    <dgm:cxn modelId="{C82CC1BD-35F6-48ED-84B3-58799967CA5B}" type="presParOf" srcId="{61CFEAB9-E7E5-4C9C-B352-1E6263515463}" destId="{63C40CD3-B202-4B91-A271-8FFF6E42678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5289F9-B220-4EB8-8D78-042005C64D78}" type="doc">
      <dgm:prSet loTypeId="urn:microsoft.com/office/officeart/2005/8/layout/lProcess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5F01BF78-CF92-428F-93A1-25951775B96E}">
      <dgm:prSet phldrT="[Text]"/>
      <dgm:spPr/>
      <dgm:t>
        <a:bodyPr/>
        <a:lstStyle/>
        <a:p>
          <a:r>
            <a:rPr lang="sr-Cyrl-RS" dirty="0" smtClean="0"/>
            <a:t>Индицијарна метода</a:t>
          </a:r>
          <a:endParaRPr lang="sr-Cyrl-RS" dirty="0"/>
        </a:p>
      </dgm:t>
    </dgm:pt>
    <dgm:pt modelId="{CD901706-93C3-4FC9-A369-A75071DF455A}" type="parTrans" cxnId="{371D48E6-C772-4598-8BCE-22771F9CFB6D}">
      <dgm:prSet/>
      <dgm:spPr/>
      <dgm:t>
        <a:bodyPr/>
        <a:lstStyle/>
        <a:p>
          <a:endParaRPr lang="sr-Cyrl-RS"/>
        </a:p>
      </dgm:t>
    </dgm:pt>
    <dgm:pt modelId="{8A8F45F4-C592-4683-9BE6-5F24839C7251}" type="sibTrans" cxnId="{371D48E6-C772-4598-8BCE-22771F9CFB6D}">
      <dgm:prSet/>
      <dgm:spPr/>
      <dgm:t>
        <a:bodyPr/>
        <a:lstStyle/>
        <a:p>
          <a:endParaRPr lang="sr-Cyrl-RS"/>
        </a:p>
      </dgm:t>
    </dgm:pt>
    <dgm:pt modelId="{D2CAF509-632B-40AF-BC2B-FDD171E5F492}">
      <dgm:prSet phldrT="[Text]"/>
      <dgm:spPr/>
      <dgm:t>
        <a:bodyPr/>
        <a:lstStyle/>
        <a:p>
          <a:r>
            <a:rPr lang="sr-Cyrl-RS" dirty="0" smtClean="0"/>
            <a:t>Основица се утврђује </a:t>
          </a:r>
          <a:r>
            <a:rPr lang="sr-Cyrl-RS" dirty="0" smtClean="0"/>
            <a:t>према </a:t>
          </a:r>
          <a:r>
            <a:rPr lang="sr-Cyrl-RS" dirty="0" smtClean="0"/>
            <a:t>лако уочљивим спољашњим обележјима пореског објекта (број прозора и димњака на </a:t>
          </a:r>
          <a:r>
            <a:rPr lang="sr-Cyrl-RS" dirty="0" smtClean="0"/>
            <a:t>кући</a:t>
          </a:r>
          <a:r>
            <a:rPr lang="sr-Cyrl-RS" dirty="0" smtClean="0"/>
            <a:t>, број седишта у авиону и сл.)</a:t>
          </a:r>
          <a:endParaRPr lang="sr-Cyrl-RS" dirty="0"/>
        </a:p>
      </dgm:t>
    </dgm:pt>
    <dgm:pt modelId="{51CEAAD4-9783-4EF1-9A82-0005AD2E33AF}" type="parTrans" cxnId="{810CFC19-6D94-46AD-A401-FF70B4E38ED2}">
      <dgm:prSet/>
      <dgm:spPr/>
      <dgm:t>
        <a:bodyPr/>
        <a:lstStyle/>
        <a:p>
          <a:endParaRPr lang="sr-Cyrl-RS"/>
        </a:p>
      </dgm:t>
    </dgm:pt>
    <dgm:pt modelId="{E27BF8E4-273F-4F4D-95BE-7D4B8EDA4E00}" type="sibTrans" cxnId="{810CFC19-6D94-46AD-A401-FF70B4E38ED2}">
      <dgm:prSet/>
      <dgm:spPr/>
      <dgm:t>
        <a:bodyPr/>
        <a:lstStyle/>
        <a:p>
          <a:endParaRPr lang="sr-Cyrl-RS"/>
        </a:p>
      </dgm:t>
    </dgm:pt>
    <dgm:pt modelId="{2A461188-4A87-44F0-93BF-FF2B9E9B9845}">
      <dgm:prSet phldrT="[Text]"/>
      <dgm:spPr/>
      <dgm:t>
        <a:bodyPr/>
        <a:lstStyle/>
        <a:p>
          <a:r>
            <a:rPr lang="sr-Cyrl-RS" dirty="0" smtClean="0"/>
            <a:t>Директна метода</a:t>
          </a:r>
          <a:endParaRPr lang="sr-Cyrl-RS" dirty="0"/>
        </a:p>
      </dgm:t>
    </dgm:pt>
    <dgm:pt modelId="{1CBBA8C4-D42C-49BE-8EF1-68B9E673C6BB}" type="parTrans" cxnId="{B94BC70C-A380-44CF-B1BE-8B195F19B2DF}">
      <dgm:prSet/>
      <dgm:spPr/>
      <dgm:t>
        <a:bodyPr/>
        <a:lstStyle/>
        <a:p>
          <a:endParaRPr lang="sr-Cyrl-RS"/>
        </a:p>
      </dgm:t>
    </dgm:pt>
    <dgm:pt modelId="{77C694B2-AB8A-419C-9401-CF2E586E5D24}" type="sibTrans" cxnId="{B94BC70C-A380-44CF-B1BE-8B195F19B2DF}">
      <dgm:prSet/>
      <dgm:spPr/>
      <dgm:t>
        <a:bodyPr/>
        <a:lstStyle/>
        <a:p>
          <a:endParaRPr lang="sr-Cyrl-RS"/>
        </a:p>
      </dgm:t>
    </dgm:pt>
    <dgm:pt modelId="{5910CFBC-628F-4B3B-8F54-9E4ABB68F39B}">
      <dgm:prSet phldrT="[Text]"/>
      <dgm:spPr/>
      <dgm:t>
        <a:bodyPr/>
        <a:lstStyle/>
        <a:p>
          <a:r>
            <a:rPr lang="sr-Cyrl-RS" dirty="0" smtClean="0"/>
            <a:t>Основица се утврђује на основу података достављених од стране трећих </a:t>
          </a:r>
          <a:r>
            <a:rPr lang="sr-Cyrl-RS" dirty="0" smtClean="0"/>
            <a:t>субјеката </a:t>
          </a:r>
          <a:r>
            <a:rPr lang="sr-Cyrl-RS" dirty="0" smtClean="0"/>
            <a:t>(нпр. судова, банака и др.)</a:t>
          </a:r>
          <a:endParaRPr lang="sr-Cyrl-RS" dirty="0"/>
        </a:p>
      </dgm:t>
    </dgm:pt>
    <dgm:pt modelId="{D41E9DAB-8A1D-449A-937A-189E37611B50}" type="parTrans" cxnId="{7DD96A83-71E0-40A2-9F2A-24CEF5C5A7B9}">
      <dgm:prSet/>
      <dgm:spPr/>
      <dgm:t>
        <a:bodyPr/>
        <a:lstStyle/>
        <a:p>
          <a:endParaRPr lang="sr-Cyrl-RS"/>
        </a:p>
      </dgm:t>
    </dgm:pt>
    <dgm:pt modelId="{7566B659-11F4-4C71-B12F-46BAD4752C63}" type="sibTrans" cxnId="{7DD96A83-71E0-40A2-9F2A-24CEF5C5A7B9}">
      <dgm:prSet/>
      <dgm:spPr/>
      <dgm:t>
        <a:bodyPr/>
        <a:lstStyle/>
        <a:p>
          <a:endParaRPr lang="sr-Cyrl-RS"/>
        </a:p>
      </dgm:t>
    </dgm:pt>
    <dgm:pt modelId="{0E2A7C1B-2624-403C-96DA-571AA4234519}">
      <dgm:prSet phldrT="[Text]"/>
      <dgm:spPr/>
      <dgm:t>
        <a:bodyPr/>
        <a:lstStyle/>
        <a:p>
          <a:r>
            <a:rPr lang="sr-Cyrl-RS" dirty="0" smtClean="0"/>
            <a:t>Службена метода</a:t>
          </a:r>
          <a:endParaRPr lang="sr-Cyrl-RS" dirty="0"/>
        </a:p>
      </dgm:t>
    </dgm:pt>
    <dgm:pt modelId="{ACA58457-2F36-46F3-8582-25D08659EC21}" type="parTrans" cxnId="{73F9996F-210B-4BC5-989C-C7B7D41D0789}">
      <dgm:prSet/>
      <dgm:spPr/>
      <dgm:t>
        <a:bodyPr/>
        <a:lstStyle/>
        <a:p>
          <a:endParaRPr lang="sr-Cyrl-RS"/>
        </a:p>
      </dgm:t>
    </dgm:pt>
    <dgm:pt modelId="{7358F131-33B4-4598-9C1B-476A195E73AA}" type="sibTrans" cxnId="{73F9996F-210B-4BC5-989C-C7B7D41D0789}">
      <dgm:prSet/>
      <dgm:spPr/>
      <dgm:t>
        <a:bodyPr/>
        <a:lstStyle/>
        <a:p>
          <a:endParaRPr lang="sr-Cyrl-RS"/>
        </a:p>
      </dgm:t>
    </dgm:pt>
    <dgm:pt modelId="{55BB3E1C-3B27-44DA-B055-D9C3BB192F51}">
      <dgm:prSet phldrT="[Text]"/>
      <dgm:spPr/>
      <dgm:t>
        <a:bodyPr/>
        <a:lstStyle/>
        <a:p>
          <a:pPr algn="ctr"/>
          <a:r>
            <a:rPr lang="sr-Cyrl-RS" dirty="0" smtClean="0"/>
            <a:t>Основица се утврђује као претпостављена због тога што:</a:t>
          </a:r>
        </a:p>
        <a:p>
          <a:pPr algn="l"/>
          <a:r>
            <a:rPr lang="sr-Cyrl-RS" dirty="0" smtClean="0"/>
            <a:t>А) дужник није поднео пореску пријаву</a:t>
          </a:r>
        </a:p>
        <a:p>
          <a:pPr algn="l"/>
          <a:r>
            <a:rPr lang="sr-Cyrl-RS" dirty="0" smtClean="0"/>
            <a:t>Б) дужник је поднео пореску пријаву са подацима које порески орган сматра нетачним или непотпуним</a:t>
          </a:r>
          <a:endParaRPr lang="sr-Cyrl-RS" dirty="0"/>
        </a:p>
      </dgm:t>
    </dgm:pt>
    <dgm:pt modelId="{993C9F01-AA1F-4CF2-B89C-C40A977A11A8}" type="parTrans" cxnId="{BC2AF2D4-AB7A-45DA-A047-BAC74E032FDE}">
      <dgm:prSet/>
      <dgm:spPr/>
      <dgm:t>
        <a:bodyPr/>
        <a:lstStyle/>
        <a:p>
          <a:endParaRPr lang="sr-Cyrl-RS"/>
        </a:p>
      </dgm:t>
    </dgm:pt>
    <dgm:pt modelId="{25ACCC8B-A758-4979-B3DD-6F7B288DEC01}" type="sibTrans" cxnId="{BC2AF2D4-AB7A-45DA-A047-BAC74E032FDE}">
      <dgm:prSet/>
      <dgm:spPr/>
      <dgm:t>
        <a:bodyPr/>
        <a:lstStyle/>
        <a:p>
          <a:endParaRPr lang="sr-Cyrl-RS"/>
        </a:p>
      </dgm:t>
    </dgm:pt>
    <dgm:pt modelId="{1447B112-A6B7-46D4-988B-46ABFAE9CCD8}">
      <dgm:prSet phldrT="[Text]"/>
      <dgm:spPr/>
      <dgm:t>
        <a:bodyPr/>
        <a:lstStyle/>
        <a:p>
          <a:r>
            <a:rPr lang="sr-Cyrl-RS" dirty="0" smtClean="0"/>
            <a:t>Индиректна метода</a:t>
          </a:r>
          <a:endParaRPr lang="sr-Cyrl-RS" dirty="0"/>
        </a:p>
      </dgm:t>
    </dgm:pt>
    <dgm:pt modelId="{F9231BDF-301F-49BE-B55B-61E4255515AF}" type="sibTrans" cxnId="{C47AE52C-56D8-4A34-859D-D2F81F12BD9F}">
      <dgm:prSet/>
      <dgm:spPr/>
      <dgm:t>
        <a:bodyPr/>
        <a:lstStyle/>
        <a:p>
          <a:endParaRPr lang="sr-Cyrl-RS"/>
        </a:p>
      </dgm:t>
    </dgm:pt>
    <dgm:pt modelId="{5AC4F69C-85C8-4463-BF8B-47F6D4FDD375}" type="parTrans" cxnId="{C47AE52C-56D8-4A34-859D-D2F81F12BD9F}">
      <dgm:prSet/>
      <dgm:spPr/>
      <dgm:t>
        <a:bodyPr/>
        <a:lstStyle/>
        <a:p>
          <a:endParaRPr lang="sr-Cyrl-RS"/>
        </a:p>
      </dgm:t>
    </dgm:pt>
    <dgm:pt modelId="{1019AB12-82BB-4536-BECF-E6A074EE25D1}">
      <dgm:prSet phldrT="[Text]"/>
      <dgm:spPr/>
      <dgm:t>
        <a:bodyPr/>
        <a:lstStyle/>
        <a:p>
          <a:r>
            <a:rPr lang="sr-Cyrl-RS" dirty="0" smtClean="0"/>
            <a:t>Основица се утврђује на основу података које је доставио сам порески дужник </a:t>
          </a:r>
          <a:endParaRPr lang="sr-Cyrl-RS" dirty="0"/>
        </a:p>
      </dgm:t>
    </dgm:pt>
    <dgm:pt modelId="{4B2B4BA1-65CC-4655-8AA5-D72B7A26B246}" type="sibTrans" cxnId="{1C2ACF80-84AF-472F-A124-5D0045DDEF52}">
      <dgm:prSet/>
      <dgm:spPr/>
      <dgm:t>
        <a:bodyPr/>
        <a:lstStyle/>
        <a:p>
          <a:endParaRPr lang="sr-Cyrl-RS"/>
        </a:p>
      </dgm:t>
    </dgm:pt>
    <dgm:pt modelId="{7004F715-DBB1-47E5-BA61-2FEEBAAE5626}" type="parTrans" cxnId="{1C2ACF80-84AF-472F-A124-5D0045DDEF52}">
      <dgm:prSet/>
      <dgm:spPr/>
      <dgm:t>
        <a:bodyPr/>
        <a:lstStyle/>
        <a:p>
          <a:endParaRPr lang="sr-Cyrl-RS"/>
        </a:p>
      </dgm:t>
    </dgm:pt>
    <dgm:pt modelId="{D985B8EE-90F8-4FD5-8A9F-0535482BBC07}" type="pres">
      <dgm:prSet presAssocID="{605289F9-B220-4EB8-8D78-042005C64D7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187E061F-8336-4C0E-AF06-8CBC8F40EDBF}" type="pres">
      <dgm:prSet presAssocID="{5F01BF78-CF92-428F-93A1-25951775B96E}" presName="compNode" presStyleCnt="0"/>
      <dgm:spPr/>
    </dgm:pt>
    <dgm:pt modelId="{9D303B02-F603-4756-AE50-D8348D3ED367}" type="pres">
      <dgm:prSet presAssocID="{5F01BF78-CF92-428F-93A1-25951775B96E}" presName="aNode" presStyleLbl="bgShp" presStyleIdx="0" presStyleCnt="4" custLinFactNeighborX="2897" custLinFactNeighborY="-352"/>
      <dgm:spPr/>
      <dgm:t>
        <a:bodyPr/>
        <a:lstStyle/>
        <a:p>
          <a:endParaRPr lang="sr-Cyrl-RS"/>
        </a:p>
      </dgm:t>
    </dgm:pt>
    <dgm:pt modelId="{A66F260E-06B3-487B-AE1A-4450D7A2F48A}" type="pres">
      <dgm:prSet presAssocID="{5F01BF78-CF92-428F-93A1-25951775B96E}" presName="textNode" presStyleLbl="bgShp" presStyleIdx="0" presStyleCnt="4"/>
      <dgm:spPr/>
      <dgm:t>
        <a:bodyPr/>
        <a:lstStyle/>
        <a:p>
          <a:endParaRPr lang="sr-Cyrl-RS"/>
        </a:p>
      </dgm:t>
    </dgm:pt>
    <dgm:pt modelId="{B2FA3331-48EC-461F-8278-964553E3F5B8}" type="pres">
      <dgm:prSet presAssocID="{5F01BF78-CF92-428F-93A1-25951775B96E}" presName="compChildNode" presStyleCnt="0"/>
      <dgm:spPr/>
    </dgm:pt>
    <dgm:pt modelId="{B9B73AFD-2B49-44B9-8680-7ECA1AE42A23}" type="pres">
      <dgm:prSet presAssocID="{5F01BF78-CF92-428F-93A1-25951775B96E}" presName="theInnerList" presStyleCnt="0"/>
      <dgm:spPr/>
    </dgm:pt>
    <dgm:pt modelId="{2E63B0EB-0DC8-4D99-BE4E-6ACE68975AE4}" type="pres">
      <dgm:prSet presAssocID="{D2CAF509-632B-40AF-BC2B-FDD171E5F492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E0991DC-E5BA-4ABA-ABD5-E1F77EEBC1E7}" type="pres">
      <dgm:prSet presAssocID="{5F01BF78-CF92-428F-93A1-25951775B96E}" presName="aSpace" presStyleCnt="0"/>
      <dgm:spPr/>
    </dgm:pt>
    <dgm:pt modelId="{9D2182CE-771E-40D9-8C12-D34E88C0C272}" type="pres">
      <dgm:prSet presAssocID="{2A461188-4A87-44F0-93BF-FF2B9E9B9845}" presName="compNode" presStyleCnt="0"/>
      <dgm:spPr/>
    </dgm:pt>
    <dgm:pt modelId="{FF721015-1250-417E-922D-B2D13DB5AB94}" type="pres">
      <dgm:prSet presAssocID="{2A461188-4A87-44F0-93BF-FF2B9E9B9845}" presName="aNode" presStyleLbl="bgShp" presStyleIdx="1" presStyleCnt="4" custLinFactNeighborX="-206" custLinFactNeighborY="173"/>
      <dgm:spPr/>
      <dgm:t>
        <a:bodyPr/>
        <a:lstStyle/>
        <a:p>
          <a:endParaRPr lang="sr-Cyrl-RS"/>
        </a:p>
      </dgm:t>
    </dgm:pt>
    <dgm:pt modelId="{4A0FA337-7B5D-4241-BBA2-332B10EE6F8A}" type="pres">
      <dgm:prSet presAssocID="{2A461188-4A87-44F0-93BF-FF2B9E9B9845}" presName="textNode" presStyleLbl="bgShp" presStyleIdx="1" presStyleCnt="4"/>
      <dgm:spPr/>
      <dgm:t>
        <a:bodyPr/>
        <a:lstStyle/>
        <a:p>
          <a:endParaRPr lang="sr-Cyrl-RS"/>
        </a:p>
      </dgm:t>
    </dgm:pt>
    <dgm:pt modelId="{860A02D2-E180-4DAA-BED5-8290840654F5}" type="pres">
      <dgm:prSet presAssocID="{2A461188-4A87-44F0-93BF-FF2B9E9B9845}" presName="compChildNode" presStyleCnt="0"/>
      <dgm:spPr/>
    </dgm:pt>
    <dgm:pt modelId="{6AE89AEA-1091-4F27-8540-6EDEE6359B96}" type="pres">
      <dgm:prSet presAssocID="{2A461188-4A87-44F0-93BF-FF2B9E9B9845}" presName="theInnerList" presStyleCnt="0"/>
      <dgm:spPr/>
    </dgm:pt>
    <dgm:pt modelId="{135E981E-88DB-478C-BC0A-C7A5C5E847C8}" type="pres">
      <dgm:prSet presAssocID="{1019AB12-82BB-4536-BECF-E6A074EE25D1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65ED69E-AEC8-4EE1-8365-93B96840AFAC}" type="pres">
      <dgm:prSet presAssocID="{2A461188-4A87-44F0-93BF-FF2B9E9B9845}" presName="aSpace" presStyleCnt="0"/>
      <dgm:spPr/>
    </dgm:pt>
    <dgm:pt modelId="{D718EDCE-1C38-4FA2-9DE8-B11C2E865E3B}" type="pres">
      <dgm:prSet presAssocID="{1447B112-A6B7-46D4-988B-46ABFAE9CCD8}" presName="compNode" presStyleCnt="0"/>
      <dgm:spPr/>
    </dgm:pt>
    <dgm:pt modelId="{9CF3EF6F-4D56-46E2-901E-BFDAF5026734}" type="pres">
      <dgm:prSet presAssocID="{1447B112-A6B7-46D4-988B-46ABFAE9CCD8}" presName="aNode" presStyleLbl="bgShp" presStyleIdx="2" presStyleCnt="4" custLinFactNeighborX="-3856"/>
      <dgm:spPr/>
      <dgm:t>
        <a:bodyPr/>
        <a:lstStyle/>
        <a:p>
          <a:endParaRPr lang="sr-Cyrl-RS"/>
        </a:p>
      </dgm:t>
    </dgm:pt>
    <dgm:pt modelId="{DE508ED2-AE72-49A0-AE7F-CB21F8E7C7BF}" type="pres">
      <dgm:prSet presAssocID="{1447B112-A6B7-46D4-988B-46ABFAE9CCD8}" presName="textNode" presStyleLbl="bgShp" presStyleIdx="2" presStyleCnt="4"/>
      <dgm:spPr/>
      <dgm:t>
        <a:bodyPr/>
        <a:lstStyle/>
        <a:p>
          <a:endParaRPr lang="sr-Cyrl-RS"/>
        </a:p>
      </dgm:t>
    </dgm:pt>
    <dgm:pt modelId="{05334FF6-975E-4750-8D14-B91228D5021B}" type="pres">
      <dgm:prSet presAssocID="{1447B112-A6B7-46D4-988B-46ABFAE9CCD8}" presName="compChildNode" presStyleCnt="0"/>
      <dgm:spPr/>
    </dgm:pt>
    <dgm:pt modelId="{F9FDFB58-A334-42A4-A7B8-FFEA90C5514E}" type="pres">
      <dgm:prSet presAssocID="{1447B112-A6B7-46D4-988B-46ABFAE9CCD8}" presName="theInnerList" presStyleCnt="0"/>
      <dgm:spPr/>
    </dgm:pt>
    <dgm:pt modelId="{E975B1F6-3E1E-4FFC-A53A-0FB444A017EB}" type="pres">
      <dgm:prSet presAssocID="{5910CFBC-628F-4B3B-8F54-9E4ABB68F39B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46B8F0A-F54E-4E90-8F1E-CB196EB72E70}" type="pres">
      <dgm:prSet presAssocID="{1447B112-A6B7-46D4-988B-46ABFAE9CCD8}" presName="aSpace" presStyleCnt="0"/>
      <dgm:spPr/>
    </dgm:pt>
    <dgm:pt modelId="{73379287-733D-48F7-85DA-2A55D3E1D046}" type="pres">
      <dgm:prSet presAssocID="{0E2A7C1B-2624-403C-96DA-571AA4234519}" presName="compNode" presStyleCnt="0"/>
      <dgm:spPr/>
    </dgm:pt>
    <dgm:pt modelId="{0266AD9E-E44A-48F5-B3B3-40390D14E5CC}" type="pres">
      <dgm:prSet presAssocID="{0E2A7C1B-2624-403C-96DA-571AA4234519}" presName="aNode" presStyleLbl="bgShp" presStyleIdx="3" presStyleCnt="4" custLinFactNeighborX="-7283" custLinFactNeighborY="-176"/>
      <dgm:spPr/>
      <dgm:t>
        <a:bodyPr/>
        <a:lstStyle/>
        <a:p>
          <a:endParaRPr lang="sr-Cyrl-RS"/>
        </a:p>
      </dgm:t>
    </dgm:pt>
    <dgm:pt modelId="{73F30675-BC0F-450F-87C2-6EA62DF2E09F}" type="pres">
      <dgm:prSet presAssocID="{0E2A7C1B-2624-403C-96DA-571AA4234519}" presName="textNode" presStyleLbl="bgShp" presStyleIdx="3" presStyleCnt="4"/>
      <dgm:spPr/>
      <dgm:t>
        <a:bodyPr/>
        <a:lstStyle/>
        <a:p>
          <a:endParaRPr lang="sr-Cyrl-RS"/>
        </a:p>
      </dgm:t>
    </dgm:pt>
    <dgm:pt modelId="{43C43DF8-5386-4851-980B-83BC6E70A340}" type="pres">
      <dgm:prSet presAssocID="{0E2A7C1B-2624-403C-96DA-571AA4234519}" presName="compChildNode" presStyleCnt="0"/>
      <dgm:spPr/>
    </dgm:pt>
    <dgm:pt modelId="{9E78CFA2-AE55-434D-B783-2DFA84D4B9C4}" type="pres">
      <dgm:prSet presAssocID="{0E2A7C1B-2624-403C-96DA-571AA4234519}" presName="theInnerList" presStyleCnt="0"/>
      <dgm:spPr/>
    </dgm:pt>
    <dgm:pt modelId="{24324D96-98DC-4527-8311-216D47F0C968}" type="pres">
      <dgm:prSet presAssocID="{55BB3E1C-3B27-44DA-B055-D9C3BB192F51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371D48E6-C772-4598-8BCE-22771F9CFB6D}" srcId="{605289F9-B220-4EB8-8D78-042005C64D78}" destId="{5F01BF78-CF92-428F-93A1-25951775B96E}" srcOrd="0" destOrd="0" parTransId="{CD901706-93C3-4FC9-A369-A75071DF455A}" sibTransId="{8A8F45F4-C592-4683-9BE6-5F24839C7251}"/>
    <dgm:cxn modelId="{74205F63-F146-4FA3-8BA2-A1986A74D1C8}" type="presOf" srcId="{55BB3E1C-3B27-44DA-B055-D9C3BB192F51}" destId="{24324D96-98DC-4527-8311-216D47F0C968}" srcOrd="0" destOrd="0" presId="urn:microsoft.com/office/officeart/2005/8/layout/lProcess2"/>
    <dgm:cxn modelId="{5E01B9A4-21EA-4BFD-98AB-6C78B34C0C24}" type="presOf" srcId="{1447B112-A6B7-46D4-988B-46ABFAE9CCD8}" destId="{9CF3EF6F-4D56-46E2-901E-BFDAF5026734}" srcOrd="0" destOrd="0" presId="urn:microsoft.com/office/officeart/2005/8/layout/lProcess2"/>
    <dgm:cxn modelId="{78930471-746D-4901-90A5-41061353E9BB}" type="presOf" srcId="{1447B112-A6B7-46D4-988B-46ABFAE9CCD8}" destId="{DE508ED2-AE72-49A0-AE7F-CB21F8E7C7BF}" srcOrd="1" destOrd="0" presId="urn:microsoft.com/office/officeart/2005/8/layout/lProcess2"/>
    <dgm:cxn modelId="{D3342061-EFDC-4F72-9630-6B30EDF00294}" type="presOf" srcId="{1019AB12-82BB-4536-BECF-E6A074EE25D1}" destId="{135E981E-88DB-478C-BC0A-C7A5C5E847C8}" srcOrd="0" destOrd="0" presId="urn:microsoft.com/office/officeart/2005/8/layout/lProcess2"/>
    <dgm:cxn modelId="{7DD96A83-71E0-40A2-9F2A-24CEF5C5A7B9}" srcId="{1447B112-A6B7-46D4-988B-46ABFAE9CCD8}" destId="{5910CFBC-628F-4B3B-8F54-9E4ABB68F39B}" srcOrd="0" destOrd="0" parTransId="{D41E9DAB-8A1D-449A-937A-189E37611B50}" sibTransId="{7566B659-11F4-4C71-B12F-46BAD4752C63}"/>
    <dgm:cxn modelId="{08840518-61E0-46A7-91A8-F6D8B99621CC}" type="presOf" srcId="{D2CAF509-632B-40AF-BC2B-FDD171E5F492}" destId="{2E63B0EB-0DC8-4D99-BE4E-6ACE68975AE4}" srcOrd="0" destOrd="0" presId="urn:microsoft.com/office/officeart/2005/8/layout/lProcess2"/>
    <dgm:cxn modelId="{1BF19A4C-0E98-4FCC-99B1-57F28434153E}" type="presOf" srcId="{5F01BF78-CF92-428F-93A1-25951775B96E}" destId="{A66F260E-06B3-487B-AE1A-4450D7A2F48A}" srcOrd="1" destOrd="0" presId="urn:microsoft.com/office/officeart/2005/8/layout/lProcess2"/>
    <dgm:cxn modelId="{DF724580-3AD2-46D6-A4FA-27A8909670F5}" type="presOf" srcId="{5910CFBC-628F-4B3B-8F54-9E4ABB68F39B}" destId="{E975B1F6-3E1E-4FFC-A53A-0FB444A017EB}" srcOrd="0" destOrd="0" presId="urn:microsoft.com/office/officeart/2005/8/layout/lProcess2"/>
    <dgm:cxn modelId="{C47AE52C-56D8-4A34-859D-D2F81F12BD9F}" srcId="{605289F9-B220-4EB8-8D78-042005C64D78}" destId="{1447B112-A6B7-46D4-988B-46ABFAE9CCD8}" srcOrd="2" destOrd="0" parTransId="{5AC4F69C-85C8-4463-BF8B-47F6D4FDD375}" sibTransId="{F9231BDF-301F-49BE-B55B-61E4255515AF}"/>
    <dgm:cxn modelId="{6556FBF6-3B0F-4B01-B39B-48BAFC88E07E}" type="presOf" srcId="{0E2A7C1B-2624-403C-96DA-571AA4234519}" destId="{73F30675-BC0F-450F-87C2-6EA62DF2E09F}" srcOrd="1" destOrd="0" presId="urn:microsoft.com/office/officeart/2005/8/layout/lProcess2"/>
    <dgm:cxn modelId="{8322470C-AAAC-4C42-9C26-3D7BD633E1C8}" type="presOf" srcId="{5F01BF78-CF92-428F-93A1-25951775B96E}" destId="{9D303B02-F603-4756-AE50-D8348D3ED367}" srcOrd="0" destOrd="0" presId="urn:microsoft.com/office/officeart/2005/8/layout/lProcess2"/>
    <dgm:cxn modelId="{73F9996F-210B-4BC5-989C-C7B7D41D0789}" srcId="{605289F9-B220-4EB8-8D78-042005C64D78}" destId="{0E2A7C1B-2624-403C-96DA-571AA4234519}" srcOrd="3" destOrd="0" parTransId="{ACA58457-2F36-46F3-8582-25D08659EC21}" sibTransId="{7358F131-33B4-4598-9C1B-476A195E73AA}"/>
    <dgm:cxn modelId="{9AA0FC6E-8C82-4A23-A9C4-AD0E281A93C3}" type="presOf" srcId="{2A461188-4A87-44F0-93BF-FF2B9E9B9845}" destId="{4A0FA337-7B5D-4241-BBA2-332B10EE6F8A}" srcOrd="1" destOrd="0" presId="urn:microsoft.com/office/officeart/2005/8/layout/lProcess2"/>
    <dgm:cxn modelId="{1C2ACF80-84AF-472F-A124-5D0045DDEF52}" srcId="{2A461188-4A87-44F0-93BF-FF2B9E9B9845}" destId="{1019AB12-82BB-4536-BECF-E6A074EE25D1}" srcOrd="0" destOrd="0" parTransId="{7004F715-DBB1-47E5-BA61-2FEEBAAE5626}" sibTransId="{4B2B4BA1-65CC-4655-8AA5-D72B7A26B246}"/>
    <dgm:cxn modelId="{AF1B33CC-A2AB-421C-AEC1-41C865370B6E}" type="presOf" srcId="{2A461188-4A87-44F0-93BF-FF2B9E9B9845}" destId="{FF721015-1250-417E-922D-B2D13DB5AB94}" srcOrd="0" destOrd="0" presId="urn:microsoft.com/office/officeart/2005/8/layout/lProcess2"/>
    <dgm:cxn modelId="{810CFC19-6D94-46AD-A401-FF70B4E38ED2}" srcId="{5F01BF78-CF92-428F-93A1-25951775B96E}" destId="{D2CAF509-632B-40AF-BC2B-FDD171E5F492}" srcOrd="0" destOrd="0" parTransId="{51CEAAD4-9783-4EF1-9A82-0005AD2E33AF}" sibTransId="{E27BF8E4-273F-4F4D-95BE-7D4B8EDA4E00}"/>
    <dgm:cxn modelId="{BC2AF2D4-AB7A-45DA-A047-BAC74E032FDE}" srcId="{0E2A7C1B-2624-403C-96DA-571AA4234519}" destId="{55BB3E1C-3B27-44DA-B055-D9C3BB192F51}" srcOrd="0" destOrd="0" parTransId="{993C9F01-AA1F-4CF2-B89C-C40A977A11A8}" sibTransId="{25ACCC8B-A758-4979-B3DD-6F7B288DEC01}"/>
    <dgm:cxn modelId="{833972F6-9690-444D-8658-A1E407815EDF}" type="presOf" srcId="{0E2A7C1B-2624-403C-96DA-571AA4234519}" destId="{0266AD9E-E44A-48F5-B3B3-40390D14E5CC}" srcOrd="0" destOrd="0" presId="urn:microsoft.com/office/officeart/2005/8/layout/lProcess2"/>
    <dgm:cxn modelId="{388977A5-8714-4119-A4E5-0467DAC9E2A3}" type="presOf" srcId="{605289F9-B220-4EB8-8D78-042005C64D78}" destId="{D985B8EE-90F8-4FD5-8A9F-0535482BBC07}" srcOrd="0" destOrd="0" presId="urn:microsoft.com/office/officeart/2005/8/layout/lProcess2"/>
    <dgm:cxn modelId="{B94BC70C-A380-44CF-B1BE-8B195F19B2DF}" srcId="{605289F9-B220-4EB8-8D78-042005C64D78}" destId="{2A461188-4A87-44F0-93BF-FF2B9E9B9845}" srcOrd="1" destOrd="0" parTransId="{1CBBA8C4-D42C-49BE-8EF1-68B9E673C6BB}" sibTransId="{77C694B2-AB8A-419C-9401-CF2E586E5D24}"/>
    <dgm:cxn modelId="{F62BFCAB-EB9A-42DA-8090-3C43CCB643BD}" type="presParOf" srcId="{D985B8EE-90F8-4FD5-8A9F-0535482BBC07}" destId="{187E061F-8336-4C0E-AF06-8CBC8F40EDBF}" srcOrd="0" destOrd="0" presId="urn:microsoft.com/office/officeart/2005/8/layout/lProcess2"/>
    <dgm:cxn modelId="{3EDEE571-D90E-4C46-A75F-E349824C046B}" type="presParOf" srcId="{187E061F-8336-4C0E-AF06-8CBC8F40EDBF}" destId="{9D303B02-F603-4756-AE50-D8348D3ED367}" srcOrd="0" destOrd="0" presId="urn:microsoft.com/office/officeart/2005/8/layout/lProcess2"/>
    <dgm:cxn modelId="{916FAE78-1370-4A7D-AB93-EB2A69C7EA67}" type="presParOf" srcId="{187E061F-8336-4C0E-AF06-8CBC8F40EDBF}" destId="{A66F260E-06B3-487B-AE1A-4450D7A2F48A}" srcOrd="1" destOrd="0" presId="urn:microsoft.com/office/officeart/2005/8/layout/lProcess2"/>
    <dgm:cxn modelId="{2E3590F3-E329-43F0-9461-FE5D702307CF}" type="presParOf" srcId="{187E061F-8336-4C0E-AF06-8CBC8F40EDBF}" destId="{B2FA3331-48EC-461F-8278-964553E3F5B8}" srcOrd="2" destOrd="0" presId="urn:microsoft.com/office/officeart/2005/8/layout/lProcess2"/>
    <dgm:cxn modelId="{188FDF29-B647-41F1-BC19-627FD2F9A16C}" type="presParOf" srcId="{B2FA3331-48EC-461F-8278-964553E3F5B8}" destId="{B9B73AFD-2B49-44B9-8680-7ECA1AE42A23}" srcOrd="0" destOrd="0" presId="urn:microsoft.com/office/officeart/2005/8/layout/lProcess2"/>
    <dgm:cxn modelId="{1174F665-F7D6-4718-9AB3-50B130775B14}" type="presParOf" srcId="{B9B73AFD-2B49-44B9-8680-7ECA1AE42A23}" destId="{2E63B0EB-0DC8-4D99-BE4E-6ACE68975AE4}" srcOrd="0" destOrd="0" presId="urn:microsoft.com/office/officeart/2005/8/layout/lProcess2"/>
    <dgm:cxn modelId="{94DAFC74-AC7B-4145-97F1-C922EA8FA816}" type="presParOf" srcId="{D985B8EE-90F8-4FD5-8A9F-0535482BBC07}" destId="{9E0991DC-E5BA-4ABA-ABD5-E1F77EEBC1E7}" srcOrd="1" destOrd="0" presId="urn:microsoft.com/office/officeart/2005/8/layout/lProcess2"/>
    <dgm:cxn modelId="{91C28904-39D7-472A-998A-D6437FBDA340}" type="presParOf" srcId="{D985B8EE-90F8-4FD5-8A9F-0535482BBC07}" destId="{9D2182CE-771E-40D9-8C12-D34E88C0C272}" srcOrd="2" destOrd="0" presId="urn:microsoft.com/office/officeart/2005/8/layout/lProcess2"/>
    <dgm:cxn modelId="{28CCE42D-CF8C-4E24-B131-9B8094820800}" type="presParOf" srcId="{9D2182CE-771E-40D9-8C12-D34E88C0C272}" destId="{FF721015-1250-417E-922D-B2D13DB5AB94}" srcOrd="0" destOrd="0" presId="urn:microsoft.com/office/officeart/2005/8/layout/lProcess2"/>
    <dgm:cxn modelId="{AC82F7CE-6F2A-40F0-AA25-B2CA4C98045D}" type="presParOf" srcId="{9D2182CE-771E-40D9-8C12-D34E88C0C272}" destId="{4A0FA337-7B5D-4241-BBA2-332B10EE6F8A}" srcOrd="1" destOrd="0" presId="urn:microsoft.com/office/officeart/2005/8/layout/lProcess2"/>
    <dgm:cxn modelId="{2A683328-6DF6-4A0C-8403-A0825340CB08}" type="presParOf" srcId="{9D2182CE-771E-40D9-8C12-D34E88C0C272}" destId="{860A02D2-E180-4DAA-BED5-8290840654F5}" srcOrd="2" destOrd="0" presId="urn:microsoft.com/office/officeart/2005/8/layout/lProcess2"/>
    <dgm:cxn modelId="{31C1ED2F-0370-4970-BFAA-AFD32823E5B9}" type="presParOf" srcId="{860A02D2-E180-4DAA-BED5-8290840654F5}" destId="{6AE89AEA-1091-4F27-8540-6EDEE6359B96}" srcOrd="0" destOrd="0" presId="urn:microsoft.com/office/officeart/2005/8/layout/lProcess2"/>
    <dgm:cxn modelId="{3C5E35CD-31FA-4B83-956E-E778E2FE9023}" type="presParOf" srcId="{6AE89AEA-1091-4F27-8540-6EDEE6359B96}" destId="{135E981E-88DB-478C-BC0A-C7A5C5E847C8}" srcOrd="0" destOrd="0" presId="urn:microsoft.com/office/officeart/2005/8/layout/lProcess2"/>
    <dgm:cxn modelId="{840F667F-ACF5-4EE1-A5C0-902E1C185F15}" type="presParOf" srcId="{D985B8EE-90F8-4FD5-8A9F-0535482BBC07}" destId="{965ED69E-AEC8-4EE1-8365-93B96840AFAC}" srcOrd="3" destOrd="0" presId="urn:microsoft.com/office/officeart/2005/8/layout/lProcess2"/>
    <dgm:cxn modelId="{920C1C5B-B828-4506-9EBD-EF568AD35E9D}" type="presParOf" srcId="{D985B8EE-90F8-4FD5-8A9F-0535482BBC07}" destId="{D718EDCE-1C38-4FA2-9DE8-B11C2E865E3B}" srcOrd="4" destOrd="0" presId="urn:microsoft.com/office/officeart/2005/8/layout/lProcess2"/>
    <dgm:cxn modelId="{D04C0B78-1040-4B9C-9A4F-6CE1C7155EA4}" type="presParOf" srcId="{D718EDCE-1C38-4FA2-9DE8-B11C2E865E3B}" destId="{9CF3EF6F-4D56-46E2-901E-BFDAF5026734}" srcOrd="0" destOrd="0" presId="urn:microsoft.com/office/officeart/2005/8/layout/lProcess2"/>
    <dgm:cxn modelId="{0EE844CB-1A93-4F93-8F74-51C856CA4999}" type="presParOf" srcId="{D718EDCE-1C38-4FA2-9DE8-B11C2E865E3B}" destId="{DE508ED2-AE72-49A0-AE7F-CB21F8E7C7BF}" srcOrd="1" destOrd="0" presId="urn:microsoft.com/office/officeart/2005/8/layout/lProcess2"/>
    <dgm:cxn modelId="{91D35924-58DB-4D7D-8428-8BCC49A8512E}" type="presParOf" srcId="{D718EDCE-1C38-4FA2-9DE8-B11C2E865E3B}" destId="{05334FF6-975E-4750-8D14-B91228D5021B}" srcOrd="2" destOrd="0" presId="urn:microsoft.com/office/officeart/2005/8/layout/lProcess2"/>
    <dgm:cxn modelId="{6766AD7E-C1C9-446E-9D3B-EFFDD32FFB7E}" type="presParOf" srcId="{05334FF6-975E-4750-8D14-B91228D5021B}" destId="{F9FDFB58-A334-42A4-A7B8-FFEA90C5514E}" srcOrd="0" destOrd="0" presId="urn:microsoft.com/office/officeart/2005/8/layout/lProcess2"/>
    <dgm:cxn modelId="{D28A0801-9610-42EE-BDB4-9005E5F30F28}" type="presParOf" srcId="{F9FDFB58-A334-42A4-A7B8-FFEA90C5514E}" destId="{E975B1F6-3E1E-4FFC-A53A-0FB444A017EB}" srcOrd="0" destOrd="0" presId="urn:microsoft.com/office/officeart/2005/8/layout/lProcess2"/>
    <dgm:cxn modelId="{AA0BF379-60A1-486A-B05A-A4FAD8B4E85A}" type="presParOf" srcId="{D985B8EE-90F8-4FD5-8A9F-0535482BBC07}" destId="{146B8F0A-F54E-4E90-8F1E-CB196EB72E70}" srcOrd="5" destOrd="0" presId="urn:microsoft.com/office/officeart/2005/8/layout/lProcess2"/>
    <dgm:cxn modelId="{1CF09490-CBAF-4484-B68B-5EC182C88533}" type="presParOf" srcId="{D985B8EE-90F8-4FD5-8A9F-0535482BBC07}" destId="{73379287-733D-48F7-85DA-2A55D3E1D046}" srcOrd="6" destOrd="0" presId="urn:microsoft.com/office/officeart/2005/8/layout/lProcess2"/>
    <dgm:cxn modelId="{F6FC835A-59EA-457D-B4D6-73ADCF0BCA3C}" type="presParOf" srcId="{73379287-733D-48F7-85DA-2A55D3E1D046}" destId="{0266AD9E-E44A-48F5-B3B3-40390D14E5CC}" srcOrd="0" destOrd="0" presId="urn:microsoft.com/office/officeart/2005/8/layout/lProcess2"/>
    <dgm:cxn modelId="{C90526E2-48F5-40E1-999E-1F33DDC0A685}" type="presParOf" srcId="{73379287-733D-48F7-85DA-2A55D3E1D046}" destId="{73F30675-BC0F-450F-87C2-6EA62DF2E09F}" srcOrd="1" destOrd="0" presId="urn:microsoft.com/office/officeart/2005/8/layout/lProcess2"/>
    <dgm:cxn modelId="{A1A48F4C-3546-4821-B2FE-BD9458B8D9D6}" type="presParOf" srcId="{73379287-733D-48F7-85DA-2A55D3E1D046}" destId="{43C43DF8-5386-4851-980B-83BC6E70A340}" srcOrd="2" destOrd="0" presId="urn:microsoft.com/office/officeart/2005/8/layout/lProcess2"/>
    <dgm:cxn modelId="{C89EF948-B818-4E8A-87C3-200EA4170B53}" type="presParOf" srcId="{43C43DF8-5386-4851-980B-83BC6E70A340}" destId="{9E78CFA2-AE55-434D-B783-2DFA84D4B9C4}" srcOrd="0" destOrd="0" presId="urn:microsoft.com/office/officeart/2005/8/layout/lProcess2"/>
    <dgm:cxn modelId="{6AD94BF9-2521-4672-A4CA-4E4870AF3859}" type="presParOf" srcId="{9E78CFA2-AE55-434D-B783-2DFA84D4B9C4}" destId="{24324D96-98DC-4527-8311-216D47F0C968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07DA71-A83F-4BDD-897E-6122769B5551}" type="doc">
      <dgm:prSet loTypeId="urn:microsoft.com/office/officeart/2005/8/layout/hierarchy2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sr-Cyrl-RS"/>
        </a:p>
      </dgm:t>
    </dgm:pt>
    <dgm:pt modelId="{B18185B1-78C4-44C7-920E-4F9BC0F2A127}">
      <dgm:prSet phldrT="[Text]"/>
      <dgm:spPr/>
      <dgm:t>
        <a:bodyPr/>
        <a:lstStyle/>
        <a:p>
          <a:r>
            <a:rPr lang="sr-Cyrl-RS" smtClean="0"/>
            <a:t>ПОРЕСКЕ СТОПЕ</a:t>
          </a:r>
          <a:endParaRPr lang="sr-Cyrl-RS" dirty="0"/>
        </a:p>
      </dgm:t>
    </dgm:pt>
    <dgm:pt modelId="{7A788AAE-0438-47BF-89D8-5971AB4F8C25}" type="parTrans" cxnId="{3D7D20E1-4AF9-4A74-85B2-325995D037BE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5CAEF845-4FFA-4F4B-88AC-C94897636A0A}" type="sibTrans" cxnId="{3D7D20E1-4AF9-4A74-85B2-325995D037BE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B923F4CE-ABB8-4AF8-805F-8668E44CFF93}">
      <dgm:prSet phldrT="[Text]"/>
      <dgm:spPr/>
      <dgm:t>
        <a:bodyPr/>
        <a:lstStyle/>
        <a:p>
          <a:r>
            <a:rPr lang="sr-Cyrl-RS" smtClean="0"/>
            <a:t>ПРОПОРЦИОНАЛНЕ </a:t>
          </a:r>
          <a:endParaRPr lang="sr-Cyrl-RS" dirty="0"/>
        </a:p>
      </dgm:t>
    </dgm:pt>
    <dgm:pt modelId="{357BF792-6498-4EC1-A05A-7F2B94D3D1BC}" type="parTrans" cxnId="{5B4EADF2-F2E9-4307-8BDB-D1956C6C57DB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AA0884C1-727A-4FC5-B613-5CA8C0327E00}" type="sibTrans" cxnId="{5B4EADF2-F2E9-4307-8BDB-D1956C6C57DB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6B0F440B-36D4-4E18-8DD2-1906D94D99F4}">
      <dgm:prSet phldrT="[Text]"/>
      <dgm:spPr/>
      <dgm:t>
        <a:bodyPr/>
        <a:lstStyle/>
        <a:p>
          <a:r>
            <a:rPr lang="sr-Cyrl-RS" dirty="0" smtClean="0"/>
            <a:t>Пореска стопа која не расте са растом пореске основице</a:t>
          </a:r>
          <a:endParaRPr lang="sr-Cyrl-RS" dirty="0"/>
        </a:p>
      </dgm:t>
    </dgm:pt>
    <dgm:pt modelId="{443135A2-599C-44C0-835C-8C393AB75C72}" type="parTrans" cxnId="{69C8C18C-C1BF-43F3-94A0-02A46C9A4AF6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0844C423-E731-4746-905D-88A2470C285D}" type="sibTrans" cxnId="{69C8C18C-C1BF-43F3-94A0-02A46C9A4AF6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A4227396-6FB4-4732-B74F-E541C922F41D}">
      <dgm:prSet phldrT="[Text]"/>
      <dgm:spPr/>
      <dgm:t>
        <a:bodyPr/>
        <a:lstStyle/>
        <a:p>
          <a:r>
            <a:rPr lang="sr-Cyrl-RS" smtClean="0"/>
            <a:t>ПРОГРЕСИВНЕ</a:t>
          </a:r>
          <a:endParaRPr lang="sr-Cyrl-RS" dirty="0"/>
        </a:p>
      </dgm:t>
    </dgm:pt>
    <dgm:pt modelId="{04C8F769-4F7A-458C-8F26-229B9BFEB421}" type="parTrans" cxnId="{CAB9D995-0223-4365-A65E-0AF3E00D3C08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AAF80730-BBAE-44C3-90BA-CC648E724038}" type="sibTrans" cxnId="{CAB9D995-0223-4365-A65E-0AF3E00D3C08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1D33C534-32E5-466A-882C-11B998935443}">
      <dgm:prSet phldrT="[Text]"/>
      <dgm:spPr/>
      <dgm:t>
        <a:bodyPr/>
        <a:lstStyle/>
        <a:p>
          <a:r>
            <a:rPr lang="sr-Cyrl-RS" smtClean="0"/>
            <a:t>РЕГРЕСИВНЕ</a:t>
          </a:r>
          <a:endParaRPr lang="sr-Cyrl-RS" dirty="0"/>
        </a:p>
      </dgm:t>
    </dgm:pt>
    <dgm:pt modelId="{60AA53F5-34BC-444A-8CD5-0EC2D1729BB6}" type="parTrans" cxnId="{4A2073A7-94BD-4B7A-97EF-2C9B9B0498B5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182D1D1F-143B-4039-933D-F86FB1E08AB0}" type="sibTrans" cxnId="{4A2073A7-94BD-4B7A-97EF-2C9B9B0498B5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5ED5D22B-AA73-4C9D-A4BD-EDBD475F3618}">
      <dgm:prSet phldrT="[Text]"/>
      <dgm:spPr/>
      <dgm:t>
        <a:bodyPr/>
        <a:lstStyle/>
        <a:p>
          <a:r>
            <a:rPr lang="sr-Cyrl-RS" smtClean="0"/>
            <a:t>Регресивно прогресивна пореска стопа</a:t>
          </a:r>
          <a:endParaRPr lang="sr-Cyrl-RS" dirty="0"/>
        </a:p>
      </dgm:t>
    </dgm:pt>
    <dgm:pt modelId="{EA4F2215-A520-44E2-978B-23715BE6C209}" type="parTrans" cxnId="{63D78425-6643-4863-9B22-BA5A8AADC27D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E79124D6-046A-4580-ACCC-E4522570E7C5}" type="sibTrans" cxnId="{63D78425-6643-4863-9B22-BA5A8AADC27D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B0D824E7-B8B7-44BE-BF97-EF011F371FAD}">
      <dgm:prSet phldrT="[Text]"/>
      <dgm:spPr/>
      <dgm:t>
        <a:bodyPr/>
        <a:lstStyle/>
        <a:p>
          <a:r>
            <a:rPr lang="sr-Cyrl-RS" smtClean="0"/>
            <a:t>Пореска стопа која се смањује са растом пореске основице</a:t>
          </a:r>
          <a:endParaRPr lang="sr-Cyrl-RS" dirty="0"/>
        </a:p>
      </dgm:t>
    </dgm:pt>
    <dgm:pt modelId="{F83A8213-A25C-46EE-854A-422364CF838B}" type="parTrans" cxnId="{9C1A5470-12D8-45CE-8633-678B4C1C3F16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2D451BF7-152D-4F26-BE39-AEEE8AE17973}" type="sibTrans" cxnId="{9C1A5470-12D8-45CE-8633-678B4C1C3F16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9182973D-4BC7-4AE4-8514-7A72209F102C}">
      <dgm:prSet phldrT="[Text]"/>
      <dgm:spPr/>
      <dgm:t>
        <a:bodyPr/>
        <a:lstStyle/>
        <a:p>
          <a:r>
            <a:rPr lang="sr-Cyrl-RS" smtClean="0"/>
            <a:t>Пореска стопа која расте са растом пореске основице</a:t>
          </a:r>
          <a:endParaRPr lang="sr-Cyrl-RS" dirty="0"/>
        </a:p>
      </dgm:t>
    </dgm:pt>
    <dgm:pt modelId="{84DC6179-8F07-439D-9046-ED02960CAA21}" type="parTrans" cxnId="{A37FA822-C753-43F0-87E3-0C42758CE9AA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EFC894E5-A330-4A36-9207-0263AC86307D}" type="sibTrans" cxnId="{A37FA822-C753-43F0-87E3-0C42758CE9AA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CE56B37C-C084-426C-A7A1-4ED7CCD0CB18}">
      <dgm:prSet phldrT="[Text]"/>
      <dgm:spPr/>
      <dgm:t>
        <a:bodyPr/>
        <a:lstStyle/>
        <a:p>
          <a:r>
            <a:rPr lang="sr-Cyrl-RS" smtClean="0"/>
            <a:t>Пропорционално прогресивна пореска стопа</a:t>
          </a:r>
          <a:endParaRPr lang="sr-Cyrl-RS" dirty="0"/>
        </a:p>
      </dgm:t>
    </dgm:pt>
    <dgm:pt modelId="{FDAE9E07-E6ED-445A-AB6C-7A076600929D}" type="parTrans" cxnId="{EC7E2BC6-2D74-4A07-B1F0-68405812DAB4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9F00FBD2-219A-4329-9325-8E5399179BA5}" type="sibTrans" cxnId="{EC7E2BC6-2D74-4A07-B1F0-68405812DAB4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F7EE120F-D082-489F-9831-37FA9FFF8041}">
      <dgm:prSet phldrT="[Text]"/>
      <dgm:spPr/>
      <dgm:t>
        <a:bodyPr/>
        <a:lstStyle/>
        <a:p>
          <a:r>
            <a:rPr lang="sr-Cyrl-RS" smtClean="0"/>
            <a:t>Прогресивно прогресивна пореска стопа</a:t>
          </a:r>
          <a:endParaRPr lang="sr-Cyrl-RS" dirty="0"/>
        </a:p>
      </dgm:t>
    </dgm:pt>
    <dgm:pt modelId="{5F9A4AF1-8C05-4632-9363-34D499BE970E}" type="parTrans" cxnId="{8761E1A1-2EB3-4E52-A34B-E7C43ECAD0EA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E9F0B1DD-D1F6-4FF2-BE30-023D696E2060}" type="sibTrans" cxnId="{8761E1A1-2EB3-4E52-A34B-E7C43ECAD0EA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92C61685-2B2C-4B51-AEE0-0C8414A49120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sr-Cyrl-RS" dirty="0" smtClean="0"/>
            <a:t>Пореска стопа расте истом динамиком којом расте пореска основица</a:t>
          </a:r>
          <a:endParaRPr lang="sr-Cyrl-RS" dirty="0"/>
        </a:p>
      </dgm:t>
    </dgm:pt>
    <dgm:pt modelId="{78040641-18A0-4278-A510-A9346756133F}" type="parTrans" cxnId="{CF8C7BE1-B417-4B77-AD08-98431EA6CF82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F66970DE-9525-4371-AC3E-E9FFE4FADF58}" type="sibTrans" cxnId="{CF8C7BE1-B417-4B77-AD08-98431EA6CF82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E7D59786-472B-48AA-BE87-BEADA7956950}">
      <dgm:prSet phldrT="[Text]"/>
      <dgm:spPr>
        <a:solidFill>
          <a:srgbClr val="00B0F0"/>
        </a:solidFill>
      </dgm:spPr>
      <dgm:t>
        <a:bodyPr/>
        <a:lstStyle/>
        <a:p>
          <a:r>
            <a:rPr lang="sr-Cyrl-RS" dirty="0" smtClean="0"/>
            <a:t>Пореска стопа расте бржом динамиком у односу на раст пореске основице</a:t>
          </a:r>
          <a:endParaRPr lang="sr-Cyrl-RS" dirty="0"/>
        </a:p>
      </dgm:t>
    </dgm:pt>
    <dgm:pt modelId="{DC19FAB1-FDED-4122-857D-2CC71CBB1578}" type="parTrans" cxnId="{A59C885E-79F3-4307-8210-1DB0D35D02DA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84154589-2FF7-4A8E-8788-F639012BABCC}" type="sibTrans" cxnId="{A59C885E-79F3-4307-8210-1DB0D35D02DA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5DE5D1BC-5BC7-4680-AF12-23FA4EE20A28}">
      <dgm:prSet phldrT="[Text]"/>
      <dgm:spPr>
        <a:solidFill>
          <a:srgbClr val="00B0F0"/>
        </a:solidFill>
      </dgm:spPr>
      <dgm:t>
        <a:bodyPr/>
        <a:lstStyle/>
        <a:p>
          <a:r>
            <a:rPr lang="sr-Cyrl-RS" dirty="0" smtClean="0"/>
            <a:t>Пореска стопа расте споријом динамиком у односу на раст пореске основице </a:t>
          </a:r>
          <a:endParaRPr lang="sr-Cyrl-RS" dirty="0"/>
        </a:p>
      </dgm:t>
    </dgm:pt>
    <dgm:pt modelId="{31B812BE-3B61-401C-BD12-A94E822AADAC}" type="parTrans" cxnId="{C1674893-49B6-46E1-9254-02F7C12CDDC1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AF57D297-BF88-472E-B3E6-F1A48965BA65}" type="sibTrans" cxnId="{C1674893-49B6-46E1-9254-02F7C12CDDC1}">
      <dgm:prSet/>
      <dgm:spPr/>
      <dgm:t>
        <a:bodyPr/>
        <a:lstStyle/>
        <a:p>
          <a:endParaRPr lang="sr-Cyrl-RS">
            <a:solidFill>
              <a:schemeClr val="accent6">
                <a:lumMod val="50000"/>
              </a:schemeClr>
            </a:solidFill>
          </a:endParaRPr>
        </a:p>
      </dgm:t>
    </dgm:pt>
    <dgm:pt modelId="{4786CA21-E0D8-4215-9536-71981CD6D5FA}" type="pres">
      <dgm:prSet presAssocID="{FD07DA71-A83F-4BDD-897E-6122769B555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AF5E0B65-7744-4A81-8EAA-B85A5059A425}" type="pres">
      <dgm:prSet presAssocID="{B18185B1-78C4-44C7-920E-4F9BC0F2A127}" presName="root1" presStyleCnt="0"/>
      <dgm:spPr/>
    </dgm:pt>
    <dgm:pt modelId="{10A56517-C7D5-403B-929F-EEA4C12AE59F}" type="pres">
      <dgm:prSet presAssocID="{B18185B1-78C4-44C7-920E-4F9BC0F2A12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D3ED46DE-3EC6-43E6-A496-23434FACB357}" type="pres">
      <dgm:prSet presAssocID="{B18185B1-78C4-44C7-920E-4F9BC0F2A127}" presName="level2hierChild" presStyleCnt="0"/>
      <dgm:spPr/>
    </dgm:pt>
    <dgm:pt modelId="{60D7C8A7-C037-48E7-AA6C-4B6EA601839B}" type="pres">
      <dgm:prSet presAssocID="{357BF792-6498-4EC1-A05A-7F2B94D3D1BC}" presName="conn2-1" presStyleLbl="parChTrans1D2" presStyleIdx="0" presStyleCnt="3"/>
      <dgm:spPr/>
      <dgm:t>
        <a:bodyPr/>
        <a:lstStyle/>
        <a:p>
          <a:endParaRPr lang="sr-Cyrl-RS"/>
        </a:p>
      </dgm:t>
    </dgm:pt>
    <dgm:pt modelId="{7CB1D680-67D4-4E08-80E9-541B0058F86C}" type="pres">
      <dgm:prSet presAssocID="{357BF792-6498-4EC1-A05A-7F2B94D3D1BC}" presName="connTx" presStyleLbl="parChTrans1D2" presStyleIdx="0" presStyleCnt="3"/>
      <dgm:spPr/>
      <dgm:t>
        <a:bodyPr/>
        <a:lstStyle/>
        <a:p>
          <a:endParaRPr lang="sr-Cyrl-RS"/>
        </a:p>
      </dgm:t>
    </dgm:pt>
    <dgm:pt modelId="{C778AD3E-A246-4834-9450-38E520294688}" type="pres">
      <dgm:prSet presAssocID="{B923F4CE-ABB8-4AF8-805F-8668E44CFF93}" presName="root2" presStyleCnt="0"/>
      <dgm:spPr/>
    </dgm:pt>
    <dgm:pt modelId="{2A84B21C-8E1F-4812-BAAC-01881671281B}" type="pres">
      <dgm:prSet presAssocID="{B923F4CE-ABB8-4AF8-805F-8668E44CFF9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610DB4F3-E6EE-493D-955B-A7DB4EB38CDD}" type="pres">
      <dgm:prSet presAssocID="{B923F4CE-ABB8-4AF8-805F-8668E44CFF93}" presName="level3hierChild" presStyleCnt="0"/>
      <dgm:spPr/>
    </dgm:pt>
    <dgm:pt modelId="{78B9CE63-AF07-4112-9B70-8F316016A73A}" type="pres">
      <dgm:prSet presAssocID="{443135A2-599C-44C0-835C-8C393AB75C72}" presName="conn2-1" presStyleLbl="parChTrans1D3" presStyleIdx="0" presStyleCnt="3"/>
      <dgm:spPr/>
      <dgm:t>
        <a:bodyPr/>
        <a:lstStyle/>
        <a:p>
          <a:endParaRPr lang="sr-Cyrl-RS"/>
        </a:p>
      </dgm:t>
    </dgm:pt>
    <dgm:pt modelId="{39337DF7-AEE0-4D44-945B-3FF71E8E28AD}" type="pres">
      <dgm:prSet presAssocID="{443135A2-599C-44C0-835C-8C393AB75C72}" presName="connTx" presStyleLbl="parChTrans1D3" presStyleIdx="0" presStyleCnt="3"/>
      <dgm:spPr/>
      <dgm:t>
        <a:bodyPr/>
        <a:lstStyle/>
        <a:p>
          <a:endParaRPr lang="sr-Cyrl-RS"/>
        </a:p>
      </dgm:t>
    </dgm:pt>
    <dgm:pt modelId="{C5776282-A468-4CB7-B7BB-ABC283CFB264}" type="pres">
      <dgm:prSet presAssocID="{6B0F440B-36D4-4E18-8DD2-1906D94D99F4}" presName="root2" presStyleCnt="0"/>
      <dgm:spPr/>
    </dgm:pt>
    <dgm:pt modelId="{67044912-20BD-440F-B89C-AC6C8715F84F}" type="pres">
      <dgm:prSet presAssocID="{6B0F440B-36D4-4E18-8DD2-1906D94D99F4}" presName="LevelTwoTextNode" presStyleLbl="node3" presStyleIdx="0" presStyleCnt="3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sr-Cyrl-RS"/>
        </a:p>
      </dgm:t>
    </dgm:pt>
    <dgm:pt modelId="{B278B707-45FF-45E5-BF2B-7C069B964A07}" type="pres">
      <dgm:prSet presAssocID="{6B0F440B-36D4-4E18-8DD2-1906D94D99F4}" presName="level3hierChild" presStyleCnt="0"/>
      <dgm:spPr/>
    </dgm:pt>
    <dgm:pt modelId="{E67BE7BA-1593-4B36-A5DD-1C5FF7B12663}" type="pres">
      <dgm:prSet presAssocID="{04C8F769-4F7A-458C-8F26-229B9BFEB421}" presName="conn2-1" presStyleLbl="parChTrans1D2" presStyleIdx="1" presStyleCnt="3"/>
      <dgm:spPr/>
      <dgm:t>
        <a:bodyPr/>
        <a:lstStyle/>
        <a:p>
          <a:endParaRPr lang="sr-Cyrl-RS"/>
        </a:p>
      </dgm:t>
    </dgm:pt>
    <dgm:pt modelId="{EB171124-E12B-428B-8201-CA946B30C3C1}" type="pres">
      <dgm:prSet presAssocID="{04C8F769-4F7A-458C-8F26-229B9BFEB421}" presName="connTx" presStyleLbl="parChTrans1D2" presStyleIdx="1" presStyleCnt="3"/>
      <dgm:spPr/>
      <dgm:t>
        <a:bodyPr/>
        <a:lstStyle/>
        <a:p>
          <a:endParaRPr lang="sr-Cyrl-RS"/>
        </a:p>
      </dgm:t>
    </dgm:pt>
    <dgm:pt modelId="{F48877ED-4C98-4C2D-8D5F-92B1F48633AF}" type="pres">
      <dgm:prSet presAssocID="{A4227396-6FB4-4732-B74F-E541C922F41D}" presName="root2" presStyleCnt="0"/>
      <dgm:spPr/>
    </dgm:pt>
    <dgm:pt modelId="{AF971881-594E-49BD-9BDF-4F585C7CE0C3}" type="pres">
      <dgm:prSet presAssocID="{A4227396-6FB4-4732-B74F-E541C922F41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9ADC4327-8BCC-414A-8803-021D45D441C4}" type="pres">
      <dgm:prSet presAssocID="{A4227396-6FB4-4732-B74F-E541C922F41D}" presName="level3hierChild" presStyleCnt="0"/>
      <dgm:spPr/>
    </dgm:pt>
    <dgm:pt modelId="{7FEF1162-E696-470A-9E0C-A8F540D1BB0A}" type="pres">
      <dgm:prSet presAssocID="{84DC6179-8F07-439D-9046-ED02960CAA21}" presName="conn2-1" presStyleLbl="parChTrans1D3" presStyleIdx="1" presStyleCnt="3"/>
      <dgm:spPr/>
      <dgm:t>
        <a:bodyPr/>
        <a:lstStyle/>
        <a:p>
          <a:endParaRPr lang="sr-Cyrl-RS"/>
        </a:p>
      </dgm:t>
    </dgm:pt>
    <dgm:pt modelId="{2FCAC52E-B851-4DE5-96F5-E7DF3ACB915C}" type="pres">
      <dgm:prSet presAssocID="{84DC6179-8F07-439D-9046-ED02960CAA21}" presName="connTx" presStyleLbl="parChTrans1D3" presStyleIdx="1" presStyleCnt="3"/>
      <dgm:spPr/>
      <dgm:t>
        <a:bodyPr/>
        <a:lstStyle/>
        <a:p>
          <a:endParaRPr lang="sr-Cyrl-RS"/>
        </a:p>
      </dgm:t>
    </dgm:pt>
    <dgm:pt modelId="{37ED3122-605B-4B69-BA25-0939DBC9571D}" type="pres">
      <dgm:prSet presAssocID="{9182973D-4BC7-4AE4-8514-7A72209F102C}" presName="root2" presStyleCnt="0"/>
      <dgm:spPr/>
    </dgm:pt>
    <dgm:pt modelId="{17E324B2-AFDF-4B25-A554-0773B72E9902}" type="pres">
      <dgm:prSet presAssocID="{9182973D-4BC7-4AE4-8514-7A72209F102C}" presName="LevelTwoTextNode" presStyleLbl="node3" presStyleIdx="1" presStyleCnt="3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sr-Cyrl-RS"/>
        </a:p>
      </dgm:t>
    </dgm:pt>
    <dgm:pt modelId="{932F664F-ADB6-4E74-B040-2C3278901E62}" type="pres">
      <dgm:prSet presAssocID="{9182973D-4BC7-4AE4-8514-7A72209F102C}" presName="level3hierChild" presStyleCnt="0"/>
      <dgm:spPr/>
    </dgm:pt>
    <dgm:pt modelId="{D258BE3B-4A74-45DF-BAB6-7F5F06EBA01F}" type="pres">
      <dgm:prSet presAssocID="{FDAE9E07-E6ED-445A-AB6C-7A076600929D}" presName="conn2-1" presStyleLbl="parChTrans1D4" presStyleIdx="0" presStyleCnt="6"/>
      <dgm:spPr/>
      <dgm:t>
        <a:bodyPr/>
        <a:lstStyle/>
        <a:p>
          <a:endParaRPr lang="sr-Cyrl-RS"/>
        </a:p>
      </dgm:t>
    </dgm:pt>
    <dgm:pt modelId="{BC5FCB52-1AB0-453C-9E39-5627F6B4B91B}" type="pres">
      <dgm:prSet presAssocID="{FDAE9E07-E6ED-445A-AB6C-7A076600929D}" presName="connTx" presStyleLbl="parChTrans1D4" presStyleIdx="0" presStyleCnt="6"/>
      <dgm:spPr/>
      <dgm:t>
        <a:bodyPr/>
        <a:lstStyle/>
        <a:p>
          <a:endParaRPr lang="sr-Cyrl-RS"/>
        </a:p>
      </dgm:t>
    </dgm:pt>
    <dgm:pt modelId="{D20D0052-2EE8-4ACC-8D69-048152E74653}" type="pres">
      <dgm:prSet presAssocID="{CE56B37C-C084-426C-A7A1-4ED7CCD0CB18}" presName="root2" presStyleCnt="0"/>
      <dgm:spPr/>
    </dgm:pt>
    <dgm:pt modelId="{C63989F7-7B8B-49DF-A3CD-D2B61E964485}" type="pres">
      <dgm:prSet presAssocID="{CE56B37C-C084-426C-A7A1-4ED7CCD0CB18}" presName="LevelTwoTextNode" presStyleLbl="node4" presStyleIdx="0" presStyleCnt="6">
        <dgm:presLayoutVars>
          <dgm:chPref val="3"/>
        </dgm:presLayoutVars>
      </dgm:prSet>
      <dgm:spPr>
        <a:prstGeom prst="flowChartPreparation">
          <a:avLst/>
        </a:prstGeom>
      </dgm:spPr>
      <dgm:t>
        <a:bodyPr/>
        <a:lstStyle/>
        <a:p>
          <a:endParaRPr lang="sr-Cyrl-RS"/>
        </a:p>
      </dgm:t>
    </dgm:pt>
    <dgm:pt modelId="{D7205032-3CF2-4C3D-B003-68479CAEE89B}" type="pres">
      <dgm:prSet presAssocID="{CE56B37C-C084-426C-A7A1-4ED7CCD0CB18}" presName="level3hierChild" presStyleCnt="0"/>
      <dgm:spPr/>
    </dgm:pt>
    <dgm:pt modelId="{3F156AFC-848E-4DD5-BDC4-4E4D5B1EBE32}" type="pres">
      <dgm:prSet presAssocID="{78040641-18A0-4278-A510-A9346756133F}" presName="conn2-1" presStyleLbl="parChTrans1D4" presStyleIdx="1" presStyleCnt="6"/>
      <dgm:spPr/>
      <dgm:t>
        <a:bodyPr/>
        <a:lstStyle/>
        <a:p>
          <a:endParaRPr lang="sr-Cyrl-RS"/>
        </a:p>
      </dgm:t>
    </dgm:pt>
    <dgm:pt modelId="{E475B0B6-2DE2-4EE7-863F-9C6709B3CAE6}" type="pres">
      <dgm:prSet presAssocID="{78040641-18A0-4278-A510-A9346756133F}" presName="connTx" presStyleLbl="parChTrans1D4" presStyleIdx="1" presStyleCnt="6"/>
      <dgm:spPr/>
      <dgm:t>
        <a:bodyPr/>
        <a:lstStyle/>
        <a:p>
          <a:endParaRPr lang="sr-Cyrl-RS"/>
        </a:p>
      </dgm:t>
    </dgm:pt>
    <dgm:pt modelId="{05D5C071-4458-40AD-884E-8F985333A6F3}" type="pres">
      <dgm:prSet presAssocID="{92C61685-2B2C-4B51-AEE0-0C8414A49120}" presName="root2" presStyleCnt="0"/>
      <dgm:spPr/>
    </dgm:pt>
    <dgm:pt modelId="{64C4D6AC-3B91-4910-8081-1404F4AEB8EF}" type="pres">
      <dgm:prSet presAssocID="{92C61685-2B2C-4B51-AEE0-0C8414A49120}" presName="LevelTwoTextNode" presStyleLbl="node4" presStyleIdx="1" presStyleCnt="6">
        <dgm:presLayoutVars>
          <dgm:chPref val="3"/>
        </dgm:presLayoutVars>
      </dgm:prSet>
      <dgm:spPr>
        <a:prstGeom prst="snip2DiagRect">
          <a:avLst/>
        </a:prstGeom>
      </dgm:spPr>
      <dgm:t>
        <a:bodyPr/>
        <a:lstStyle/>
        <a:p>
          <a:endParaRPr lang="sr-Cyrl-RS"/>
        </a:p>
      </dgm:t>
    </dgm:pt>
    <dgm:pt modelId="{3F1BE9E9-7186-4D8A-9EBD-9D05A3D80D5D}" type="pres">
      <dgm:prSet presAssocID="{92C61685-2B2C-4B51-AEE0-0C8414A49120}" presName="level3hierChild" presStyleCnt="0"/>
      <dgm:spPr/>
    </dgm:pt>
    <dgm:pt modelId="{6AA2FEFF-40BF-402F-B021-460F60355FD5}" type="pres">
      <dgm:prSet presAssocID="{5F9A4AF1-8C05-4632-9363-34D499BE970E}" presName="conn2-1" presStyleLbl="parChTrans1D4" presStyleIdx="2" presStyleCnt="6"/>
      <dgm:spPr/>
      <dgm:t>
        <a:bodyPr/>
        <a:lstStyle/>
        <a:p>
          <a:endParaRPr lang="sr-Cyrl-RS"/>
        </a:p>
      </dgm:t>
    </dgm:pt>
    <dgm:pt modelId="{0B1A0F2E-4E46-40A2-8A98-0904795708C3}" type="pres">
      <dgm:prSet presAssocID="{5F9A4AF1-8C05-4632-9363-34D499BE970E}" presName="connTx" presStyleLbl="parChTrans1D4" presStyleIdx="2" presStyleCnt="6"/>
      <dgm:spPr/>
      <dgm:t>
        <a:bodyPr/>
        <a:lstStyle/>
        <a:p>
          <a:endParaRPr lang="sr-Cyrl-RS"/>
        </a:p>
      </dgm:t>
    </dgm:pt>
    <dgm:pt modelId="{CF42F208-99E9-4092-A58F-18F90F630B21}" type="pres">
      <dgm:prSet presAssocID="{F7EE120F-D082-489F-9831-37FA9FFF8041}" presName="root2" presStyleCnt="0"/>
      <dgm:spPr/>
    </dgm:pt>
    <dgm:pt modelId="{6F0200DE-81DC-4558-9F49-6B0E308558AE}" type="pres">
      <dgm:prSet presAssocID="{F7EE120F-D082-489F-9831-37FA9FFF8041}" presName="LevelTwoTextNode" presStyleLbl="node4" presStyleIdx="2" presStyleCnt="6">
        <dgm:presLayoutVars>
          <dgm:chPref val="3"/>
        </dgm:presLayoutVars>
      </dgm:prSet>
      <dgm:spPr>
        <a:prstGeom prst="flowChartPreparation">
          <a:avLst/>
        </a:prstGeom>
      </dgm:spPr>
      <dgm:t>
        <a:bodyPr/>
        <a:lstStyle/>
        <a:p>
          <a:endParaRPr lang="sr-Cyrl-RS"/>
        </a:p>
      </dgm:t>
    </dgm:pt>
    <dgm:pt modelId="{8CED6037-225A-4D76-A05D-AD731FF9C0C9}" type="pres">
      <dgm:prSet presAssocID="{F7EE120F-D082-489F-9831-37FA9FFF8041}" presName="level3hierChild" presStyleCnt="0"/>
      <dgm:spPr/>
    </dgm:pt>
    <dgm:pt modelId="{2FDB2E4E-587C-405A-A411-720FADCAA981}" type="pres">
      <dgm:prSet presAssocID="{DC19FAB1-FDED-4122-857D-2CC71CBB1578}" presName="conn2-1" presStyleLbl="parChTrans1D4" presStyleIdx="3" presStyleCnt="6"/>
      <dgm:spPr/>
      <dgm:t>
        <a:bodyPr/>
        <a:lstStyle/>
        <a:p>
          <a:endParaRPr lang="sr-Cyrl-RS"/>
        </a:p>
      </dgm:t>
    </dgm:pt>
    <dgm:pt modelId="{EACC7914-60AE-48DE-B7A3-82DA4D24BA3D}" type="pres">
      <dgm:prSet presAssocID="{DC19FAB1-FDED-4122-857D-2CC71CBB1578}" presName="connTx" presStyleLbl="parChTrans1D4" presStyleIdx="3" presStyleCnt="6"/>
      <dgm:spPr/>
      <dgm:t>
        <a:bodyPr/>
        <a:lstStyle/>
        <a:p>
          <a:endParaRPr lang="sr-Cyrl-RS"/>
        </a:p>
      </dgm:t>
    </dgm:pt>
    <dgm:pt modelId="{50813173-CB78-4149-AD23-ACA0EE1C0B68}" type="pres">
      <dgm:prSet presAssocID="{E7D59786-472B-48AA-BE87-BEADA7956950}" presName="root2" presStyleCnt="0"/>
      <dgm:spPr/>
    </dgm:pt>
    <dgm:pt modelId="{EB9FB0E4-C160-4B3A-9D3F-2D063D64A310}" type="pres">
      <dgm:prSet presAssocID="{E7D59786-472B-48AA-BE87-BEADA7956950}" presName="LevelTwoTextNode" presStyleLbl="node4" presStyleIdx="3" presStyleCnt="6">
        <dgm:presLayoutVars>
          <dgm:chPref val="3"/>
        </dgm:presLayoutVars>
      </dgm:prSet>
      <dgm:spPr>
        <a:prstGeom prst="snip2DiagRect">
          <a:avLst/>
        </a:prstGeom>
      </dgm:spPr>
      <dgm:t>
        <a:bodyPr/>
        <a:lstStyle/>
        <a:p>
          <a:endParaRPr lang="sr-Cyrl-RS"/>
        </a:p>
      </dgm:t>
    </dgm:pt>
    <dgm:pt modelId="{5FC53A78-A4C8-4BFD-81DB-C6710207297B}" type="pres">
      <dgm:prSet presAssocID="{E7D59786-472B-48AA-BE87-BEADA7956950}" presName="level3hierChild" presStyleCnt="0"/>
      <dgm:spPr/>
    </dgm:pt>
    <dgm:pt modelId="{DDEF8EB7-0798-41BA-8F61-AF2D64951DE9}" type="pres">
      <dgm:prSet presAssocID="{EA4F2215-A520-44E2-978B-23715BE6C209}" presName="conn2-1" presStyleLbl="parChTrans1D4" presStyleIdx="4" presStyleCnt="6"/>
      <dgm:spPr/>
      <dgm:t>
        <a:bodyPr/>
        <a:lstStyle/>
        <a:p>
          <a:endParaRPr lang="sr-Cyrl-RS"/>
        </a:p>
      </dgm:t>
    </dgm:pt>
    <dgm:pt modelId="{C71B325F-9C30-479C-BB10-1296B9B64B81}" type="pres">
      <dgm:prSet presAssocID="{EA4F2215-A520-44E2-978B-23715BE6C209}" presName="connTx" presStyleLbl="parChTrans1D4" presStyleIdx="4" presStyleCnt="6"/>
      <dgm:spPr/>
      <dgm:t>
        <a:bodyPr/>
        <a:lstStyle/>
        <a:p>
          <a:endParaRPr lang="sr-Cyrl-RS"/>
        </a:p>
      </dgm:t>
    </dgm:pt>
    <dgm:pt modelId="{09383F27-BC56-4D44-A3F6-53CE261A6D13}" type="pres">
      <dgm:prSet presAssocID="{5ED5D22B-AA73-4C9D-A4BD-EDBD475F3618}" presName="root2" presStyleCnt="0"/>
      <dgm:spPr/>
    </dgm:pt>
    <dgm:pt modelId="{A7ABB758-1700-4A18-9D0D-73A65C302FCE}" type="pres">
      <dgm:prSet presAssocID="{5ED5D22B-AA73-4C9D-A4BD-EDBD475F3618}" presName="LevelTwoTextNode" presStyleLbl="node4" presStyleIdx="4" presStyleCnt="6">
        <dgm:presLayoutVars>
          <dgm:chPref val="3"/>
        </dgm:presLayoutVars>
      </dgm:prSet>
      <dgm:spPr>
        <a:prstGeom prst="flowChartPreparation">
          <a:avLst/>
        </a:prstGeom>
      </dgm:spPr>
      <dgm:t>
        <a:bodyPr/>
        <a:lstStyle/>
        <a:p>
          <a:endParaRPr lang="sr-Cyrl-RS"/>
        </a:p>
      </dgm:t>
    </dgm:pt>
    <dgm:pt modelId="{AB1101B5-A186-46E2-B2EE-47C3DEB33909}" type="pres">
      <dgm:prSet presAssocID="{5ED5D22B-AA73-4C9D-A4BD-EDBD475F3618}" presName="level3hierChild" presStyleCnt="0"/>
      <dgm:spPr/>
    </dgm:pt>
    <dgm:pt modelId="{9D28781C-A2F3-44A1-B836-C5B45C933DCC}" type="pres">
      <dgm:prSet presAssocID="{31B812BE-3B61-401C-BD12-A94E822AADAC}" presName="conn2-1" presStyleLbl="parChTrans1D4" presStyleIdx="5" presStyleCnt="6"/>
      <dgm:spPr/>
      <dgm:t>
        <a:bodyPr/>
        <a:lstStyle/>
        <a:p>
          <a:endParaRPr lang="sr-Cyrl-RS"/>
        </a:p>
      </dgm:t>
    </dgm:pt>
    <dgm:pt modelId="{E1C8F2EB-846F-428A-AE2A-519B07E1DBA2}" type="pres">
      <dgm:prSet presAssocID="{31B812BE-3B61-401C-BD12-A94E822AADAC}" presName="connTx" presStyleLbl="parChTrans1D4" presStyleIdx="5" presStyleCnt="6"/>
      <dgm:spPr/>
      <dgm:t>
        <a:bodyPr/>
        <a:lstStyle/>
        <a:p>
          <a:endParaRPr lang="sr-Cyrl-RS"/>
        </a:p>
      </dgm:t>
    </dgm:pt>
    <dgm:pt modelId="{0AC11124-0B29-46CC-8074-5AC9C57C0455}" type="pres">
      <dgm:prSet presAssocID="{5DE5D1BC-5BC7-4680-AF12-23FA4EE20A28}" presName="root2" presStyleCnt="0"/>
      <dgm:spPr/>
    </dgm:pt>
    <dgm:pt modelId="{CE2690BA-1AB1-460C-971C-5A2C2C33678F}" type="pres">
      <dgm:prSet presAssocID="{5DE5D1BC-5BC7-4680-AF12-23FA4EE20A28}" presName="LevelTwoTextNode" presStyleLbl="node4" presStyleIdx="5" presStyleCnt="6">
        <dgm:presLayoutVars>
          <dgm:chPref val="3"/>
        </dgm:presLayoutVars>
      </dgm:prSet>
      <dgm:spPr>
        <a:prstGeom prst="snip2DiagRect">
          <a:avLst/>
        </a:prstGeom>
      </dgm:spPr>
      <dgm:t>
        <a:bodyPr/>
        <a:lstStyle/>
        <a:p>
          <a:endParaRPr lang="sr-Cyrl-RS"/>
        </a:p>
      </dgm:t>
    </dgm:pt>
    <dgm:pt modelId="{18889200-DE49-448D-A318-6337283907D3}" type="pres">
      <dgm:prSet presAssocID="{5DE5D1BC-5BC7-4680-AF12-23FA4EE20A28}" presName="level3hierChild" presStyleCnt="0"/>
      <dgm:spPr/>
    </dgm:pt>
    <dgm:pt modelId="{4FA6383A-F16F-4CAF-8E18-E6CBCD7BFB7D}" type="pres">
      <dgm:prSet presAssocID="{60AA53F5-34BC-444A-8CD5-0EC2D1729BB6}" presName="conn2-1" presStyleLbl="parChTrans1D2" presStyleIdx="2" presStyleCnt="3"/>
      <dgm:spPr/>
      <dgm:t>
        <a:bodyPr/>
        <a:lstStyle/>
        <a:p>
          <a:endParaRPr lang="sr-Cyrl-RS"/>
        </a:p>
      </dgm:t>
    </dgm:pt>
    <dgm:pt modelId="{1E6B56E0-3DC8-448B-86CB-CE4036931A28}" type="pres">
      <dgm:prSet presAssocID="{60AA53F5-34BC-444A-8CD5-0EC2D1729BB6}" presName="connTx" presStyleLbl="parChTrans1D2" presStyleIdx="2" presStyleCnt="3"/>
      <dgm:spPr/>
      <dgm:t>
        <a:bodyPr/>
        <a:lstStyle/>
        <a:p>
          <a:endParaRPr lang="sr-Cyrl-RS"/>
        </a:p>
      </dgm:t>
    </dgm:pt>
    <dgm:pt modelId="{6630BCC6-9615-47BF-A9B8-3C7F5A6AE67A}" type="pres">
      <dgm:prSet presAssocID="{1D33C534-32E5-466A-882C-11B998935443}" presName="root2" presStyleCnt="0"/>
      <dgm:spPr/>
    </dgm:pt>
    <dgm:pt modelId="{2BD9C706-E480-4720-AF4F-E4CD853C1550}" type="pres">
      <dgm:prSet presAssocID="{1D33C534-32E5-466A-882C-11B99893544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CACE702F-C84A-4D12-B016-7993C0CD4A99}" type="pres">
      <dgm:prSet presAssocID="{1D33C534-32E5-466A-882C-11B998935443}" presName="level3hierChild" presStyleCnt="0"/>
      <dgm:spPr/>
    </dgm:pt>
    <dgm:pt modelId="{7E28D4B5-0EE5-4935-8B1B-9E279D2999B0}" type="pres">
      <dgm:prSet presAssocID="{F83A8213-A25C-46EE-854A-422364CF838B}" presName="conn2-1" presStyleLbl="parChTrans1D3" presStyleIdx="2" presStyleCnt="3"/>
      <dgm:spPr/>
      <dgm:t>
        <a:bodyPr/>
        <a:lstStyle/>
        <a:p>
          <a:endParaRPr lang="sr-Cyrl-RS"/>
        </a:p>
      </dgm:t>
    </dgm:pt>
    <dgm:pt modelId="{4FA89BE9-8A05-4B96-AA48-09E4FB9A7B89}" type="pres">
      <dgm:prSet presAssocID="{F83A8213-A25C-46EE-854A-422364CF838B}" presName="connTx" presStyleLbl="parChTrans1D3" presStyleIdx="2" presStyleCnt="3"/>
      <dgm:spPr/>
      <dgm:t>
        <a:bodyPr/>
        <a:lstStyle/>
        <a:p>
          <a:endParaRPr lang="sr-Cyrl-RS"/>
        </a:p>
      </dgm:t>
    </dgm:pt>
    <dgm:pt modelId="{604C68E7-A8C2-4752-9F71-50C29B81555C}" type="pres">
      <dgm:prSet presAssocID="{B0D824E7-B8B7-44BE-BF97-EF011F371FAD}" presName="root2" presStyleCnt="0"/>
      <dgm:spPr/>
    </dgm:pt>
    <dgm:pt modelId="{F770772E-FDA6-4FA1-B00E-C2AD0243A5EA}" type="pres">
      <dgm:prSet presAssocID="{B0D824E7-B8B7-44BE-BF97-EF011F371FAD}" presName="LevelTwoTextNode" presStyleLbl="node3" presStyleIdx="2" presStyleCnt="3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sr-Cyrl-RS"/>
        </a:p>
      </dgm:t>
    </dgm:pt>
    <dgm:pt modelId="{E662EB8C-DB71-4BB2-A364-95120F046EEF}" type="pres">
      <dgm:prSet presAssocID="{B0D824E7-B8B7-44BE-BF97-EF011F371FAD}" presName="level3hierChild" presStyleCnt="0"/>
      <dgm:spPr/>
    </dgm:pt>
  </dgm:ptLst>
  <dgm:cxnLst>
    <dgm:cxn modelId="{36D23C41-4B18-4401-9057-0195B6C92D9A}" type="presOf" srcId="{EA4F2215-A520-44E2-978B-23715BE6C209}" destId="{DDEF8EB7-0798-41BA-8F61-AF2D64951DE9}" srcOrd="0" destOrd="0" presId="urn:microsoft.com/office/officeart/2005/8/layout/hierarchy2"/>
    <dgm:cxn modelId="{B1CFE4F5-50FC-43CE-B76E-8CCED8E917B3}" type="presOf" srcId="{5DE5D1BC-5BC7-4680-AF12-23FA4EE20A28}" destId="{CE2690BA-1AB1-460C-971C-5A2C2C33678F}" srcOrd="0" destOrd="0" presId="urn:microsoft.com/office/officeart/2005/8/layout/hierarchy2"/>
    <dgm:cxn modelId="{59417E7C-A9A9-4E09-8613-B18E36C9D29D}" type="presOf" srcId="{FDAE9E07-E6ED-445A-AB6C-7A076600929D}" destId="{D258BE3B-4A74-45DF-BAB6-7F5F06EBA01F}" srcOrd="0" destOrd="0" presId="urn:microsoft.com/office/officeart/2005/8/layout/hierarchy2"/>
    <dgm:cxn modelId="{126A9505-4F66-4EFA-9360-1C2C2F53DE6C}" type="presOf" srcId="{F7EE120F-D082-489F-9831-37FA9FFF8041}" destId="{6F0200DE-81DC-4558-9F49-6B0E308558AE}" srcOrd="0" destOrd="0" presId="urn:microsoft.com/office/officeart/2005/8/layout/hierarchy2"/>
    <dgm:cxn modelId="{7FA627AD-0788-468B-9385-913323AB8EC1}" type="presOf" srcId="{B18185B1-78C4-44C7-920E-4F9BC0F2A127}" destId="{10A56517-C7D5-403B-929F-EEA4C12AE59F}" srcOrd="0" destOrd="0" presId="urn:microsoft.com/office/officeart/2005/8/layout/hierarchy2"/>
    <dgm:cxn modelId="{EC7E2BC6-2D74-4A07-B1F0-68405812DAB4}" srcId="{9182973D-4BC7-4AE4-8514-7A72209F102C}" destId="{CE56B37C-C084-426C-A7A1-4ED7CCD0CB18}" srcOrd="0" destOrd="0" parTransId="{FDAE9E07-E6ED-445A-AB6C-7A076600929D}" sibTransId="{9F00FBD2-219A-4329-9325-8E5399179BA5}"/>
    <dgm:cxn modelId="{8B0761BD-9FFB-41D5-A95D-722E33B3BEDE}" type="presOf" srcId="{EA4F2215-A520-44E2-978B-23715BE6C209}" destId="{C71B325F-9C30-479C-BB10-1296B9B64B81}" srcOrd="1" destOrd="0" presId="urn:microsoft.com/office/officeart/2005/8/layout/hierarchy2"/>
    <dgm:cxn modelId="{95E1D870-5580-4D60-98F9-9D299F1BFA22}" type="presOf" srcId="{B0D824E7-B8B7-44BE-BF97-EF011F371FAD}" destId="{F770772E-FDA6-4FA1-B00E-C2AD0243A5EA}" srcOrd="0" destOrd="0" presId="urn:microsoft.com/office/officeart/2005/8/layout/hierarchy2"/>
    <dgm:cxn modelId="{F05B8D1C-0657-4210-93D5-8111B108336A}" type="presOf" srcId="{443135A2-599C-44C0-835C-8C393AB75C72}" destId="{39337DF7-AEE0-4D44-945B-3FF71E8E28AD}" srcOrd="1" destOrd="0" presId="urn:microsoft.com/office/officeart/2005/8/layout/hierarchy2"/>
    <dgm:cxn modelId="{3D7D20E1-4AF9-4A74-85B2-325995D037BE}" srcId="{FD07DA71-A83F-4BDD-897E-6122769B5551}" destId="{B18185B1-78C4-44C7-920E-4F9BC0F2A127}" srcOrd="0" destOrd="0" parTransId="{7A788AAE-0438-47BF-89D8-5971AB4F8C25}" sibTransId="{5CAEF845-4FFA-4F4B-88AC-C94897636A0A}"/>
    <dgm:cxn modelId="{99C52640-D1B7-4CDC-A95D-91CF0EAE57BB}" type="presOf" srcId="{5F9A4AF1-8C05-4632-9363-34D499BE970E}" destId="{0B1A0F2E-4E46-40A2-8A98-0904795708C3}" srcOrd="1" destOrd="0" presId="urn:microsoft.com/office/officeart/2005/8/layout/hierarchy2"/>
    <dgm:cxn modelId="{A025D47C-2378-4533-B567-D69F306B08B2}" type="presOf" srcId="{84DC6179-8F07-439D-9046-ED02960CAA21}" destId="{2FCAC52E-B851-4DE5-96F5-E7DF3ACB915C}" srcOrd="1" destOrd="0" presId="urn:microsoft.com/office/officeart/2005/8/layout/hierarchy2"/>
    <dgm:cxn modelId="{CAB9D995-0223-4365-A65E-0AF3E00D3C08}" srcId="{B18185B1-78C4-44C7-920E-4F9BC0F2A127}" destId="{A4227396-6FB4-4732-B74F-E541C922F41D}" srcOrd="1" destOrd="0" parTransId="{04C8F769-4F7A-458C-8F26-229B9BFEB421}" sibTransId="{AAF80730-BBAE-44C3-90BA-CC648E724038}"/>
    <dgm:cxn modelId="{0F6C0421-25B7-4022-A91A-F0E04E78CC0B}" type="presOf" srcId="{DC19FAB1-FDED-4122-857D-2CC71CBB1578}" destId="{EACC7914-60AE-48DE-B7A3-82DA4D24BA3D}" srcOrd="1" destOrd="0" presId="urn:microsoft.com/office/officeart/2005/8/layout/hierarchy2"/>
    <dgm:cxn modelId="{EE94B679-6B5D-4453-88C8-FD075838A85C}" type="presOf" srcId="{1D33C534-32E5-466A-882C-11B998935443}" destId="{2BD9C706-E480-4720-AF4F-E4CD853C1550}" srcOrd="0" destOrd="0" presId="urn:microsoft.com/office/officeart/2005/8/layout/hierarchy2"/>
    <dgm:cxn modelId="{13EB98A4-F7F9-4F9F-A6BF-905B4368BD2A}" type="presOf" srcId="{443135A2-599C-44C0-835C-8C393AB75C72}" destId="{78B9CE63-AF07-4112-9B70-8F316016A73A}" srcOrd="0" destOrd="0" presId="urn:microsoft.com/office/officeart/2005/8/layout/hierarchy2"/>
    <dgm:cxn modelId="{9E203F3B-52D8-4884-8E3F-B80FB11528BB}" type="presOf" srcId="{F83A8213-A25C-46EE-854A-422364CF838B}" destId="{4FA89BE9-8A05-4B96-AA48-09E4FB9A7B89}" srcOrd="1" destOrd="0" presId="urn:microsoft.com/office/officeart/2005/8/layout/hierarchy2"/>
    <dgm:cxn modelId="{8B96E3B7-E54E-42D3-9E99-15FEF61A0853}" type="presOf" srcId="{A4227396-6FB4-4732-B74F-E541C922F41D}" destId="{AF971881-594E-49BD-9BDF-4F585C7CE0C3}" srcOrd="0" destOrd="0" presId="urn:microsoft.com/office/officeart/2005/8/layout/hierarchy2"/>
    <dgm:cxn modelId="{1162EDFA-2A93-4C74-96E2-376B1D9FDD24}" type="presOf" srcId="{E7D59786-472B-48AA-BE87-BEADA7956950}" destId="{EB9FB0E4-C160-4B3A-9D3F-2D063D64A310}" srcOrd="0" destOrd="0" presId="urn:microsoft.com/office/officeart/2005/8/layout/hierarchy2"/>
    <dgm:cxn modelId="{4A2073A7-94BD-4B7A-97EF-2C9B9B0498B5}" srcId="{B18185B1-78C4-44C7-920E-4F9BC0F2A127}" destId="{1D33C534-32E5-466A-882C-11B998935443}" srcOrd="2" destOrd="0" parTransId="{60AA53F5-34BC-444A-8CD5-0EC2D1729BB6}" sibTransId="{182D1D1F-143B-4039-933D-F86FB1E08AB0}"/>
    <dgm:cxn modelId="{A37FA822-C753-43F0-87E3-0C42758CE9AA}" srcId="{A4227396-6FB4-4732-B74F-E541C922F41D}" destId="{9182973D-4BC7-4AE4-8514-7A72209F102C}" srcOrd="0" destOrd="0" parTransId="{84DC6179-8F07-439D-9046-ED02960CAA21}" sibTransId="{EFC894E5-A330-4A36-9207-0263AC86307D}"/>
    <dgm:cxn modelId="{3921654A-F4BA-40D6-90EA-30B82BF6A815}" type="presOf" srcId="{31B812BE-3B61-401C-BD12-A94E822AADAC}" destId="{E1C8F2EB-846F-428A-AE2A-519B07E1DBA2}" srcOrd="1" destOrd="0" presId="urn:microsoft.com/office/officeart/2005/8/layout/hierarchy2"/>
    <dgm:cxn modelId="{9C1A5470-12D8-45CE-8633-678B4C1C3F16}" srcId="{1D33C534-32E5-466A-882C-11B998935443}" destId="{B0D824E7-B8B7-44BE-BF97-EF011F371FAD}" srcOrd="0" destOrd="0" parTransId="{F83A8213-A25C-46EE-854A-422364CF838B}" sibTransId="{2D451BF7-152D-4F26-BE39-AEEE8AE17973}"/>
    <dgm:cxn modelId="{41365785-C0C8-4344-9B2D-0D9864F735B2}" type="presOf" srcId="{78040641-18A0-4278-A510-A9346756133F}" destId="{3F156AFC-848E-4DD5-BDC4-4E4D5B1EBE32}" srcOrd="0" destOrd="0" presId="urn:microsoft.com/office/officeart/2005/8/layout/hierarchy2"/>
    <dgm:cxn modelId="{5B4EADF2-F2E9-4307-8BDB-D1956C6C57DB}" srcId="{B18185B1-78C4-44C7-920E-4F9BC0F2A127}" destId="{B923F4CE-ABB8-4AF8-805F-8668E44CFF93}" srcOrd="0" destOrd="0" parTransId="{357BF792-6498-4EC1-A05A-7F2B94D3D1BC}" sibTransId="{AA0884C1-727A-4FC5-B613-5CA8C0327E00}"/>
    <dgm:cxn modelId="{069CA6FA-FEB6-4C96-A2DF-0EB80F656BC9}" type="presOf" srcId="{B923F4CE-ABB8-4AF8-805F-8668E44CFF93}" destId="{2A84B21C-8E1F-4812-BAAC-01881671281B}" srcOrd="0" destOrd="0" presId="urn:microsoft.com/office/officeart/2005/8/layout/hierarchy2"/>
    <dgm:cxn modelId="{0960DAAD-DEF9-4D06-960F-29BA5D2E0CAE}" type="presOf" srcId="{04C8F769-4F7A-458C-8F26-229B9BFEB421}" destId="{E67BE7BA-1593-4B36-A5DD-1C5FF7B12663}" srcOrd="0" destOrd="0" presId="urn:microsoft.com/office/officeart/2005/8/layout/hierarchy2"/>
    <dgm:cxn modelId="{8761E1A1-2EB3-4E52-A34B-E7C43ECAD0EA}" srcId="{9182973D-4BC7-4AE4-8514-7A72209F102C}" destId="{F7EE120F-D082-489F-9831-37FA9FFF8041}" srcOrd="1" destOrd="0" parTransId="{5F9A4AF1-8C05-4632-9363-34D499BE970E}" sibTransId="{E9F0B1DD-D1F6-4FF2-BE30-023D696E2060}"/>
    <dgm:cxn modelId="{63D78425-6643-4863-9B22-BA5A8AADC27D}" srcId="{9182973D-4BC7-4AE4-8514-7A72209F102C}" destId="{5ED5D22B-AA73-4C9D-A4BD-EDBD475F3618}" srcOrd="2" destOrd="0" parTransId="{EA4F2215-A520-44E2-978B-23715BE6C209}" sibTransId="{E79124D6-046A-4580-ACCC-E4522570E7C5}"/>
    <dgm:cxn modelId="{7FC867FD-483F-45DC-8911-6AF02BC3CB24}" type="presOf" srcId="{5ED5D22B-AA73-4C9D-A4BD-EDBD475F3618}" destId="{A7ABB758-1700-4A18-9D0D-73A65C302FCE}" srcOrd="0" destOrd="0" presId="urn:microsoft.com/office/officeart/2005/8/layout/hierarchy2"/>
    <dgm:cxn modelId="{A1004DAC-7C52-4A73-975F-7BCB9E2BE427}" type="presOf" srcId="{CE56B37C-C084-426C-A7A1-4ED7CCD0CB18}" destId="{C63989F7-7B8B-49DF-A3CD-D2B61E964485}" srcOrd="0" destOrd="0" presId="urn:microsoft.com/office/officeart/2005/8/layout/hierarchy2"/>
    <dgm:cxn modelId="{948785E1-F6B8-4040-9D8A-C857B39884F1}" type="presOf" srcId="{60AA53F5-34BC-444A-8CD5-0EC2D1729BB6}" destId="{1E6B56E0-3DC8-448B-86CB-CE4036931A28}" srcOrd="1" destOrd="0" presId="urn:microsoft.com/office/officeart/2005/8/layout/hierarchy2"/>
    <dgm:cxn modelId="{326E66FC-DF5E-42C1-B30C-E94B673B77B2}" type="presOf" srcId="{6B0F440B-36D4-4E18-8DD2-1906D94D99F4}" destId="{67044912-20BD-440F-B89C-AC6C8715F84F}" srcOrd="0" destOrd="0" presId="urn:microsoft.com/office/officeart/2005/8/layout/hierarchy2"/>
    <dgm:cxn modelId="{07642E57-79A2-4A8E-8455-C9D7238B9E2A}" type="presOf" srcId="{04C8F769-4F7A-458C-8F26-229B9BFEB421}" destId="{EB171124-E12B-428B-8201-CA946B30C3C1}" srcOrd="1" destOrd="0" presId="urn:microsoft.com/office/officeart/2005/8/layout/hierarchy2"/>
    <dgm:cxn modelId="{F9D43569-E96B-40F2-B2C0-436AE950619F}" type="presOf" srcId="{357BF792-6498-4EC1-A05A-7F2B94D3D1BC}" destId="{7CB1D680-67D4-4E08-80E9-541B0058F86C}" srcOrd="1" destOrd="0" presId="urn:microsoft.com/office/officeart/2005/8/layout/hierarchy2"/>
    <dgm:cxn modelId="{0AFD9BF5-BC9F-44CF-B93D-79C58ED86ECD}" type="presOf" srcId="{9182973D-4BC7-4AE4-8514-7A72209F102C}" destId="{17E324B2-AFDF-4B25-A554-0773B72E9902}" srcOrd="0" destOrd="0" presId="urn:microsoft.com/office/officeart/2005/8/layout/hierarchy2"/>
    <dgm:cxn modelId="{5D3DDF45-0305-4FCA-8DE9-562D80C4E27E}" type="presOf" srcId="{92C61685-2B2C-4B51-AEE0-0C8414A49120}" destId="{64C4D6AC-3B91-4910-8081-1404F4AEB8EF}" srcOrd="0" destOrd="0" presId="urn:microsoft.com/office/officeart/2005/8/layout/hierarchy2"/>
    <dgm:cxn modelId="{B5076980-60F4-42D3-A172-75F16EDAD672}" type="presOf" srcId="{F83A8213-A25C-46EE-854A-422364CF838B}" destId="{7E28D4B5-0EE5-4935-8B1B-9E279D2999B0}" srcOrd="0" destOrd="0" presId="urn:microsoft.com/office/officeart/2005/8/layout/hierarchy2"/>
    <dgm:cxn modelId="{6D058099-8407-4DAA-AF72-215152BE6563}" type="presOf" srcId="{60AA53F5-34BC-444A-8CD5-0EC2D1729BB6}" destId="{4FA6383A-F16F-4CAF-8E18-E6CBCD7BFB7D}" srcOrd="0" destOrd="0" presId="urn:microsoft.com/office/officeart/2005/8/layout/hierarchy2"/>
    <dgm:cxn modelId="{0C642D3B-E3E9-453F-BB2D-DCAFCDFC4810}" type="presOf" srcId="{5F9A4AF1-8C05-4632-9363-34D499BE970E}" destId="{6AA2FEFF-40BF-402F-B021-460F60355FD5}" srcOrd="0" destOrd="0" presId="urn:microsoft.com/office/officeart/2005/8/layout/hierarchy2"/>
    <dgm:cxn modelId="{A59C885E-79F3-4307-8210-1DB0D35D02DA}" srcId="{F7EE120F-D082-489F-9831-37FA9FFF8041}" destId="{E7D59786-472B-48AA-BE87-BEADA7956950}" srcOrd="0" destOrd="0" parTransId="{DC19FAB1-FDED-4122-857D-2CC71CBB1578}" sibTransId="{84154589-2FF7-4A8E-8788-F639012BABCC}"/>
    <dgm:cxn modelId="{2E99F700-5202-4A65-A853-652AF3F1863D}" type="presOf" srcId="{357BF792-6498-4EC1-A05A-7F2B94D3D1BC}" destId="{60D7C8A7-C037-48E7-AA6C-4B6EA601839B}" srcOrd="0" destOrd="0" presId="urn:microsoft.com/office/officeart/2005/8/layout/hierarchy2"/>
    <dgm:cxn modelId="{CF8C7BE1-B417-4B77-AD08-98431EA6CF82}" srcId="{CE56B37C-C084-426C-A7A1-4ED7CCD0CB18}" destId="{92C61685-2B2C-4B51-AEE0-0C8414A49120}" srcOrd="0" destOrd="0" parTransId="{78040641-18A0-4278-A510-A9346756133F}" sibTransId="{F66970DE-9525-4371-AC3E-E9FFE4FADF58}"/>
    <dgm:cxn modelId="{69C8C18C-C1BF-43F3-94A0-02A46C9A4AF6}" srcId="{B923F4CE-ABB8-4AF8-805F-8668E44CFF93}" destId="{6B0F440B-36D4-4E18-8DD2-1906D94D99F4}" srcOrd="0" destOrd="0" parTransId="{443135A2-599C-44C0-835C-8C393AB75C72}" sibTransId="{0844C423-E731-4746-905D-88A2470C285D}"/>
    <dgm:cxn modelId="{C1674893-49B6-46E1-9254-02F7C12CDDC1}" srcId="{5ED5D22B-AA73-4C9D-A4BD-EDBD475F3618}" destId="{5DE5D1BC-5BC7-4680-AF12-23FA4EE20A28}" srcOrd="0" destOrd="0" parTransId="{31B812BE-3B61-401C-BD12-A94E822AADAC}" sibTransId="{AF57D297-BF88-472E-B3E6-F1A48965BA65}"/>
    <dgm:cxn modelId="{99713AC3-F34A-4CB7-98E0-3BE58AB42741}" type="presOf" srcId="{DC19FAB1-FDED-4122-857D-2CC71CBB1578}" destId="{2FDB2E4E-587C-405A-A411-720FADCAA981}" srcOrd="0" destOrd="0" presId="urn:microsoft.com/office/officeart/2005/8/layout/hierarchy2"/>
    <dgm:cxn modelId="{4032B5CF-2E20-4D9C-AC0B-22519579D720}" type="presOf" srcId="{FD07DA71-A83F-4BDD-897E-6122769B5551}" destId="{4786CA21-E0D8-4215-9536-71981CD6D5FA}" srcOrd="0" destOrd="0" presId="urn:microsoft.com/office/officeart/2005/8/layout/hierarchy2"/>
    <dgm:cxn modelId="{291019C4-79F3-4754-8850-D4E62C644051}" type="presOf" srcId="{31B812BE-3B61-401C-BD12-A94E822AADAC}" destId="{9D28781C-A2F3-44A1-B836-C5B45C933DCC}" srcOrd="0" destOrd="0" presId="urn:microsoft.com/office/officeart/2005/8/layout/hierarchy2"/>
    <dgm:cxn modelId="{85E9CEF7-A6E8-4BC6-BF1C-8D80D6FA6CF2}" type="presOf" srcId="{84DC6179-8F07-439D-9046-ED02960CAA21}" destId="{7FEF1162-E696-470A-9E0C-A8F540D1BB0A}" srcOrd="0" destOrd="0" presId="urn:microsoft.com/office/officeart/2005/8/layout/hierarchy2"/>
    <dgm:cxn modelId="{55C0283A-736E-4263-B57C-302C5879C3D4}" type="presOf" srcId="{78040641-18A0-4278-A510-A9346756133F}" destId="{E475B0B6-2DE2-4EE7-863F-9C6709B3CAE6}" srcOrd="1" destOrd="0" presId="urn:microsoft.com/office/officeart/2005/8/layout/hierarchy2"/>
    <dgm:cxn modelId="{EE936E51-48AC-4348-9CE7-0F2A3FFC7091}" type="presOf" srcId="{FDAE9E07-E6ED-445A-AB6C-7A076600929D}" destId="{BC5FCB52-1AB0-453C-9E39-5627F6B4B91B}" srcOrd="1" destOrd="0" presId="urn:microsoft.com/office/officeart/2005/8/layout/hierarchy2"/>
    <dgm:cxn modelId="{21DA7B1C-1DAB-4F56-9548-E97644DD35B0}" type="presParOf" srcId="{4786CA21-E0D8-4215-9536-71981CD6D5FA}" destId="{AF5E0B65-7744-4A81-8EAA-B85A5059A425}" srcOrd="0" destOrd="0" presId="urn:microsoft.com/office/officeart/2005/8/layout/hierarchy2"/>
    <dgm:cxn modelId="{C6B7ADD3-3A5F-4E2F-9BA6-EBA72CC2A6C5}" type="presParOf" srcId="{AF5E0B65-7744-4A81-8EAA-B85A5059A425}" destId="{10A56517-C7D5-403B-929F-EEA4C12AE59F}" srcOrd="0" destOrd="0" presId="urn:microsoft.com/office/officeart/2005/8/layout/hierarchy2"/>
    <dgm:cxn modelId="{BBFCB3FA-114D-4261-AF2F-B1ACF2B4F101}" type="presParOf" srcId="{AF5E0B65-7744-4A81-8EAA-B85A5059A425}" destId="{D3ED46DE-3EC6-43E6-A496-23434FACB357}" srcOrd="1" destOrd="0" presId="urn:microsoft.com/office/officeart/2005/8/layout/hierarchy2"/>
    <dgm:cxn modelId="{3B101B03-E99E-4524-914E-207F32F90163}" type="presParOf" srcId="{D3ED46DE-3EC6-43E6-A496-23434FACB357}" destId="{60D7C8A7-C037-48E7-AA6C-4B6EA601839B}" srcOrd="0" destOrd="0" presId="urn:microsoft.com/office/officeart/2005/8/layout/hierarchy2"/>
    <dgm:cxn modelId="{9AE67602-3099-4DED-9F7F-9F69A3A7B9FE}" type="presParOf" srcId="{60D7C8A7-C037-48E7-AA6C-4B6EA601839B}" destId="{7CB1D680-67D4-4E08-80E9-541B0058F86C}" srcOrd="0" destOrd="0" presId="urn:microsoft.com/office/officeart/2005/8/layout/hierarchy2"/>
    <dgm:cxn modelId="{F412C3C1-B0B0-42AC-BB44-DBDF205750EC}" type="presParOf" srcId="{D3ED46DE-3EC6-43E6-A496-23434FACB357}" destId="{C778AD3E-A246-4834-9450-38E520294688}" srcOrd="1" destOrd="0" presId="urn:microsoft.com/office/officeart/2005/8/layout/hierarchy2"/>
    <dgm:cxn modelId="{2E088F9B-CD8F-4F37-B5DD-B38BAA5B8066}" type="presParOf" srcId="{C778AD3E-A246-4834-9450-38E520294688}" destId="{2A84B21C-8E1F-4812-BAAC-01881671281B}" srcOrd="0" destOrd="0" presId="urn:microsoft.com/office/officeart/2005/8/layout/hierarchy2"/>
    <dgm:cxn modelId="{5757A819-872A-4545-83F4-D9902C65D2C9}" type="presParOf" srcId="{C778AD3E-A246-4834-9450-38E520294688}" destId="{610DB4F3-E6EE-493D-955B-A7DB4EB38CDD}" srcOrd="1" destOrd="0" presId="urn:microsoft.com/office/officeart/2005/8/layout/hierarchy2"/>
    <dgm:cxn modelId="{375F4E14-7A13-4868-A0A2-BE3FD0589A70}" type="presParOf" srcId="{610DB4F3-E6EE-493D-955B-A7DB4EB38CDD}" destId="{78B9CE63-AF07-4112-9B70-8F316016A73A}" srcOrd="0" destOrd="0" presId="urn:microsoft.com/office/officeart/2005/8/layout/hierarchy2"/>
    <dgm:cxn modelId="{13BE4CE0-A4DE-41FF-BA9B-B4929B7B50A4}" type="presParOf" srcId="{78B9CE63-AF07-4112-9B70-8F316016A73A}" destId="{39337DF7-AEE0-4D44-945B-3FF71E8E28AD}" srcOrd="0" destOrd="0" presId="urn:microsoft.com/office/officeart/2005/8/layout/hierarchy2"/>
    <dgm:cxn modelId="{B0583D95-8570-4FAA-B791-1DD0BD3253E9}" type="presParOf" srcId="{610DB4F3-E6EE-493D-955B-A7DB4EB38CDD}" destId="{C5776282-A468-4CB7-B7BB-ABC283CFB264}" srcOrd="1" destOrd="0" presId="urn:microsoft.com/office/officeart/2005/8/layout/hierarchy2"/>
    <dgm:cxn modelId="{445CBCAD-C51D-4FA5-B4E9-844FEE7FB63C}" type="presParOf" srcId="{C5776282-A468-4CB7-B7BB-ABC283CFB264}" destId="{67044912-20BD-440F-B89C-AC6C8715F84F}" srcOrd="0" destOrd="0" presId="urn:microsoft.com/office/officeart/2005/8/layout/hierarchy2"/>
    <dgm:cxn modelId="{D197AA5A-C31D-4931-AF59-B825F55EC131}" type="presParOf" srcId="{C5776282-A468-4CB7-B7BB-ABC283CFB264}" destId="{B278B707-45FF-45E5-BF2B-7C069B964A07}" srcOrd="1" destOrd="0" presId="urn:microsoft.com/office/officeart/2005/8/layout/hierarchy2"/>
    <dgm:cxn modelId="{1D9CE239-2EC0-43E9-AFBD-6A18B917322A}" type="presParOf" srcId="{D3ED46DE-3EC6-43E6-A496-23434FACB357}" destId="{E67BE7BA-1593-4B36-A5DD-1C5FF7B12663}" srcOrd="2" destOrd="0" presId="urn:microsoft.com/office/officeart/2005/8/layout/hierarchy2"/>
    <dgm:cxn modelId="{2D660A05-2D05-474E-96E4-117A72D5028F}" type="presParOf" srcId="{E67BE7BA-1593-4B36-A5DD-1C5FF7B12663}" destId="{EB171124-E12B-428B-8201-CA946B30C3C1}" srcOrd="0" destOrd="0" presId="urn:microsoft.com/office/officeart/2005/8/layout/hierarchy2"/>
    <dgm:cxn modelId="{B76228AD-2124-4F02-A880-41BFD1F2ABDA}" type="presParOf" srcId="{D3ED46DE-3EC6-43E6-A496-23434FACB357}" destId="{F48877ED-4C98-4C2D-8D5F-92B1F48633AF}" srcOrd="3" destOrd="0" presId="urn:microsoft.com/office/officeart/2005/8/layout/hierarchy2"/>
    <dgm:cxn modelId="{718B5A74-6283-48EC-B291-193F9F81D420}" type="presParOf" srcId="{F48877ED-4C98-4C2D-8D5F-92B1F48633AF}" destId="{AF971881-594E-49BD-9BDF-4F585C7CE0C3}" srcOrd="0" destOrd="0" presId="urn:microsoft.com/office/officeart/2005/8/layout/hierarchy2"/>
    <dgm:cxn modelId="{35D4D951-F889-43DE-91ED-B781244AE574}" type="presParOf" srcId="{F48877ED-4C98-4C2D-8D5F-92B1F48633AF}" destId="{9ADC4327-8BCC-414A-8803-021D45D441C4}" srcOrd="1" destOrd="0" presId="urn:microsoft.com/office/officeart/2005/8/layout/hierarchy2"/>
    <dgm:cxn modelId="{F6999C3B-75E2-49CB-B42D-CF850A370ED3}" type="presParOf" srcId="{9ADC4327-8BCC-414A-8803-021D45D441C4}" destId="{7FEF1162-E696-470A-9E0C-A8F540D1BB0A}" srcOrd="0" destOrd="0" presId="urn:microsoft.com/office/officeart/2005/8/layout/hierarchy2"/>
    <dgm:cxn modelId="{6D6C21CF-8C12-4B63-9A88-AD265DF07BF3}" type="presParOf" srcId="{7FEF1162-E696-470A-9E0C-A8F540D1BB0A}" destId="{2FCAC52E-B851-4DE5-96F5-E7DF3ACB915C}" srcOrd="0" destOrd="0" presId="urn:microsoft.com/office/officeart/2005/8/layout/hierarchy2"/>
    <dgm:cxn modelId="{5899FB84-C941-4CF8-9CD1-E0E749B983B1}" type="presParOf" srcId="{9ADC4327-8BCC-414A-8803-021D45D441C4}" destId="{37ED3122-605B-4B69-BA25-0939DBC9571D}" srcOrd="1" destOrd="0" presId="urn:microsoft.com/office/officeart/2005/8/layout/hierarchy2"/>
    <dgm:cxn modelId="{87547A7C-170D-4760-AB5A-56618DCCB3E3}" type="presParOf" srcId="{37ED3122-605B-4B69-BA25-0939DBC9571D}" destId="{17E324B2-AFDF-4B25-A554-0773B72E9902}" srcOrd="0" destOrd="0" presId="urn:microsoft.com/office/officeart/2005/8/layout/hierarchy2"/>
    <dgm:cxn modelId="{FFB815B2-0D8A-400B-A8DF-C0467E70F3F9}" type="presParOf" srcId="{37ED3122-605B-4B69-BA25-0939DBC9571D}" destId="{932F664F-ADB6-4E74-B040-2C3278901E62}" srcOrd="1" destOrd="0" presId="urn:microsoft.com/office/officeart/2005/8/layout/hierarchy2"/>
    <dgm:cxn modelId="{BBE47FFA-DFB9-4EEE-BD04-06B7C7E13C52}" type="presParOf" srcId="{932F664F-ADB6-4E74-B040-2C3278901E62}" destId="{D258BE3B-4A74-45DF-BAB6-7F5F06EBA01F}" srcOrd="0" destOrd="0" presId="urn:microsoft.com/office/officeart/2005/8/layout/hierarchy2"/>
    <dgm:cxn modelId="{40A07AB9-6BF3-4677-A8EF-800522BE0264}" type="presParOf" srcId="{D258BE3B-4A74-45DF-BAB6-7F5F06EBA01F}" destId="{BC5FCB52-1AB0-453C-9E39-5627F6B4B91B}" srcOrd="0" destOrd="0" presId="urn:microsoft.com/office/officeart/2005/8/layout/hierarchy2"/>
    <dgm:cxn modelId="{7D089CE7-0E61-456C-8865-2D37F3E4FD6E}" type="presParOf" srcId="{932F664F-ADB6-4E74-B040-2C3278901E62}" destId="{D20D0052-2EE8-4ACC-8D69-048152E74653}" srcOrd="1" destOrd="0" presId="urn:microsoft.com/office/officeart/2005/8/layout/hierarchy2"/>
    <dgm:cxn modelId="{C9729845-1A20-4936-839C-ED3E278CD77E}" type="presParOf" srcId="{D20D0052-2EE8-4ACC-8D69-048152E74653}" destId="{C63989F7-7B8B-49DF-A3CD-D2B61E964485}" srcOrd="0" destOrd="0" presId="urn:microsoft.com/office/officeart/2005/8/layout/hierarchy2"/>
    <dgm:cxn modelId="{401AB034-D8D0-40A1-B4AF-5C1D91DA2609}" type="presParOf" srcId="{D20D0052-2EE8-4ACC-8D69-048152E74653}" destId="{D7205032-3CF2-4C3D-B003-68479CAEE89B}" srcOrd="1" destOrd="0" presId="urn:microsoft.com/office/officeart/2005/8/layout/hierarchy2"/>
    <dgm:cxn modelId="{2329B8A2-0124-4514-8454-492E6EBCA916}" type="presParOf" srcId="{D7205032-3CF2-4C3D-B003-68479CAEE89B}" destId="{3F156AFC-848E-4DD5-BDC4-4E4D5B1EBE32}" srcOrd="0" destOrd="0" presId="urn:microsoft.com/office/officeart/2005/8/layout/hierarchy2"/>
    <dgm:cxn modelId="{6025FDB8-D4EE-49A7-9950-0EE6E1BFB975}" type="presParOf" srcId="{3F156AFC-848E-4DD5-BDC4-4E4D5B1EBE32}" destId="{E475B0B6-2DE2-4EE7-863F-9C6709B3CAE6}" srcOrd="0" destOrd="0" presId="urn:microsoft.com/office/officeart/2005/8/layout/hierarchy2"/>
    <dgm:cxn modelId="{B80A90F0-48AF-43AF-87A5-7A9A572C41BB}" type="presParOf" srcId="{D7205032-3CF2-4C3D-B003-68479CAEE89B}" destId="{05D5C071-4458-40AD-884E-8F985333A6F3}" srcOrd="1" destOrd="0" presId="urn:microsoft.com/office/officeart/2005/8/layout/hierarchy2"/>
    <dgm:cxn modelId="{435F9279-89AC-4A83-A617-A6012FF7652B}" type="presParOf" srcId="{05D5C071-4458-40AD-884E-8F985333A6F3}" destId="{64C4D6AC-3B91-4910-8081-1404F4AEB8EF}" srcOrd="0" destOrd="0" presId="urn:microsoft.com/office/officeart/2005/8/layout/hierarchy2"/>
    <dgm:cxn modelId="{F6D8B837-F9B3-4FCF-A91B-3200270114CB}" type="presParOf" srcId="{05D5C071-4458-40AD-884E-8F985333A6F3}" destId="{3F1BE9E9-7186-4D8A-9EBD-9D05A3D80D5D}" srcOrd="1" destOrd="0" presId="urn:microsoft.com/office/officeart/2005/8/layout/hierarchy2"/>
    <dgm:cxn modelId="{45814A8B-D330-451F-99C9-81356FC7D7B2}" type="presParOf" srcId="{932F664F-ADB6-4E74-B040-2C3278901E62}" destId="{6AA2FEFF-40BF-402F-B021-460F60355FD5}" srcOrd="2" destOrd="0" presId="urn:microsoft.com/office/officeart/2005/8/layout/hierarchy2"/>
    <dgm:cxn modelId="{77385BF6-18FB-469A-835E-06F8B8C61ACC}" type="presParOf" srcId="{6AA2FEFF-40BF-402F-B021-460F60355FD5}" destId="{0B1A0F2E-4E46-40A2-8A98-0904795708C3}" srcOrd="0" destOrd="0" presId="urn:microsoft.com/office/officeart/2005/8/layout/hierarchy2"/>
    <dgm:cxn modelId="{DCDF4599-CCDA-414D-BBEA-6B68F5E2F477}" type="presParOf" srcId="{932F664F-ADB6-4E74-B040-2C3278901E62}" destId="{CF42F208-99E9-4092-A58F-18F90F630B21}" srcOrd="3" destOrd="0" presId="urn:microsoft.com/office/officeart/2005/8/layout/hierarchy2"/>
    <dgm:cxn modelId="{7EBC27BC-728B-4D56-9044-8A121C25057E}" type="presParOf" srcId="{CF42F208-99E9-4092-A58F-18F90F630B21}" destId="{6F0200DE-81DC-4558-9F49-6B0E308558AE}" srcOrd="0" destOrd="0" presId="urn:microsoft.com/office/officeart/2005/8/layout/hierarchy2"/>
    <dgm:cxn modelId="{5B0506CC-AF5E-437D-909C-3DC57E92AADE}" type="presParOf" srcId="{CF42F208-99E9-4092-A58F-18F90F630B21}" destId="{8CED6037-225A-4D76-A05D-AD731FF9C0C9}" srcOrd="1" destOrd="0" presId="urn:microsoft.com/office/officeart/2005/8/layout/hierarchy2"/>
    <dgm:cxn modelId="{F8BBD6EE-4FD7-4842-A022-40F5CA4C92D7}" type="presParOf" srcId="{8CED6037-225A-4D76-A05D-AD731FF9C0C9}" destId="{2FDB2E4E-587C-405A-A411-720FADCAA981}" srcOrd="0" destOrd="0" presId="urn:microsoft.com/office/officeart/2005/8/layout/hierarchy2"/>
    <dgm:cxn modelId="{00F4EBE6-7A10-40B5-BEC0-B42C6DD2E460}" type="presParOf" srcId="{2FDB2E4E-587C-405A-A411-720FADCAA981}" destId="{EACC7914-60AE-48DE-B7A3-82DA4D24BA3D}" srcOrd="0" destOrd="0" presId="urn:microsoft.com/office/officeart/2005/8/layout/hierarchy2"/>
    <dgm:cxn modelId="{F5A5EEF1-9DDF-4660-B3DB-69E24CC9D97B}" type="presParOf" srcId="{8CED6037-225A-4D76-A05D-AD731FF9C0C9}" destId="{50813173-CB78-4149-AD23-ACA0EE1C0B68}" srcOrd="1" destOrd="0" presId="urn:microsoft.com/office/officeart/2005/8/layout/hierarchy2"/>
    <dgm:cxn modelId="{7F8ABBDC-89D6-45FD-B7F9-10E086A38C6E}" type="presParOf" srcId="{50813173-CB78-4149-AD23-ACA0EE1C0B68}" destId="{EB9FB0E4-C160-4B3A-9D3F-2D063D64A310}" srcOrd="0" destOrd="0" presId="urn:microsoft.com/office/officeart/2005/8/layout/hierarchy2"/>
    <dgm:cxn modelId="{AA6974C9-1A40-4CF3-B685-A6C6DF8840A3}" type="presParOf" srcId="{50813173-CB78-4149-AD23-ACA0EE1C0B68}" destId="{5FC53A78-A4C8-4BFD-81DB-C6710207297B}" srcOrd="1" destOrd="0" presId="urn:microsoft.com/office/officeart/2005/8/layout/hierarchy2"/>
    <dgm:cxn modelId="{58CA029F-401E-4419-87A9-BF2023BC2D85}" type="presParOf" srcId="{932F664F-ADB6-4E74-B040-2C3278901E62}" destId="{DDEF8EB7-0798-41BA-8F61-AF2D64951DE9}" srcOrd="4" destOrd="0" presId="urn:microsoft.com/office/officeart/2005/8/layout/hierarchy2"/>
    <dgm:cxn modelId="{B32C7CE1-5B0E-4120-BF0F-CA48714215AD}" type="presParOf" srcId="{DDEF8EB7-0798-41BA-8F61-AF2D64951DE9}" destId="{C71B325F-9C30-479C-BB10-1296B9B64B81}" srcOrd="0" destOrd="0" presId="urn:microsoft.com/office/officeart/2005/8/layout/hierarchy2"/>
    <dgm:cxn modelId="{E62AD8FF-3CEB-4631-ADE3-48ED35998268}" type="presParOf" srcId="{932F664F-ADB6-4E74-B040-2C3278901E62}" destId="{09383F27-BC56-4D44-A3F6-53CE261A6D13}" srcOrd="5" destOrd="0" presId="urn:microsoft.com/office/officeart/2005/8/layout/hierarchy2"/>
    <dgm:cxn modelId="{10C4F6DA-C00E-40E5-B295-01957DB68BFD}" type="presParOf" srcId="{09383F27-BC56-4D44-A3F6-53CE261A6D13}" destId="{A7ABB758-1700-4A18-9D0D-73A65C302FCE}" srcOrd="0" destOrd="0" presId="urn:microsoft.com/office/officeart/2005/8/layout/hierarchy2"/>
    <dgm:cxn modelId="{58B79692-6CC8-40B0-A066-64BABEE7146F}" type="presParOf" srcId="{09383F27-BC56-4D44-A3F6-53CE261A6D13}" destId="{AB1101B5-A186-46E2-B2EE-47C3DEB33909}" srcOrd="1" destOrd="0" presId="urn:microsoft.com/office/officeart/2005/8/layout/hierarchy2"/>
    <dgm:cxn modelId="{11C32E0A-9FD5-45AB-B4D1-822EA5432169}" type="presParOf" srcId="{AB1101B5-A186-46E2-B2EE-47C3DEB33909}" destId="{9D28781C-A2F3-44A1-B836-C5B45C933DCC}" srcOrd="0" destOrd="0" presId="urn:microsoft.com/office/officeart/2005/8/layout/hierarchy2"/>
    <dgm:cxn modelId="{7A1FDD5B-D7BD-41B0-8E27-23F1FE3FEEE7}" type="presParOf" srcId="{9D28781C-A2F3-44A1-B836-C5B45C933DCC}" destId="{E1C8F2EB-846F-428A-AE2A-519B07E1DBA2}" srcOrd="0" destOrd="0" presId="urn:microsoft.com/office/officeart/2005/8/layout/hierarchy2"/>
    <dgm:cxn modelId="{256DF817-CB25-402F-A9BD-AEB2EF6C734E}" type="presParOf" srcId="{AB1101B5-A186-46E2-B2EE-47C3DEB33909}" destId="{0AC11124-0B29-46CC-8074-5AC9C57C0455}" srcOrd="1" destOrd="0" presId="urn:microsoft.com/office/officeart/2005/8/layout/hierarchy2"/>
    <dgm:cxn modelId="{E6C40769-F4A2-4BE6-A09B-1075DC7CD37A}" type="presParOf" srcId="{0AC11124-0B29-46CC-8074-5AC9C57C0455}" destId="{CE2690BA-1AB1-460C-971C-5A2C2C33678F}" srcOrd="0" destOrd="0" presId="urn:microsoft.com/office/officeart/2005/8/layout/hierarchy2"/>
    <dgm:cxn modelId="{41470150-AA49-457E-BDB6-66A91B8DF0AA}" type="presParOf" srcId="{0AC11124-0B29-46CC-8074-5AC9C57C0455}" destId="{18889200-DE49-448D-A318-6337283907D3}" srcOrd="1" destOrd="0" presId="urn:microsoft.com/office/officeart/2005/8/layout/hierarchy2"/>
    <dgm:cxn modelId="{D48F8A9B-2F49-4A91-9DDD-D30420F17523}" type="presParOf" srcId="{D3ED46DE-3EC6-43E6-A496-23434FACB357}" destId="{4FA6383A-F16F-4CAF-8E18-E6CBCD7BFB7D}" srcOrd="4" destOrd="0" presId="urn:microsoft.com/office/officeart/2005/8/layout/hierarchy2"/>
    <dgm:cxn modelId="{13D4855D-EFB8-4533-B61D-9C9AA43BC72E}" type="presParOf" srcId="{4FA6383A-F16F-4CAF-8E18-E6CBCD7BFB7D}" destId="{1E6B56E0-3DC8-448B-86CB-CE4036931A28}" srcOrd="0" destOrd="0" presId="urn:microsoft.com/office/officeart/2005/8/layout/hierarchy2"/>
    <dgm:cxn modelId="{95B0B748-82B4-4EB6-A816-92FED7ADC5DA}" type="presParOf" srcId="{D3ED46DE-3EC6-43E6-A496-23434FACB357}" destId="{6630BCC6-9615-47BF-A9B8-3C7F5A6AE67A}" srcOrd="5" destOrd="0" presId="urn:microsoft.com/office/officeart/2005/8/layout/hierarchy2"/>
    <dgm:cxn modelId="{17942486-E743-462C-BD00-D8B87B41D18D}" type="presParOf" srcId="{6630BCC6-9615-47BF-A9B8-3C7F5A6AE67A}" destId="{2BD9C706-E480-4720-AF4F-E4CD853C1550}" srcOrd="0" destOrd="0" presId="urn:microsoft.com/office/officeart/2005/8/layout/hierarchy2"/>
    <dgm:cxn modelId="{022FD075-3E50-4C54-A6A5-0F248210ABE9}" type="presParOf" srcId="{6630BCC6-9615-47BF-A9B8-3C7F5A6AE67A}" destId="{CACE702F-C84A-4D12-B016-7993C0CD4A99}" srcOrd="1" destOrd="0" presId="urn:microsoft.com/office/officeart/2005/8/layout/hierarchy2"/>
    <dgm:cxn modelId="{1B36D1F0-D2CB-45DC-B741-030539219B31}" type="presParOf" srcId="{CACE702F-C84A-4D12-B016-7993C0CD4A99}" destId="{7E28D4B5-0EE5-4935-8B1B-9E279D2999B0}" srcOrd="0" destOrd="0" presId="urn:microsoft.com/office/officeart/2005/8/layout/hierarchy2"/>
    <dgm:cxn modelId="{FF487EF9-81AF-497E-830B-FC44250EF8D9}" type="presParOf" srcId="{7E28D4B5-0EE5-4935-8B1B-9E279D2999B0}" destId="{4FA89BE9-8A05-4B96-AA48-09E4FB9A7B89}" srcOrd="0" destOrd="0" presId="urn:microsoft.com/office/officeart/2005/8/layout/hierarchy2"/>
    <dgm:cxn modelId="{FCF2630D-A9A1-43CF-B316-96B7BC4E753F}" type="presParOf" srcId="{CACE702F-C84A-4D12-B016-7993C0CD4A99}" destId="{604C68E7-A8C2-4752-9F71-50C29B81555C}" srcOrd="1" destOrd="0" presId="urn:microsoft.com/office/officeart/2005/8/layout/hierarchy2"/>
    <dgm:cxn modelId="{FC55E91C-E423-456F-B6AA-35998189BE67}" type="presParOf" srcId="{604C68E7-A8C2-4752-9F71-50C29B81555C}" destId="{F770772E-FDA6-4FA1-B00E-C2AD0243A5EA}" srcOrd="0" destOrd="0" presId="urn:microsoft.com/office/officeart/2005/8/layout/hierarchy2"/>
    <dgm:cxn modelId="{B522EE50-6C29-44DD-AB48-4F4A9630CFF0}" type="presParOf" srcId="{604C68E7-A8C2-4752-9F71-50C29B81555C}" destId="{E662EB8C-DB71-4BB2-A364-95120F046E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755E32-EC5C-4E88-9881-6B85D1300E3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sr-Cyrl-RS"/>
        </a:p>
      </dgm:t>
    </dgm:pt>
    <dgm:pt modelId="{70370C92-585B-4735-A3E0-CEF84FE48DE1}">
      <dgm:prSet/>
      <dgm:spPr/>
      <dgm:t>
        <a:bodyPr/>
        <a:lstStyle/>
        <a:p>
          <a:pPr rtl="0"/>
          <a:r>
            <a:rPr lang="sr-Cyrl-RS" dirty="0" smtClean="0"/>
            <a:t>ПОРЕСКИ РАСХОДИ</a:t>
          </a:r>
          <a:endParaRPr lang="sr-Cyrl-RS" dirty="0"/>
        </a:p>
      </dgm:t>
    </dgm:pt>
    <dgm:pt modelId="{C5872D8B-C841-4BCE-B97E-C38F0DD60E1B}" type="parTrans" cxnId="{4B0FFBC6-5DA9-4C79-A6CD-F8520638B9B6}">
      <dgm:prSet/>
      <dgm:spPr/>
      <dgm:t>
        <a:bodyPr/>
        <a:lstStyle/>
        <a:p>
          <a:endParaRPr lang="sr-Cyrl-RS"/>
        </a:p>
      </dgm:t>
    </dgm:pt>
    <dgm:pt modelId="{DBA77CA3-6271-4663-94D6-82DAD2BCA246}" type="sibTrans" cxnId="{4B0FFBC6-5DA9-4C79-A6CD-F8520638B9B6}">
      <dgm:prSet/>
      <dgm:spPr/>
      <dgm:t>
        <a:bodyPr/>
        <a:lstStyle/>
        <a:p>
          <a:endParaRPr lang="sr-Cyrl-RS"/>
        </a:p>
      </dgm:t>
    </dgm:pt>
    <dgm:pt modelId="{FBCB105A-7E5A-4095-80BD-6DF2A4B6F9CD}" type="pres">
      <dgm:prSet presAssocID="{DC755E32-EC5C-4E88-9881-6B85D1300E3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AE1BB262-689B-4EA3-9454-D85CEF42EFBF}" type="pres">
      <dgm:prSet presAssocID="{70370C92-585B-4735-A3E0-CEF84FE48DE1}" presName="circ1TxSh" presStyleLbl="vennNode1" presStyleIdx="0" presStyleCnt="1" custLinFactNeighborX="-13351" custLinFactNeighborY="27575"/>
      <dgm:spPr/>
      <dgm:t>
        <a:bodyPr/>
        <a:lstStyle/>
        <a:p>
          <a:endParaRPr lang="sr-Cyrl-RS"/>
        </a:p>
      </dgm:t>
    </dgm:pt>
  </dgm:ptLst>
  <dgm:cxnLst>
    <dgm:cxn modelId="{D41FA0E7-EDAC-4D33-BF17-1CC961BE782B}" type="presOf" srcId="{DC755E32-EC5C-4E88-9881-6B85D1300E3E}" destId="{FBCB105A-7E5A-4095-80BD-6DF2A4B6F9CD}" srcOrd="0" destOrd="0" presId="urn:microsoft.com/office/officeart/2005/8/layout/venn1"/>
    <dgm:cxn modelId="{4B0FFBC6-5DA9-4C79-A6CD-F8520638B9B6}" srcId="{DC755E32-EC5C-4E88-9881-6B85D1300E3E}" destId="{70370C92-585B-4735-A3E0-CEF84FE48DE1}" srcOrd="0" destOrd="0" parTransId="{C5872D8B-C841-4BCE-B97E-C38F0DD60E1B}" sibTransId="{DBA77CA3-6271-4663-94D6-82DAD2BCA246}"/>
    <dgm:cxn modelId="{0AFF122B-FD57-4057-B432-9699D144C170}" type="presOf" srcId="{70370C92-585B-4735-A3E0-CEF84FE48DE1}" destId="{AE1BB262-689B-4EA3-9454-D85CEF42EFBF}" srcOrd="0" destOrd="0" presId="urn:microsoft.com/office/officeart/2005/8/layout/venn1"/>
    <dgm:cxn modelId="{F75034B1-23DF-4210-808A-14BAB9118D78}" type="presParOf" srcId="{FBCB105A-7E5A-4095-80BD-6DF2A4B6F9CD}" destId="{AE1BB262-689B-4EA3-9454-D85CEF42EFBF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ECCE452-1AC9-42A3-877A-F8E53E160124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8DED47BC-5FEB-4DED-83AF-2F5F03082819}">
      <dgm:prSet/>
      <dgm:spPr>
        <a:solidFill>
          <a:srgbClr val="00B050"/>
        </a:solidFill>
      </dgm:spPr>
      <dgm:t>
        <a:bodyPr/>
        <a:lstStyle/>
        <a:p>
          <a:pPr rtl="0"/>
          <a:r>
            <a:rPr lang="sr-Cyrl-RS" dirty="0" smtClean="0"/>
            <a:t>ПОРЕСКИ УСТУПЦИ</a:t>
          </a:r>
          <a:endParaRPr lang="sr-Cyrl-RS" dirty="0"/>
        </a:p>
      </dgm:t>
    </dgm:pt>
    <dgm:pt modelId="{EC5DC6CE-ECE1-4120-9117-F27C40D503D4}" type="parTrans" cxnId="{CE146804-EC72-4D52-8569-DE31C6647E99}">
      <dgm:prSet/>
      <dgm:spPr/>
      <dgm:t>
        <a:bodyPr/>
        <a:lstStyle/>
        <a:p>
          <a:endParaRPr lang="sr-Cyrl-RS"/>
        </a:p>
      </dgm:t>
    </dgm:pt>
    <dgm:pt modelId="{A38AAE10-75FB-4483-8C79-3B75E2607836}" type="sibTrans" cxnId="{CE146804-EC72-4D52-8569-DE31C6647E99}">
      <dgm:prSet/>
      <dgm:spPr/>
      <dgm:t>
        <a:bodyPr/>
        <a:lstStyle/>
        <a:p>
          <a:endParaRPr lang="sr-Cyrl-RS"/>
        </a:p>
      </dgm:t>
    </dgm:pt>
    <dgm:pt modelId="{B8ABBCAF-3D47-42A6-ADAF-2CCCC324CA71}" type="pres">
      <dgm:prSet presAssocID="{2ECCE452-1AC9-42A3-877A-F8E53E16012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C002F644-C0F1-4A64-ADE9-B0D634334994}" type="pres">
      <dgm:prSet presAssocID="{8DED47BC-5FEB-4DED-83AF-2F5F03082819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386DFA93-8836-4AEB-9C48-B8A6F8D75348}" type="presOf" srcId="{8DED47BC-5FEB-4DED-83AF-2F5F03082819}" destId="{C002F644-C0F1-4A64-ADE9-B0D634334994}" srcOrd="0" destOrd="0" presId="urn:microsoft.com/office/officeart/2011/layout/HexagonRadial"/>
    <dgm:cxn modelId="{CE146804-EC72-4D52-8569-DE31C6647E99}" srcId="{2ECCE452-1AC9-42A3-877A-F8E53E160124}" destId="{8DED47BC-5FEB-4DED-83AF-2F5F03082819}" srcOrd="0" destOrd="0" parTransId="{EC5DC6CE-ECE1-4120-9117-F27C40D503D4}" sibTransId="{A38AAE10-75FB-4483-8C79-3B75E2607836}"/>
    <dgm:cxn modelId="{377331CA-CDB0-458A-A998-7F7F3C1C7E6B}" type="presOf" srcId="{2ECCE452-1AC9-42A3-877A-F8E53E160124}" destId="{B8ABBCAF-3D47-42A6-ADAF-2CCCC324CA71}" srcOrd="0" destOrd="0" presId="urn:microsoft.com/office/officeart/2011/layout/HexagonRadial"/>
    <dgm:cxn modelId="{319305F4-1907-4BF6-9707-04C5056F252A}" type="presParOf" srcId="{B8ABBCAF-3D47-42A6-ADAF-2CCCC324CA71}" destId="{C002F644-C0F1-4A64-ADE9-B0D634334994}" srcOrd="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01CE89-234E-4188-BAAC-42455581A5F1}" type="doc">
      <dgm:prSet loTypeId="urn:microsoft.com/office/officeart/2005/8/layout/hierarchy5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r-Cyrl-RS"/>
        </a:p>
      </dgm:t>
    </dgm:pt>
    <dgm:pt modelId="{9ADDB2DC-8497-441C-B076-4091D356F109}">
      <dgm:prSet phldrT="[Text]" custT="1"/>
      <dgm:spPr/>
      <dgm:t>
        <a:bodyPr/>
        <a:lstStyle/>
        <a:p>
          <a:r>
            <a:rPr lang="sr-Cyrl-RS" sz="1400" dirty="0" smtClean="0"/>
            <a:t>ПОРЕСКЕ ОЛАКШИЦЕ</a:t>
          </a:r>
          <a:endParaRPr lang="sr-Cyrl-RS" sz="1400" dirty="0"/>
        </a:p>
      </dgm:t>
    </dgm:pt>
    <dgm:pt modelId="{1E2E7DD9-6921-4F40-9D76-195BF37336F3}" type="parTrans" cxnId="{76F0C573-80A7-457A-9ED0-2E4AAFD037C3}">
      <dgm:prSet/>
      <dgm:spPr/>
      <dgm:t>
        <a:bodyPr/>
        <a:lstStyle/>
        <a:p>
          <a:endParaRPr lang="sr-Cyrl-RS" sz="1400"/>
        </a:p>
      </dgm:t>
    </dgm:pt>
    <dgm:pt modelId="{0AFB1FD3-0EC5-4623-B174-97FEB7F2067B}" type="sibTrans" cxnId="{76F0C573-80A7-457A-9ED0-2E4AAFD037C3}">
      <dgm:prSet/>
      <dgm:spPr/>
      <dgm:t>
        <a:bodyPr/>
        <a:lstStyle/>
        <a:p>
          <a:endParaRPr lang="sr-Cyrl-RS" sz="1400"/>
        </a:p>
      </dgm:t>
    </dgm:pt>
    <dgm:pt modelId="{743869AD-A46F-4DC0-A96B-89DC188552C9}">
      <dgm:prSet phldrT="[Text]" custT="1"/>
      <dgm:spPr/>
      <dgm:t>
        <a:bodyPr/>
        <a:lstStyle/>
        <a:p>
          <a:r>
            <a:rPr lang="sr-Cyrl-RS" sz="1400" dirty="0" smtClean="0"/>
            <a:t>Утицај на пореске приходе</a:t>
          </a:r>
          <a:endParaRPr lang="sr-Cyrl-RS" sz="1400" dirty="0"/>
        </a:p>
      </dgm:t>
    </dgm:pt>
    <dgm:pt modelId="{69E870C0-D1B4-4C85-9BC1-30FE20418CA2}" type="parTrans" cxnId="{16B3A7C2-4B51-41DF-82BA-1B4D34802CFB}">
      <dgm:prSet custT="1"/>
      <dgm:spPr/>
      <dgm:t>
        <a:bodyPr/>
        <a:lstStyle/>
        <a:p>
          <a:endParaRPr lang="sr-Cyrl-RS" sz="1400"/>
        </a:p>
      </dgm:t>
    </dgm:pt>
    <dgm:pt modelId="{97A44668-C62C-4364-9405-776286238820}" type="sibTrans" cxnId="{16B3A7C2-4B51-41DF-82BA-1B4D34802CFB}">
      <dgm:prSet/>
      <dgm:spPr/>
      <dgm:t>
        <a:bodyPr/>
        <a:lstStyle/>
        <a:p>
          <a:endParaRPr lang="sr-Cyrl-RS" sz="1400"/>
        </a:p>
      </dgm:t>
    </dgm:pt>
    <dgm:pt modelId="{4F1F4641-D728-43F7-9887-297320D9E991}">
      <dgm:prSet phldrT="[Text]" custT="1"/>
      <dgm:spPr/>
      <dgm:t>
        <a:bodyPr/>
        <a:lstStyle/>
        <a:p>
          <a:r>
            <a:rPr lang="sr-Cyrl-RS" sz="1200" dirty="0" smtClean="0"/>
            <a:t>Олакшице које доводе до дефинитивног неплаћања пореза</a:t>
          </a:r>
          <a:endParaRPr lang="sr-Cyrl-RS" sz="1200" dirty="0"/>
        </a:p>
      </dgm:t>
    </dgm:pt>
    <dgm:pt modelId="{68C48AC0-B10C-40DA-89ED-9E0E61951B5B}" type="parTrans" cxnId="{2557ED53-845E-46D3-8336-4D906A6D7EC8}">
      <dgm:prSet custT="1"/>
      <dgm:spPr/>
      <dgm:t>
        <a:bodyPr/>
        <a:lstStyle/>
        <a:p>
          <a:endParaRPr lang="sr-Cyrl-RS" sz="1400"/>
        </a:p>
      </dgm:t>
    </dgm:pt>
    <dgm:pt modelId="{ADF5C382-4269-4329-B2D9-0EB8F6F7B39D}" type="sibTrans" cxnId="{2557ED53-845E-46D3-8336-4D906A6D7EC8}">
      <dgm:prSet/>
      <dgm:spPr/>
      <dgm:t>
        <a:bodyPr/>
        <a:lstStyle/>
        <a:p>
          <a:endParaRPr lang="sr-Cyrl-RS" sz="1400"/>
        </a:p>
      </dgm:t>
    </dgm:pt>
    <dgm:pt modelId="{1B8B2062-3379-46B5-9C17-FD8F61675140}">
      <dgm:prSet phldrT="[Text]" custT="1"/>
      <dgm:spPr/>
      <dgm:t>
        <a:bodyPr/>
        <a:lstStyle/>
        <a:p>
          <a:r>
            <a:rPr lang="sr-Cyrl-RS" sz="1200" dirty="0" smtClean="0"/>
            <a:t>Олакшице које доводе до делимичног неплаћања пореза</a:t>
          </a:r>
          <a:endParaRPr lang="sr-Cyrl-RS" sz="1200" dirty="0"/>
        </a:p>
      </dgm:t>
    </dgm:pt>
    <dgm:pt modelId="{BC1E8D58-5D5C-4A7A-BA4C-17089839F607}" type="parTrans" cxnId="{BE7750F7-22B1-4263-8D0C-33C8683960DB}">
      <dgm:prSet custT="1"/>
      <dgm:spPr/>
      <dgm:t>
        <a:bodyPr/>
        <a:lstStyle/>
        <a:p>
          <a:endParaRPr lang="sr-Cyrl-RS" sz="1400"/>
        </a:p>
      </dgm:t>
    </dgm:pt>
    <dgm:pt modelId="{2CB5ED19-BA24-4A9B-92D7-4223DBD83815}" type="sibTrans" cxnId="{BE7750F7-22B1-4263-8D0C-33C8683960DB}">
      <dgm:prSet/>
      <dgm:spPr/>
      <dgm:t>
        <a:bodyPr/>
        <a:lstStyle/>
        <a:p>
          <a:endParaRPr lang="sr-Cyrl-RS" sz="1400"/>
        </a:p>
      </dgm:t>
    </dgm:pt>
    <dgm:pt modelId="{3139B23D-C3DA-40D3-96D1-5FE057BFB655}">
      <dgm:prSet phldrT="[Text]" custT="1"/>
      <dgm:spPr/>
      <dgm:t>
        <a:bodyPr/>
        <a:lstStyle/>
        <a:p>
          <a:r>
            <a:rPr lang="sr-Cyrl-RS" sz="900" dirty="0" smtClean="0"/>
            <a:t>Фаза предузетничког подухвата у којој се обвезнику пружа олакшица</a:t>
          </a:r>
          <a:endParaRPr lang="sr-Cyrl-RS" sz="900" dirty="0"/>
        </a:p>
      </dgm:t>
    </dgm:pt>
    <dgm:pt modelId="{79C7AB28-3981-46DE-989A-83FF741B5EB7}" type="parTrans" cxnId="{943537EE-F7ED-4686-8453-4D15BF8948E5}">
      <dgm:prSet custT="1"/>
      <dgm:spPr/>
      <dgm:t>
        <a:bodyPr/>
        <a:lstStyle/>
        <a:p>
          <a:endParaRPr lang="sr-Cyrl-RS" sz="1400"/>
        </a:p>
      </dgm:t>
    </dgm:pt>
    <dgm:pt modelId="{77D7AAE5-DA13-45E4-B08D-AB504BD65CF7}" type="sibTrans" cxnId="{943537EE-F7ED-4686-8453-4D15BF8948E5}">
      <dgm:prSet/>
      <dgm:spPr/>
      <dgm:t>
        <a:bodyPr/>
        <a:lstStyle/>
        <a:p>
          <a:endParaRPr lang="sr-Cyrl-RS" sz="1400"/>
        </a:p>
      </dgm:t>
    </dgm:pt>
    <dgm:pt modelId="{F2AE5173-23AB-4A4C-84B5-F773C71C8486}">
      <dgm:prSet phldrT="[Text]" custT="1"/>
      <dgm:spPr/>
      <dgm:t>
        <a:bodyPr/>
        <a:lstStyle/>
        <a:p>
          <a:r>
            <a:rPr lang="sr-Cyrl-RS" sz="1400" dirty="0" smtClean="0"/>
            <a:t>Олакшица које се пружа пре него што је активност отпочела</a:t>
          </a:r>
          <a:endParaRPr lang="sr-Cyrl-RS" sz="1400" dirty="0"/>
        </a:p>
      </dgm:t>
    </dgm:pt>
    <dgm:pt modelId="{4B202719-C8CB-4D41-9118-D9EA2E206811}" type="parTrans" cxnId="{1D75E6D6-2900-4EB0-B7CA-96FC6209F9CB}">
      <dgm:prSet custT="1"/>
      <dgm:spPr/>
      <dgm:t>
        <a:bodyPr/>
        <a:lstStyle/>
        <a:p>
          <a:endParaRPr lang="sr-Cyrl-RS" sz="1400"/>
        </a:p>
      </dgm:t>
    </dgm:pt>
    <dgm:pt modelId="{1E492B48-069A-43AC-B153-FD4764C3E64C}" type="sibTrans" cxnId="{1D75E6D6-2900-4EB0-B7CA-96FC6209F9CB}">
      <dgm:prSet/>
      <dgm:spPr/>
      <dgm:t>
        <a:bodyPr/>
        <a:lstStyle/>
        <a:p>
          <a:endParaRPr lang="sr-Cyrl-RS" sz="1400"/>
        </a:p>
      </dgm:t>
    </dgm:pt>
    <dgm:pt modelId="{1BE9431F-CC6E-41BF-B705-4D590CBC6113}">
      <dgm:prSet phldrT="[Text]" custT="1"/>
      <dgm:spPr/>
      <dgm:t>
        <a:bodyPr/>
        <a:lstStyle/>
        <a:p>
          <a:r>
            <a:rPr lang="sr-Cyrl-RS" sz="1400" dirty="0" smtClean="0"/>
            <a:t>Олакшице које доводе до одлагања плаћања пореза</a:t>
          </a:r>
          <a:endParaRPr lang="sr-Cyrl-RS" sz="1400" dirty="0"/>
        </a:p>
      </dgm:t>
    </dgm:pt>
    <dgm:pt modelId="{30084349-9E79-4367-A90A-9FFB40E22E03}" type="parTrans" cxnId="{5766538D-676D-436F-8F4A-6CA18EC34AD2}">
      <dgm:prSet custT="1"/>
      <dgm:spPr/>
      <dgm:t>
        <a:bodyPr/>
        <a:lstStyle/>
        <a:p>
          <a:endParaRPr lang="sr-Cyrl-RS" sz="1400"/>
        </a:p>
      </dgm:t>
    </dgm:pt>
    <dgm:pt modelId="{5698E25D-2273-4F1B-82CE-CD617D6D3976}" type="sibTrans" cxnId="{5766538D-676D-436F-8F4A-6CA18EC34AD2}">
      <dgm:prSet/>
      <dgm:spPr/>
      <dgm:t>
        <a:bodyPr/>
        <a:lstStyle/>
        <a:p>
          <a:endParaRPr lang="sr-Cyrl-RS" sz="1400"/>
        </a:p>
      </dgm:t>
    </dgm:pt>
    <dgm:pt modelId="{43DD75E4-49DB-41C6-BB73-B8585BEF6554}">
      <dgm:prSet phldrT="[Text]" custT="1"/>
      <dgm:spPr/>
      <dgm:t>
        <a:bodyPr/>
        <a:lstStyle/>
        <a:p>
          <a:r>
            <a:rPr lang="sr-Cyrl-RS" sz="1400" dirty="0" smtClean="0"/>
            <a:t>Олакшица која се пружа за време трајања активности</a:t>
          </a:r>
          <a:endParaRPr lang="sr-Cyrl-RS" sz="1400" dirty="0"/>
        </a:p>
      </dgm:t>
    </dgm:pt>
    <dgm:pt modelId="{1E9E658C-3F71-44DB-BF43-604BFFB98D9F}" type="parTrans" cxnId="{6951B663-8A05-45F6-BCCB-2372F4A89BA1}">
      <dgm:prSet custT="1"/>
      <dgm:spPr/>
      <dgm:t>
        <a:bodyPr/>
        <a:lstStyle/>
        <a:p>
          <a:endParaRPr lang="sr-Cyrl-RS" sz="1400"/>
        </a:p>
      </dgm:t>
    </dgm:pt>
    <dgm:pt modelId="{555173C2-5525-4708-B661-111C66EF961E}" type="sibTrans" cxnId="{6951B663-8A05-45F6-BCCB-2372F4A89BA1}">
      <dgm:prSet/>
      <dgm:spPr/>
      <dgm:t>
        <a:bodyPr/>
        <a:lstStyle/>
        <a:p>
          <a:endParaRPr lang="sr-Cyrl-RS" sz="1400"/>
        </a:p>
      </dgm:t>
    </dgm:pt>
    <dgm:pt modelId="{897A9E46-A19E-48D5-8DD5-E6B93FD77981}">
      <dgm:prSet phldrT="[Text]" custT="1"/>
      <dgm:spPr/>
      <dgm:t>
        <a:bodyPr/>
        <a:lstStyle/>
        <a:p>
          <a:r>
            <a:rPr lang="sr-Cyrl-RS" sz="1400" dirty="0" smtClean="0"/>
            <a:t>Олакшица која се пружа након обављене активности</a:t>
          </a:r>
          <a:endParaRPr lang="sr-Cyrl-RS" sz="1400" dirty="0"/>
        </a:p>
      </dgm:t>
    </dgm:pt>
    <dgm:pt modelId="{42ADB940-808B-4714-BDE1-6805F4F4FD50}" type="parTrans" cxnId="{F3B093BA-BC74-46F2-8D69-F7EC8451228C}">
      <dgm:prSet custT="1"/>
      <dgm:spPr/>
      <dgm:t>
        <a:bodyPr/>
        <a:lstStyle/>
        <a:p>
          <a:endParaRPr lang="sr-Cyrl-RS" sz="1400"/>
        </a:p>
      </dgm:t>
    </dgm:pt>
    <dgm:pt modelId="{C76FF54B-E8FE-472D-9FB6-34D92AA14C27}" type="sibTrans" cxnId="{F3B093BA-BC74-46F2-8D69-F7EC8451228C}">
      <dgm:prSet/>
      <dgm:spPr/>
      <dgm:t>
        <a:bodyPr/>
        <a:lstStyle/>
        <a:p>
          <a:endParaRPr lang="sr-Cyrl-RS" sz="1400"/>
        </a:p>
      </dgm:t>
    </dgm:pt>
    <dgm:pt modelId="{25B1D659-E990-43F5-A286-39734C283589}">
      <dgm:prSet phldrT="[Text]" custT="1"/>
      <dgm:spPr/>
      <dgm:t>
        <a:bodyPr/>
        <a:lstStyle/>
        <a:p>
          <a:r>
            <a:rPr lang="sr-Cyrl-RS" sz="1050" dirty="0" smtClean="0"/>
            <a:t>Дужина трајања олакшице</a:t>
          </a:r>
          <a:endParaRPr lang="sr-Cyrl-RS" sz="1050" dirty="0"/>
        </a:p>
      </dgm:t>
    </dgm:pt>
    <dgm:pt modelId="{4F5E518B-3F46-4A11-9B53-E3BAC687D136}" type="parTrans" cxnId="{EC789CD1-AE48-4802-8A8D-4EC6D6433714}">
      <dgm:prSet custT="1"/>
      <dgm:spPr/>
      <dgm:t>
        <a:bodyPr/>
        <a:lstStyle/>
        <a:p>
          <a:endParaRPr lang="sr-Cyrl-RS" sz="1400"/>
        </a:p>
      </dgm:t>
    </dgm:pt>
    <dgm:pt modelId="{CDF91F09-63F6-4BF0-A749-BAEA32A1B4BE}" type="sibTrans" cxnId="{EC789CD1-AE48-4802-8A8D-4EC6D6433714}">
      <dgm:prSet/>
      <dgm:spPr/>
      <dgm:t>
        <a:bodyPr/>
        <a:lstStyle/>
        <a:p>
          <a:endParaRPr lang="sr-Cyrl-RS" sz="1400"/>
        </a:p>
      </dgm:t>
    </dgm:pt>
    <dgm:pt modelId="{CBD3A7AE-2C24-45B5-A0A0-BD94118F17D5}">
      <dgm:prSet phldrT="[Text]" custT="1"/>
      <dgm:spPr/>
      <dgm:t>
        <a:bodyPr/>
        <a:lstStyle/>
        <a:p>
          <a:r>
            <a:rPr lang="sr-Cyrl-RS" sz="1400" dirty="0" smtClean="0"/>
            <a:t>Трајне олакшице</a:t>
          </a:r>
          <a:endParaRPr lang="sr-Cyrl-RS" sz="1400" dirty="0"/>
        </a:p>
      </dgm:t>
    </dgm:pt>
    <dgm:pt modelId="{8C3BC4E7-34EA-4F7F-9829-B6E41D28BA6A}" type="parTrans" cxnId="{B2E9B471-8C89-4373-B9CE-5025C2328714}">
      <dgm:prSet custT="1"/>
      <dgm:spPr/>
      <dgm:t>
        <a:bodyPr/>
        <a:lstStyle/>
        <a:p>
          <a:endParaRPr lang="sr-Cyrl-RS" sz="1400"/>
        </a:p>
      </dgm:t>
    </dgm:pt>
    <dgm:pt modelId="{12CD406B-1C13-41D8-B3C7-0512FEFE0281}" type="sibTrans" cxnId="{B2E9B471-8C89-4373-B9CE-5025C2328714}">
      <dgm:prSet/>
      <dgm:spPr/>
      <dgm:t>
        <a:bodyPr/>
        <a:lstStyle/>
        <a:p>
          <a:endParaRPr lang="sr-Cyrl-RS" sz="1400"/>
        </a:p>
      </dgm:t>
    </dgm:pt>
    <dgm:pt modelId="{AB76A6EC-0D71-4679-84A2-F2A3C12276A8}">
      <dgm:prSet phldrT="[Text]" custT="1"/>
      <dgm:spPr/>
      <dgm:t>
        <a:bodyPr/>
        <a:lstStyle/>
        <a:p>
          <a:r>
            <a:rPr lang="sr-Cyrl-RS" sz="1400" dirty="0" smtClean="0"/>
            <a:t>Привремене олакшице</a:t>
          </a:r>
          <a:endParaRPr lang="sr-Cyrl-RS" sz="1400" dirty="0"/>
        </a:p>
      </dgm:t>
    </dgm:pt>
    <dgm:pt modelId="{111EDD3C-B0DB-420C-B08E-BF8B9EE8324A}" type="parTrans" cxnId="{E7E4CC3B-993B-4CCF-92A0-00745DA25DAA}">
      <dgm:prSet custT="1"/>
      <dgm:spPr/>
      <dgm:t>
        <a:bodyPr/>
        <a:lstStyle/>
        <a:p>
          <a:endParaRPr lang="sr-Cyrl-RS" sz="1400"/>
        </a:p>
      </dgm:t>
    </dgm:pt>
    <dgm:pt modelId="{67E7E956-E53D-4047-8291-310BDA8ADF1A}" type="sibTrans" cxnId="{E7E4CC3B-993B-4CCF-92A0-00745DA25DAA}">
      <dgm:prSet/>
      <dgm:spPr/>
      <dgm:t>
        <a:bodyPr/>
        <a:lstStyle/>
        <a:p>
          <a:endParaRPr lang="sr-Cyrl-RS" sz="1400"/>
        </a:p>
      </dgm:t>
    </dgm:pt>
    <dgm:pt modelId="{25ABE0F3-2B60-4534-B0AA-CECD91F16206}">
      <dgm:prSet phldrT="[Text]" custT="1"/>
      <dgm:spPr/>
      <dgm:t>
        <a:bodyPr/>
        <a:lstStyle/>
        <a:p>
          <a:r>
            <a:rPr lang="sr-Cyrl-RS" sz="900" dirty="0" smtClean="0"/>
            <a:t>Територијални критеријум</a:t>
          </a:r>
          <a:endParaRPr lang="sr-Cyrl-RS" sz="900" dirty="0"/>
        </a:p>
      </dgm:t>
    </dgm:pt>
    <dgm:pt modelId="{A353E55C-91A9-472F-B923-056FE09CC21C}" type="parTrans" cxnId="{70B4D0CA-CC3A-4F2E-8581-5FA83145AC84}">
      <dgm:prSet custT="1"/>
      <dgm:spPr/>
      <dgm:t>
        <a:bodyPr/>
        <a:lstStyle/>
        <a:p>
          <a:endParaRPr lang="sr-Cyrl-RS" sz="1400"/>
        </a:p>
      </dgm:t>
    </dgm:pt>
    <dgm:pt modelId="{F38CC9C5-AC5D-466B-96D7-93DAE17549D7}" type="sibTrans" cxnId="{70B4D0CA-CC3A-4F2E-8581-5FA83145AC84}">
      <dgm:prSet/>
      <dgm:spPr/>
      <dgm:t>
        <a:bodyPr/>
        <a:lstStyle/>
        <a:p>
          <a:endParaRPr lang="sr-Cyrl-RS" sz="1400"/>
        </a:p>
      </dgm:t>
    </dgm:pt>
    <dgm:pt modelId="{9B7FB27A-D148-4802-A31D-44D24B1A95D5}">
      <dgm:prSet phldrT="[Text]" custT="1"/>
      <dgm:spPr/>
      <dgm:t>
        <a:bodyPr/>
        <a:lstStyle/>
        <a:p>
          <a:r>
            <a:rPr lang="sr-Cyrl-RS" sz="1400" dirty="0" smtClean="0"/>
            <a:t>Олакшице које важе на целој територији државе</a:t>
          </a:r>
          <a:endParaRPr lang="sr-Cyrl-RS" sz="1400" dirty="0"/>
        </a:p>
      </dgm:t>
    </dgm:pt>
    <dgm:pt modelId="{397A2E19-84B2-4943-8D97-ACFC6AA1F79A}" type="parTrans" cxnId="{42CC381A-1B51-4675-8319-B62784E956B6}">
      <dgm:prSet custT="1"/>
      <dgm:spPr/>
      <dgm:t>
        <a:bodyPr/>
        <a:lstStyle/>
        <a:p>
          <a:endParaRPr lang="sr-Cyrl-RS" sz="1400"/>
        </a:p>
      </dgm:t>
    </dgm:pt>
    <dgm:pt modelId="{5CAAED04-031F-4C63-B762-D85846867056}" type="sibTrans" cxnId="{42CC381A-1B51-4675-8319-B62784E956B6}">
      <dgm:prSet/>
      <dgm:spPr/>
      <dgm:t>
        <a:bodyPr/>
        <a:lstStyle/>
        <a:p>
          <a:endParaRPr lang="sr-Cyrl-RS" sz="1400"/>
        </a:p>
      </dgm:t>
    </dgm:pt>
    <dgm:pt modelId="{D7D1AEC8-B042-4D77-8CCE-3974998D0731}">
      <dgm:prSet phldrT="[Text]" custT="1"/>
      <dgm:spPr/>
      <dgm:t>
        <a:bodyPr/>
        <a:lstStyle/>
        <a:p>
          <a:r>
            <a:rPr lang="sr-Cyrl-RS" sz="1400" dirty="0" smtClean="0"/>
            <a:t>Олакшице које важе само </a:t>
          </a:r>
          <a:r>
            <a:rPr lang="sr-Cyrl-RS" sz="1400" dirty="0" smtClean="0"/>
            <a:t>у одређеним регионима</a:t>
          </a:r>
          <a:endParaRPr lang="sr-Cyrl-RS" sz="1400" dirty="0"/>
        </a:p>
      </dgm:t>
    </dgm:pt>
    <dgm:pt modelId="{7FC8F8E9-DA22-43C9-9EDA-D53A0512AAD9}" type="parTrans" cxnId="{F285B6E9-D46B-45F5-8328-DDDEA41DAC9F}">
      <dgm:prSet custT="1"/>
      <dgm:spPr/>
      <dgm:t>
        <a:bodyPr/>
        <a:lstStyle/>
        <a:p>
          <a:endParaRPr lang="sr-Cyrl-RS" sz="1400"/>
        </a:p>
      </dgm:t>
    </dgm:pt>
    <dgm:pt modelId="{78DFCC7A-C009-41A3-8687-CA5329D4078F}" type="sibTrans" cxnId="{F285B6E9-D46B-45F5-8328-DDDEA41DAC9F}">
      <dgm:prSet/>
      <dgm:spPr/>
      <dgm:t>
        <a:bodyPr/>
        <a:lstStyle/>
        <a:p>
          <a:endParaRPr lang="sr-Cyrl-RS" sz="1400"/>
        </a:p>
      </dgm:t>
    </dgm:pt>
    <dgm:pt modelId="{9AD73889-9C60-4DDA-84B4-BD3A1D25D2B6}" type="pres">
      <dgm:prSet presAssocID="{2901CE89-234E-4188-BAAC-42455581A5F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0794D9BD-671B-415C-B5C6-002AFE0EE17B}" type="pres">
      <dgm:prSet presAssocID="{2901CE89-234E-4188-BAAC-42455581A5F1}" presName="hierFlow" presStyleCnt="0"/>
      <dgm:spPr/>
    </dgm:pt>
    <dgm:pt modelId="{DDB49CDA-56A7-4E8C-A03C-77EE6D2215EF}" type="pres">
      <dgm:prSet presAssocID="{2901CE89-234E-4188-BAAC-42455581A5F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0C2D970-DBDD-4E91-BB5B-4E7186A24ACC}" type="pres">
      <dgm:prSet presAssocID="{9ADDB2DC-8497-441C-B076-4091D356F109}" presName="Name17" presStyleCnt="0"/>
      <dgm:spPr/>
    </dgm:pt>
    <dgm:pt modelId="{AFB65C49-05CD-4635-A2CC-96FDBA077619}" type="pres">
      <dgm:prSet presAssocID="{9ADDB2DC-8497-441C-B076-4091D356F109}" presName="level1Shape" presStyleLbl="node0" presStyleIdx="0" presStyleCnt="1" custFlipHor="1" custScaleX="142044" custScaleY="286371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7469845A-4AC7-4022-AC8C-5510F44DF76A}" type="pres">
      <dgm:prSet presAssocID="{9ADDB2DC-8497-441C-B076-4091D356F109}" presName="hierChild2" presStyleCnt="0"/>
      <dgm:spPr/>
    </dgm:pt>
    <dgm:pt modelId="{13E56AFD-1387-4CAB-BB95-FBA52578D9A7}" type="pres">
      <dgm:prSet presAssocID="{69E870C0-D1B4-4C85-9BC1-30FE20418CA2}" presName="Name25" presStyleLbl="parChTrans1D2" presStyleIdx="0" presStyleCnt="4"/>
      <dgm:spPr/>
      <dgm:t>
        <a:bodyPr/>
        <a:lstStyle/>
        <a:p>
          <a:endParaRPr lang="sr-Cyrl-RS"/>
        </a:p>
      </dgm:t>
    </dgm:pt>
    <dgm:pt modelId="{4129C459-8F5F-4960-96CA-0CBE238CBD67}" type="pres">
      <dgm:prSet presAssocID="{69E870C0-D1B4-4C85-9BC1-30FE20418CA2}" presName="connTx" presStyleLbl="parChTrans1D2" presStyleIdx="0" presStyleCnt="4"/>
      <dgm:spPr/>
      <dgm:t>
        <a:bodyPr/>
        <a:lstStyle/>
        <a:p>
          <a:endParaRPr lang="sr-Cyrl-RS"/>
        </a:p>
      </dgm:t>
    </dgm:pt>
    <dgm:pt modelId="{97EEF173-9460-40CE-B66E-98CADB319C9A}" type="pres">
      <dgm:prSet presAssocID="{743869AD-A46F-4DC0-A96B-89DC188552C9}" presName="Name30" presStyleCnt="0"/>
      <dgm:spPr/>
    </dgm:pt>
    <dgm:pt modelId="{C1C2A2F9-9967-4417-80BD-9B1A4FB4D3AD}" type="pres">
      <dgm:prSet presAssocID="{743869AD-A46F-4DC0-A96B-89DC188552C9}" presName="level2Shape" presStyleLbl="node2" presStyleIdx="0" presStyleCnt="4" custScaleY="217887"/>
      <dgm:spPr/>
      <dgm:t>
        <a:bodyPr/>
        <a:lstStyle/>
        <a:p>
          <a:endParaRPr lang="sr-Cyrl-RS"/>
        </a:p>
      </dgm:t>
    </dgm:pt>
    <dgm:pt modelId="{AD6350DE-6228-4604-9B40-2F503FCCB437}" type="pres">
      <dgm:prSet presAssocID="{743869AD-A46F-4DC0-A96B-89DC188552C9}" presName="hierChild3" presStyleCnt="0"/>
      <dgm:spPr/>
    </dgm:pt>
    <dgm:pt modelId="{66C57A41-0C60-4830-9DB3-1E5C2205981C}" type="pres">
      <dgm:prSet presAssocID="{68C48AC0-B10C-40DA-89ED-9E0E61951B5B}" presName="Name25" presStyleLbl="parChTrans1D3" presStyleIdx="0" presStyleCnt="10"/>
      <dgm:spPr/>
      <dgm:t>
        <a:bodyPr/>
        <a:lstStyle/>
        <a:p>
          <a:endParaRPr lang="sr-Cyrl-RS"/>
        </a:p>
      </dgm:t>
    </dgm:pt>
    <dgm:pt modelId="{858CF159-46A5-462F-8B6A-DC4615229942}" type="pres">
      <dgm:prSet presAssocID="{68C48AC0-B10C-40DA-89ED-9E0E61951B5B}" presName="connTx" presStyleLbl="parChTrans1D3" presStyleIdx="0" presStyleCnt="10"/>
      <dgm:spPr/>
      <dgm:t>
        <a:bodyPr/>
        <a:lstStyle/>
        <a:p>
          <a:endParaRPr lang="sr-Cyrl-RS"/>
        </a:p>
      </dgm:t>
    </dgm:pt>
    <dgm:pt modelId="{ACB86BD0-4468-4317-B4FC-77399851C606}" type="pres">
      <dgm:prSet presAssocID="{4F1F4641-D728-43F7-9887-297320D9E991}" presName="Name30" presStyleCnt="0"/>
      <dgm:spPr/>
    </dgm:pt>
    <dgm:pt modelId="{AF18F891-A0D1-486B-8AD4-F654B36AC616}" type="pres">
      <dgm:prSet presAssocID="{4F1F4641-D728-43F7-9887-297320D9E991}" presName="level2Shape" presStyleLbl="node3" presStyleIdx="0" presStyleCnt="10" custScaleX="219762" custLinFactNeighborX="864" custLinFactNeighborY="1727"/>
      <dgm:spPr/>
      <dgm:t>
        <a:bodyPr/>
        <a:lstStyle/>
        <a:p>
          <a:endParaRPr lang="sr-Cyrl-RS"/>
        </a:p>
      </dgm:t>
    </dgm:pt>
    <dgm:pt modelId="{CF76D995-7E48-42F3-8637-8CA8BABBF5CB}" type="pres">
      <dgm:prSet presAssocID="{4F1F4641-D728-43F7-9887-297320D9E991}" presName="hierChild3" presStyleCnt="0"/>
      <dgm:spPr/>
    </dgm:pt>
    <dgm:pt modelId="{36C8E0DB-7B31-4482-B2AF-0916F043EE75}" type="pres">
      <dgm:prSet presAssocID="{BC1E8D58-5D5C-4A7A-BA4C-17089839F607}" presName="Name25" presStyleLbl="parChTrans1D3" presStyleIdx="1" presStyleCnt="10"/>
      <dgm:spPr/>
      <dgm:t>
        <a:bodyPr/>
        <a:lstStyle/>
        <a:p>
          <a:endParaRPr lang="sr-Cyrl-RS"/>
        </a:p>
      </dgm:t>
    </dgm:pt>
    <dgm:pt modelId="{600ED6CB-0B96-403F-ACF8-3DA06E3EF0A3}" type="pres">
      <dgm:prSet presAssocID="{BC1E8D58-5D5C-4A7A-BA4C-17089839F607}" presName="connTx" presStyleLbl="parChTrans1D3" presStyleIdx="1" presStyleCnt="10"/>
      <dgm:spPr/>
      <dgm:t>
        <a:bodyPr/>
        <a:lstStyle/>
        <a:p>
          <a:endParaRPr lang="sr-Cyrl-RS"/>
        </a:p>
      </dgm:t>
    </dgm:pt>
    <dgm:pt modelId="{B5D2D916-4F03-4197-B210-DE6D1A1F9754}" type="pres">
      <dgm:prSet presAssocID="{1B8B2062-3379-46B5-9C17-FD8F61675140}" presName="Name30" presStyleCnt="0"/>
      <dgm:spPr/>
    </dgm:pt>
    <dgm:pt modelId="{5EE44017-B6F4-4341-BE79-4AC7DD9A055F}" type="pres">
      <dgm:prSet presAssocID="{1B8B2062-3379-46B5-9C17-FD8F61675140}" presName="level2Shape" presStyleLbl="node3" presStyleIdx="1" presStyleCnt="10" custScaleX="263522"/>
      <dgm:spPr/>
      <dgm:t>
        <a:bodyPr/>
        <a:lstStyle/>
        <a:p>
          <a:endParaRPr lang="sr-Cyrl-RS"/>
        </a:p>
      </dgm:t>
    </dgm:pt>
    <dgm:pt modelId="{64C0D686-2FD3-4A51-B98D-FAE650BD3D6D}" type="pres">
      <dgm:prSet presAssocID="{1B8B2062-3379-46B5-9C17-FD8F61675140}" presName="hierChild3" presStyleCnt="0"/>
      <dgm:spPr/>
    </dgm:pt>
    <dgm:pt modelId="{CB0D8E7E-9E84-4134-8BBB-FE8C502F6908}" type="pres">
      <dgm:prSet presAssocID="{30084349-9E79-4367-A90A-9FFB40E22E03}" presName="Name25" presStyleLbl="parChTrans1D3" presStyleIdx="2" presStyleCnt="10"/>
      <dgm:spPr/>
      <dgm:t>
        <a:bodyPr/>
        <a:lstStyle/>
        <a:p>
          <a:endParaRPr lang="sr-Cyrl-RS"/>
        </a:p>
      </dgm:t>
    </dgm:pt>
    <dgm:pt modelId="{4FA04D95-8A08-4E27-9F1F-033758B58164}" type="pres">
      <dgm:prSet presAssocID="{30084349-9E79-4367-A90A-9FFB40E22E03}" presName="connTx" presStyleLbl="parChTrans1D3" presStyleIdx="2" presStyleCnt="10"/>
      <dgm:spPr/>
      <dgm:t>
        <a:bodyPr/>
        <a:lstStyle/>
        <a:p>
          <a:endParaRPr lang="sr-Cyrl-RS"/>
        </a:p>
      </dgm:t>
    </dgm:pt>
    <dgm:pt modelId="{7CF064F2-E3E3-4D9C-9DA9-7CF5C975F6C1}" type="pres">
      <dgm:prSet presAssocID="{1BE9431F-CC6E-41BF-B705-4D590CBC6113}" presName="Name30" presStyleCnt="0"/>
      <dgm:spPr/>
    </dgm:pt>
    <dgm:pt modelId="{DE844633-3446-4F0E-87D0-F956CA30E43E}" type="pres">
      <dgm:prSet presAssocID="{1BE9431F-CC6E-41BF-B705-4D590CBC6113}" presName="level2Shape" presStyleLbl="node3" presStyleIdx="2" presStyleCnt="10" custScaleX="319373"/>
      <dgm:spPr/>
      <dgm:t>
        <a:bodyPr/>
        <a:lstStyle/>
        <a:p>
          <a:endParaRPr lang="sr-Cyrl-RS"/>
        </a:p>
      </dgm:t>
    </dgm:pt>
    <dgm:pt modelId="{516542AF-FDCD-41C0-A9DB-DC103FA6C04F}" type="pres">
      <dgm:prSet presAssocID="{1BE9431F-CC6E-41BF-B705-4D590CBC6113}" presName="hierChild3" presStyleCnt="0"/>
      <dgm:spPr/>
    </dgm:pt>
    <dgm:pt modelId="{AE4A4652-D924-41B5-BB6B-BCFE64192D0B}" type="pres">
      <dgm:prSet presAssocID="{79C7AB28-3981-46DE-989A-83FF741B5EB7}" presName="Name25" presStyleLbl="parChTrans1D2" presStyleIdx="1" presStyleCnt="4"/>
      <dgm:spPr/>
      <dgm:t>
        <a:bodyPr/>
        <a:lstStyle/>
        <a:p>
          <a:endParaRPr lang="sr-Cyrl-RS"/>
        </a:p>
      </dgm:t>
    </dgm:pt>
    <dgm:pt modelId="{1D8D5C19-B942-4F94-827A-8740C78DF8A0}" type="pres">
      <dgm:prSet presAssocID="{79C7AB28-3981-46DE-989A-83FF741B5EB7}" presName="connTx" presStyleLbl="parChTrans1D2" presStyleIdx="1" presStyleCnt="4"/>
      <dgm:spPr/>
      <dgm:t>
        <a:bodyPr/>
        <a:lstStyle/>
        <a:p>
          <a:endParaRPr lang="sr-Cyrl-RS"/>
        </a:p>
      </dgm:t>
    </dgm:pt>
    <dgm:pt modelId="{4F484228-17CB-4CBD-AA8A-374CA41783CA}" type="pres">
      <dgm:prSet presAssocID="{3139B23D-C3DA-40D3-96D1-5FE057BFB655}" presName="Name30" presStyleCnt="0"/>
      <dgm:spPr/>
    </dgm:pt>
    <dgm:pt modelId="{64D4BCB7-8A9F-4837-9A8D-E88E1CC80A59}" type="pres">
      <dgm:prSet presAssocID="{3139B23D-C3DA-40D3-96D1-5FE057BFB655}" presName="level2Shape" presStyleLbl="node2" presStyleIdx="1" presStyleCnt="4" custScaleX="107465" custScaleY="328060"/>
      <dgm:spPr/>
      <dgm:t>
        <a:bodyPr/>
        <a:lstStyle/>
        <a:p>
          <a:endParaRPr lang="sr-Cyrl-RS"/>
        </a:p>
      </dgm:t>
    </dgm:pt>
    <dgm:pt modelId="{D53C4764-EA21-418F-B735-A518BCFC0F7A}" type="pres">
      <dgm:prSet presAssocID="{3139B23D-C3DA-40D3-96D1-5FE057BFB655}" presName="hierChild3" presStyleCnt="0"/>
      <dgm:spPr/>
    </dgm:pt>
    <dgm:pt modelId="{08B58B43-90E7-45E6-BAB5-0F60FF65567C}" type="pres">
      <dgm:prSet presAssocID="{4B202719-C8CB-4D41-9118-D9EA2E206811}" presName="Name25" presStyleLbl="parChTrans1D3" presStyleIdx="3" presStyleCnt="10"/>
      <dgm:spPr/>
      <dgm:t>
        <a:bodyPr/>
        <a:lstStyle/>
        <a:p>
          <a:endParaRPr lang="sr-Cyrl-RS"/>
        </a:p>
      </dgm:t>
    </dgm:pt>
    <dgm:pt modelId="{B85D92D1-31F1-4893-A6F3-34670BC61B02}" type="pres">
      <dgm:prSet presAssocID="{4B202719-C8CB-4D41-9118-D9EA2E206811}" presName="connTx" presStyleLbl="parChTrans1D3" presStyleIdx="3" presStyleCnt="10"/>
      <dgm:spPr/>
      <dgm:t>
        <a:bodyPr/>
        <a:lstStyle/>
        <a:p>
          <a:endParaRPr lang="sr-Cyrl-RS"/>
        </a:p>
      </dgm:t>
    </dgm:pt>
    <dgm:pt modelId="{2E397726-2606-458E-8DC6-E8D3D65FEF03}" type="pres">
      <dgm:prSet presAssocID="{F2AE5173-23AB-4A4C-84B5-F773C71C8486}" presName="Name30" presStyleCnt="0"/>
      <dgm:spPr/>
    </dgm:pt>
    <dgm:pt modelId="{18189B3B-7819-487E-8909-3AF89245EE89}" type="pres">
      <dgm:prSet presAssocID="{F2AE5173-23AB-4A4C-84B5-F773C71C8486}" presName="level2Shape" presStyleLbl="node3" presStyleIdx="3" presStyleCnt="10" custScaleX="363133"/>
      <dgm:spPr/>
      <dgm:t>
        <a:bodyPr/>
        <a:lstStyle/>
        <a:p>
          <a:endParaRPr lang="sr-Cyrl-RS"/>
        </a:p>
      </dgm:t>
    </dgm:pt>
    <dgm:pt modelId="{8770F6DB-5EBB-476D-8B73-631E98278A0D}" type="pres">
      <dgm:prSet presAssocID="{F2AE5173-23AB-4A4C-84B5-F773C71C8486}" presName="hierChild3" presStyleCnt="0"/>
      <dgm:spPr/>
    </dgm:pt>
    <dgm:pt modelId="{EEE2EFAB-3EEC-4A12-A3C6-D2ED42601EF5}" type="pres">
      <dgm:prSet presAssocID="{1E9E658C-3F71-44DB-BF43-604BFFB98D9F}" presName="Name25" presStyleLbl="parChTrans1D3" presStyleIdx="4" presStyleCnt="10"/>
      <dgm:spPr/>
      <dgm:t>
        <a:bodyPr/>
        <a:lstStyle/>
        <a:p>
          <a:endParaRPr lang="sr-Cyrl-RS"/>
        </a:p>
      </dgm:t>
    </dgm:pt>
    <dgm:pt modelId="{714D47FE-757B-4A30-9B72-F09000649AC6}" type="pres">
      <dgm:prSet presAssocID="{1E9E658C-3F71-44DB-BF43-604BFFB98D9F}" presName="connTx" presStyleLbl="parChTrans1D3" presStyleIdx="4" presStyleCnt="10"/>
      <dgm:spPr/>
      <dgm:t>
        <a:bodyPr/>
        <a:lstStyle/>
        <a:p>
          <a:endParaRPr lang="sr-Cyrl-RS"/>
        </a:p>
      </dgm:t>
    </dgm:pt>
    <dgm:pt modelId="{28ADC25D-5870-4914-B6F6-C8CF79AAC6A0}" type="pres">
      <dgm:prSet presAssocID="{43DD75E4-49DB-41C6-BB73-B8585BEF6554}" presName="Name30" presStyleCnt="0"/>
      <dgm:spPr/>
    </dgm:pt>
    <dgm:pt modelId="{FB405252-A4A0-4D82-AC94-A03726CCE3B1}" type="pres">
      <dgm:prSet presAssocID="{43DD75E4-49DB-41C6-BB73-B8585BEF6554}" presName="level2Shape" presStyleLbl="node3" presStyleIdx="4" presStyleCnt="10" custScaleX="305552"/>
      <dgm:spPr/>
      <dgm:t>
        <a:bodyPr/>
        <a:lstStyle/>
        <a:p>
          <a:endParaRPr lang="sr-Cyrl-RS"/>
        </a:p>
      </dgm:t>
    </dgm:pt>
    <dgm:pt modelId="{4F371C19-21D9-4219-8ADC-92FA1F0E161D}" type="pres">
      <dgm:prSet presAssocID="{43DD75E4-49DB-41C6-BB73-B8585BEF6554}" presName="hierChild3" presStyleCnt="0"/>
      <dgm:spPr/>
    </dgm:pt>
    <dgm:pt modelId="{C041A0A2-A04F-4FFF-A240-846B2EE99753}" type="pres">
      <dgm:prSet presAssocID="{42ADB940-808B-4714-BDE1-6805F4F4FD50}" presName="Name25" presStyleLbl="parChTrans1D3" presStyleIdx="5" presStyleCnt="10"/>
      <dgm:spPr/>
      <dgm:t>
        <a:bodyPr/>
        <a:lstStyle/>
        <a:p>
          <a:endParaRPr lang="sr-Cyrl-RS"/>
        </a:p>
      </dgm:t>
    </dgm:pt>
    <dgm:pt modelId="{22F9B9F0-6B0F-42E0-83FF-8C1F9A9143BA}" type="pres">
      <dgm:prSet presAssocID="{42ADB940-808B-4714-BDE1-6805F4F4FD50}" presName="connTx" presStyleLbl="parChTrans1D3" presStyleIdx="5" presStyleCnt="10"/>
      <dgm:spPr/>
      <dgm:t>
        <a:bodyPr/>
        <a:lstStyle/>
        <a:p>
          <a:endParaRPr lang="sr-Cyrl-RS"/>
        </a:p>
      </dgm:t>
    </dgm:pt>
    <dgm:pt modelId="{4B70FE44-EFBE-4195-931D-911B94279FF9}" type="pres">
      <dgm:prSet presAssocID="{897A9E46-A19E-48D5-8DD5-E6B93FD77981}" presName="Name30" presStyleCnt="0"/>
      <dgm:spPr/>
    </dgm:pt>
    <dgm:pt modelId="{5B901157-B49C-4C6C-B03F-F81335EA705D}" type="pres">
      <dgm:prSet presAssocID="{897A9E46-A19E-48D5-8DD5-E6B93FD77981}" presName="level2Shape" presStyleLbl="node3" presStyleIdx="5" presStyleCnt="10" custScaleX="368892"/>
      <dgm:spPr/>
      <dgm:t>
        <a:bodyPr/>
        <a:lstStyle/>
        <a:p>
          <a:endParaRPr lang="sr-Cyrl-RS"/>
        </a:p>
      </dgm:t>
    </dgm:pt>
    <dgm:pt modelId="{F8C02624-2267-457A-81FF-674AF23F0D80}" type="pres">
      <dgm:prSet presAssocID="{897A9E46-A19E-48D5-8DD5-E6B93FD77981}" presName="hierChild3" presStyleCnt="0"/>
      <dgm:spPr/>
    </dgm:pt>
    <dgm:pt modelId="{59DB60E8-F031-4F49-9C78-1D9796B633F3}" type="pres">
      <dgm:prSet presAssocID="{4F5E518B-3F46-4A11-9B53-E3BAC687D136}" presName="Name25" presStyleLbl="parChTrans1D2" presStyleIdx="2" presStyleCnt="4"/>
      <dgm:spPr/>
      <dgm:t>
        <a:bodyPr/>
        <a:lstStyle/>
        <a:p>
          <a:endParaRPr lang="sr-Cyrl-RS"/>
        </a:p>
      </dgm:t>
    </dgm:pt>
    <dgm:pt modelId="{6D6D418B-3A17-4079-9E77-C0B54494C545}" type="pres">
      <dgm:prSet presAssocID="{4F5E518B-3F46-4A11-9B53-E3BAC687D136}" presName="connTx" presStyleLbl="parChTrans1D2" presStyleIdx="2" presStyleCnt="4"/>
      <dgm:spPr/>
      <dgm:t>
        <a:bodyPr/>
        <a:lstStyle/>
        <a:p>
          <a:endParaRPr lang="sr-Cyrl-RS"/>
        </a:p>
      </dgm:t>
    </dgm:pt>
    <dgm:pt modelId="{5BF5C2E0-8F0E-47AC-9039-2B32832A9364}" type="pres">
      <dgm:prSet presAssocID="{25B1D659-E990-43F5-A286-39734C283589}" presName="Name30" presStyleCnt="0"/>
      <dgm:spPr/>
    </dgm:pt>
    <dgm:pt modelId="{54FE2FA2-304E-41D0-8E12-AE21133236D0}" type="pres">
      <dgm:prSet presAssocID="{25B1D659-E990-43F5-A286-39734C283589}" presName="level2Shape" presStyleLbl="node2" presStyleIdx="2" presStyleCnt="4"/>
      <dgm:spPr/>
      <dgm:t>
        <a:bodyPr/>
        <a:lstStyle/>
        <a:p>
          <a:endParaRPr lang="sr-Cyrl-RS"/>
        </a:p>
      </dgm:t>
    </dgm:pt>
    <dgm:pt modelId="{7B6EB647-F1A2-40BB-892D-2AE4A44953D0}" type="pres">
      <dgm:prSet presAssocID="{25B1D659-E990-43F5-A286-39734C283589}" presName="hierChild3" presStyleCnt="0"/>
      <dgm:spPr/>
    </dgm:pt>
    <dgm:pt modelId="{8B9A80C4-28DD-4CBD-AB1A-292D4EB2678F}" type="pres">
      <dgm:prSet presAssocID="{8C3BC4E7-34EA-4F7F-9829-B6E41D28BA6A}" presName="Name25" presStyleLbl="parChTrans1D3" presStyleIdx="6" presStyleCnt="10"/>
      <dgm:spPr/>
      <dgm:t>
        <a:bodyPr/>
        <a:lstStyle/>
        <a:p>
          <a:endParaRPr lang="sr-Cyrl-RS"/>
        </a:p>
      </dgm:t>
    </dgm:pt>
    <dgm:pt modelId="{3CAE6EDF-2799-45E4-813E-339147E5EC3D}" type="pres">
      <dgm:prSet presAssocID="{8C3BC4E7-34EA-4F7F-9829-B6E41D28BA6A}" presName="connTx" presStyleLbl="parChTrans1D3" presStyleIdx="6" presStyleCnt="10"/>
      <dgm:spPr/>
      <dgm:t>
        <a:bodyPr/>
        <a:lstStyle/>
        <a:p>
          <a:endParaRPr lang="sr-Cyrl-RS"/>
        </a:p>
      </dgm:t>
    </dgm:pt>
    <dgm:pt modelId="{CC3E8069-0147-44F0-9B74-9993144DAC31}" type="pres">
      <dgm:prSet presAssocID="{CBD3A7AE-2C24-45B5-A0A0-BD94118F17D5}" presName="Name30" presStyleCnt="0"/>
      <dgm:spPr/>
    </dgm:pt>
    <dgm:pt modelId="{8726153F-EF0F-4681-A9CD-5626112242C8}" type="pres">
      <dgm:prSet presAssocID="{CBD3A7AE-2C24-45B5-A0A0-BD94118F17D5}" presName="level2Shape" presStyleLbl="node3" presStyleIdx="6" presStyleCnt="10"/>
      <dgm:spPr/>
      <dgm:t>
        <a:bodyPr/>
        <a:lstStyle/>
        <a:p>
          <a:endParaRPr lang="sr-Cyrl-RS"/>
        </a:p>
      </dgm:t>
    </dgm:pt>
    <dgm:pt modelId="{998CE8B3-D1A8-4AFF-9680-B5779B14D12C}" type="pres">
      <dgm:prSet presAssocID="{CBD3A7AE-2C24-45B5-A0A0-BD94118F17D5}" presName="hierChild3" presStyleCnt="0"/>
      <dgm:spPr/>
    </dgm:pt>
    <dgm:pt modelId="{AC01EE10-475E-4C56-8A17-F35339C3D043}" type="pres">
      <dgm:prSet presAssocID="{111EDD3C-B0DB-420C-B08E-BF8B9EE8324A}" presName="Name25" presStyleLbl="parChTrans1D3" presStyleIdx="7" presStyleCnt="10"/>
      <dgm:spPr/>
      <dgm:t>
        <a:bodyPr/>
        <a:lstStyle/>
        <a:p>
          <a:endParaRPr lang="sr-Cyrl-RS"/>
        </a:p>
      </dgm:t>
    </dgm:pt>
    <dgm:pt modelId="{13F1380C-1161-4D10-BA9B-B4692D37A33F}" type="pres">
      <dgm:prSet presAssocID="{111EDD3C-B0DB-420C-B08E-BF8B9EE8324A}" presName="connTx" presStyleLbl="parChTrans1D3" presStyleIdx="7" presStyleCnt="10"/>
      <dgm:spPr/>
      <dgm:t>
        <a:bodyPr/>
        <a:lstStyle/>
        <a:p>
          <a:endParaRPr lang="sr-Cyrl-RS"/>
        </a:p>
      </dgm:t>
    </dgm:pt>
    <dgm:pt modelId="{4F639C07-4289-4F18-985A-29A38545AFE5}" type="pres">
      <dgm:prSet presAssocID="{AB76A6EC-0D71-4679-84A2-F2A3C12276A8}" presName="Name30" presStyleCnt="0"/>
      <dgm:spPr/>
    </dgm:pt>
    <dgm:pt modelId="{9239F112-4748-4170-9135-68B5420E86E9}" type="pres">
      <dgm:prSet presAssocID="{AB76A6EC-0D71-4679-84A2-F2A3C12276A8}" presName="level2Shape" presStyleLbl="node3" presStyleIdx="7" presStyleCnt="10" custScaleX="176007"/>
      <dgm:spPr/>
      <dgm:t>
        <a:bodyPr/>
        <a:lstStyle/>
        <a:p>
          <a:endParaRPr lang="sr-Cyrl-RS"/>
        </a:p>
      </dgm:t>
    </dgm:pt>
    <dgm:pt modelId="{9E22E9CD-56B3-43D4-8B7F-72466D71E977}" type="pres">
      <dgm:prSet presAssocID="{AB76A6EC-0D71-4679-84A2-F2A3C12276A8}" presName="hierChild3" presStyleCnt="0"/>
      <dgm:spPr/>
    </dgm:pt>
    <dgm:pt modelId="{027B68E2-88B5-4381-BFE8-59A6B895E631}" type="pres">
      <dgm:prSet presAssocID="{A353E55C-91A9-472F-B923-056FE09CC21C}" presName="Name25" presStyleLbl="parChTrans1D2" presStyleIdx="3" presStyleCnt="4"/>
      <dgm:spPr/>
      <dgm:t>
        <a:bodyPr/>
        <a:lstStyle/>
        <a:p>
          <a:endParaRPr lang="sr-Cyrl-RS"/>
        </a:p>
      </dgm:t>
    </dgm:pt>
    <dgm:pt modelId="{F007FF7F-F6B4-4317-BBB3-379E5726B9FF}" type="pres">
      <dgm:prSet presAssocID="{A353E55C-91A9-472F-B923-056FE09CC21C}" presName="connTx" presStyleLbl="parChTrans1D2" presStyleIdx="3" presStyleCnt="4"/>
      <dgm:spPr/>
      <dgm:t>
        <a:bodyPr/>
        <a:lstStyle/>
        <a:p>
          <a:endParaRPr lang="sr-Cyrl-RS"/>
        </a:p>
      </dgm:t>
    </dgm:pt>
    <dgm:pt modelId="{E49CCCE9-E0FB-405C-B020-FCE6758B0AD1}" type="pres">
      <dgm:prSet presAssocID="{25ABE0F3-2B60-4534-B0AA-CECD91F16206}" presName="Name30" presStyleCnt="0"/>
      <dgm:spPr/>
    </dgm:pt>
    <dgm:pt modelId="{74817BFF-67D4-46BE-8957-DAF70215AE25}" type="pres">
      <dgm:prSet presAssocID="{25ABE0F3-2B60-4534-B0AA-CECD91F16206}" presName="level2Shape" presStyleLbl="node2" presStyleIdx="3" presStyleCnt="4" custScaleY="216112"/>
      <dgm:spPr/>
      <dgm:t>
        <a:bodyPr/>
        <a:lstStyle/>
        <a:p>
          <a:endParaRPr lang="sr-Cyrl-RS"/>
        </a:p>
      </dgm:t>
    </dgm:pt>
    <dgm:pt modelId="{0A6CA52F-1D20-44E6-8F98-4A7FC0CC018B}" type="pres">
      <dgm:prSet presAssocID="{25ABE0F3-2B60-4534-B0AA-CECD91F16206}" presName="hierChild3" presStyleCnt="0"/>
      <dgm:spPr/>
    </dgm:pt>
    <dgm:pt modelId="{DD3AB9B2-5027-4813-B1A4-9793D23E82B4}" type="pres">
      <dgm:prSet presAssocID="{397A2E19-84B2-4943-8D97-ACFC6AA1F79A}" presName="Name25" presStyleLbl="parChTrans1D3" presStyleIdx="8" presStyleCnt="10"/>
      <dgm:spPr/>
      <dgm:t>
        <a:bodyPr/>
        <a:lstStyle/>
        <a:p>
          <a:endParaRPr lang="sr-Cyrl-RS"/>
        </a:p>
      </dgm:t>
    </dgm:pt>
    <dgm:pt modelId="{4C116E6F-FCDF-4E9E-92EA-EAB47DF1C658}" type="pres">
      <dgm:prSet presAssocID="{397A2E19-84B2-4943-8D97-ACFC6AA1F79A}" presName="connTx" presStyleLbl="parChTrans1D3" presStyleIdx="8" presStyleCnt="10"/>
      <dgm:spPr/>
      <dgm:t>
        <a:bodyPr/>
        <a:lstStyle/>
        <a:p>
          <a:endParaRPr lang="sr-Cyrl-RS"/>
        </a:p>
      </dgm:t>
    </dgm:pt>
    <dgm:pt modelId="{9B30D33E-694D-4346-8C53-71221EFB9A5D}" type="pres">
      <dgm:prSet presAssocID="{9B7FB27A-D148-4802-A31D-44D24B1A95D5}" presName="Name30" presStyleCnt="0"/>
      <dgm:spPr/>
    </dgm:pt>
    <dgm:pt modelId="{4CF5FDBA-FBEC-4CB0-BACA-8E9F674CAA71}" type="pres">
      <dgm:prSet presAssocID="{9B7FB27A-D148-4802-A31D-44D24B1A95D5}" presName="level2Shape" presStyleLbl="node3" presStyleIdx="8" presStyleCnt="10" custScaleX="402288"/>
      <dgm:spPr/>
      <dgm:t>
        <a:bodyPr/>
        <a:lstStyle/>
        <a:p>
          <a:endParaRPr lang="sr-Cyrl-RS"/>
        </a:p>
      </dgm:t>
    </dgm:pt>
    <dgm:pt modelId="{E833F033-E3B2-4707-A7B2-663451D7A879}" type="pres">
      <dgm:prSet presAssocID="{9B7FB27A-D148-4802-A31D-44D24B1A95D5}" presName="hierChild3" presStyleCnt="0"/>
      <dgm:spPr/>
    </dgm:pt>
    <dgm:pt modelId="{5E3E1A67-F285-423D-9E71-BE96EBBC8C31}" type="pres">
      <dgm:prSet presAssocID="{7FC8F8E9-DA22-43C9-9EDA-D53A0512AAD9}" presName="Name25" presStyleLbl="parChTrans1D3" presStyleIdx="9" presStyleCnt="10"/>
      <dgm:spPr/>
      <dgm:t>
        <a:bodyPr/>
        <a:lstStyle/>
        <a:p>
          <a:endParaRPr lang="sr-Cyrl-RS"/>
        </a:p>
      </dgm:t>
    </dgm:pt>
    <dgm:pt modelId="{F303E47F-9DB0-4B3A-8B03-6AFC47F00367}" type="pres">
      <dgm:prSet presAssocID="{7FC8F8E9-DA22-43C9-9EDA-D53A0512AAD9}" presName="connTx" presStyleLbl="parChTrans1D3" presStyleIdx="9" presStyleCnt="10"/>
      <dgm:spPr/>
      <dgm:t>
        <a:bodyPr/>
        <a:lstStyle/>
        <a:p>
          <a:endParaRPr lang="sr-Cyrl-RS"/>
        </a:p>
      </dgm:t>
    </dgm:pt>
    <dgm:pt modelId="{8B59FFCA-8EEF-4FED-97B1-E4CE709D32A0}" type="pres">
      <dgm:prSet presAssocID="{D7D1AEC8-B042-4D77-8CCE-3974998D0731}" presName="Name30" presStyleCnt="0"/>
      <dgm:spPr/>
    </dgm:pt>
    <dgm:pt modelId="{4E33DF6C-A4C6-4019-9C1A-5C275438E05F}" type="pres">
      <dgm:prSet presAssocID="{D7D1AEC8-B042-4D77-8CCE-3974998D0731}" presName="level2Shape" presStyleLbl="node3" presStyleIdx="9" presStyleCnt="10" custScaleX="392501"/>
      <dgm:spPr/>
      <dgm:t>
        <a:bodyPr/>
        <a:lstStyle/>
        <a:p>
          <a:endParaRPr lang="sr-Cyrl-RS"/>
        </a:p>
      </dgm:t>
    </dgm:pt>
    <dgm:pt modelId="{27AB68A2-86C2-4B91-9E1A-EA4F169D0EFE}" type="pres">
      <dgm:prSet presAssocID="{D7D1AEC8-B042-4D77-8CCE-3974998D0731}" presName="hierChild3" presStyleCnt="0"/>
      <dgm:spPr/>
    </dgm:pt>
    <dgm:pt modelId="{9565B8E1-7690-4178-8CA2-FC10AC4BB5BA}" type="pres">
      <dgm:prSet presAssocID="{2901CE89-234E-4188-BAAC-42455581A5F1}" presName="bgShapesFlow" presStyleCnt="0"/>
      <dgm:spPr/>
    </dgm:pt>
  </dgm:ptLst>
  <dgm:cxnLst>
    <dgm:cxn modelId="{D056BABF-FDD6-4CA3-B3F4-90214A322E24}" type="presOf" srcId="{9B7FB27A-D148-4802-A31D-44D24B1A95D5}" destId="{4CF5FDBA-FBEC-4CB0-BACA-8E9F674CAA71}" srcOrd="0" destOrd="0" presId="urn:microsoft.com/office/officeart/2005/8/layout/hierarchy5"/>
    <dgm:cxn modelId="{08A79FA9-A725-40EC-B389-D2683FE8ED3D}" type="presOf" srcId="{A353E55C-91A9-472F-B923-056FE09CC21C}" destId="{F007FF7F-F6B4-4317-BBB3-379E5726B9FF}" srcOrd="1" destOrd="0" presId="urn:microsoft.com/office/officeart/2005/8/layout/hierarchy5"/>
    <dgm:cxn modelId="{14F53059-6BFD-41FC-9E16-800FC878AEE7}" type="presOf" srcId="{4B202719-C8CB-4D41-9118-D9EA2E206811}" destId="{B85D92D1-31F1-4893-A6F3-34670BC61B02}" srcOrd="1" destOrd="0" presId="urn:microsoft.com/office/officeart/2005/8/layout/hierarchy5"/>
    <dgm:cxn modelId="{76F0C573-80A7-457A-9ED0-2E4AAFD037C3}" srcId="{2901CE89-234E-4188-BAAC-42455581A5F1}" destId="{9ADDB2DC-8497-441C-B076-4091D356F109}" srcOrd="0" destOrd="0" parTransId="{1E2E7DD9-6921-4F40-9D76-195BF37336F3}" sibTransId="{0AFB1FD3-0EC5-4623-B174-97FEB7F2067B}"/>
    <dgm:cxn modelId="{FEF0120F-A103-4A0E-8B2A-E81F718C5410}" type="presOf" srcId="{BC1E8D58-5D5C-4A7A-BA4C-17089839F607}" destId="{600ED6CB-0B96-403F-ACF8-3DA06E3EF0A3}" srcOrd="1" destOrd="0" presId="urn:microsoft.com/office/officeart/2005/8/layout/hierarchy5"/>
    <dgm:cxn modelId="{3E0ADF5D-B173-486A-AA2B-43D479ADF276}" type="presOf" srcId="{D7D1AEC8-B042-4D77-8CCE-3974998D0731}" destId="{4E33DF6C-A4C6-4019-9C1A-5C275438E05F}" srcOrd="0" destOrd="0" presId="urn:microsoft.com/office/officeart/2005/8/layout/hierarchy5"/>
    <dgm:cxn modelId="{B44F2B79-0798-41CE-A3F6-C2A63909EC69}" type="presOf" srcId="{BC1E8D58-5D5C-4A7A-BA4C-17089839F607}" destId="{36C8E0DB-7B31-4482-B2AF-0916F043EE75}" srcOrd="0" destOrd="0" presId="urn:microsoft.com/office/officeart/2005/8/layout/hierarchy5"/>
    <dgm:cxn modelId="{BE7750F7-22B1-4263-8D0C-33C8683960DB}" srcId="{743869AD-A46F-4DC0-A96B-89DC188552C9}" destId="{1B8B2062-3379-46B5-9C17-FD8F61675140}" srcOrd="1" destOrd="0" parTransId="{BC1E8D58-5D5C-4A7A-BA4C-17089839F607}" sibTransId="{2CB5ED19-BA24-4A9B-92D7-4223DBD83815}"/>
    <dgm:cxn modelId="{C7FFB5A8-06C2-412D-9B6B-4043FB23BFD4}" type="presOf" srcId="{4F1F4641-D728-43F7-9887-297320D9E991}" destId="{AF18F891-A0D1-486B-8AD4-F654B36AC616}" srcOrd="0" destOrd="0" presId="urn:microsoft.com/office/officeart/2005/8/layout/hierarchy5"/>
    <dgm:cxn modelId="{2E1D2C17-D9AD-4205-B384-F1F907DF8371}" type="presOf" srcId="{8C3BC4E7-34EA-4F7F-9829-B6E41D28BA6A}" destId="{3CAE6EDF-2799-45E4-813E-339147E5EC3D}" srcOrd="1" destOrd="0" presId="urn:microsoft.com/office/officeart/2005/8/layout/hierarchy5"/>
    <dgm:cxn modelId="{70B4D0CA-CC3A-4F2E-8581-5FA83145AC84}" srcId="{9ADDB2DC-8497-441C-B076-4091D356F109}" destId="{25ABE0F3-2B60-4534-B0AA-CECD91F16206}" srcOrd="3" destOrd="0" parTransId="{A353E55C-91A9-472F-B923-056FE09CC21C}" sibTransId="{F38CC9C5-AC5D-466B-96D7-93DAE17549D7}"/>
    <dgm:cxn modelId="{2A6D9D0F-CA7B-4CBF-8370-A37A7CE9648F}" type="presOf" srcId="{111EDD3C-B0DB-420C-B08E-BF8B9EE8324A}" destId="{AC01EE10-475E-4C56-8A17-F35339C3D043}" srcOrd="0" destOrd="0" presId="urn:microsoft.com/office/officeart/2005/8/layout/hierarchy5"/>
    <dgm:cxn modelId="{ACAC4987-5087-48E9-B5EA-46AF628AFF87}" type="presOf" srcId="{4B202719-C8CB-4D41-9118-D9EA2E206811}" destId="{08B58B43-90E7-45E6-BAB5-0F60FF65567C}" srcOrd="0" destOrd="0" presId="urn:microsoft.com/office/officeart/2005/8/layout/hierarchy5"/>
    <dgm:cxn modelId="{3081D262-35F2-49F0-9A29-AB5BC695A28F}" type="presOf" srcId="{43DD75E4-49DB-41C6-BB73-B8585BEF6554}" destId="{FB405252-A4A0-4D82-AC94-A03726CCE3B1}" srcOrd="0" destOrd="0" presId="urn:microsoft.com/office/officeart/2005/8/layout/hierarchy5"/>
    <dgm:cxn modelId="{A05AF3E8-1223-4E04-8006-0494F85FBD5F}" type="presOf" srcId="{897A9E46-A19E-48D5-8DD5-E6B93FD77981}" destId="{5B901157-B49C-4C6C-B03F-F81335EA705D}" srcOrd="0" destOrd="0" presId="urn:microsoft.com/office/officeart/2005/8/layout/hierarchy5"/>
    <dgm:cxn modelId="{1D75E6D6-2900-4EB0-B7CA-96FC6209F9CB}" srcId="{3139B23D-C3DA-40D3-96D1-5FE057BFB655}" destId="{F2AE5173-23AB-4A4C-84B5-F773C71C8486}" srcOrd="0" destOrd="0" parTransId="{4B202719-C8CB-4D41-9118-D9EA2E206811}" sibTransId="{1E492B48-069A-43AC-B153-FD4764C3E64C}"/>
    <dgm:cxn modelId="{D87D7BF9-9686-430B-B4C5-67E75F21B2C6}" type="presOf" srcId="{F2AE5173-23AB-4A4C-84B5-F773C71C8486}" destId="{18189B3B-7819-487E-8909-3AF89245EE89}" srcOrd="0" destOrd="0" presId="urn:microsoft.com/office/officeart/2005/8/layout/hierarchy5"/>
    <dgm:cxn modelId="{FDC8D301-D19D-4684-B7D3-952926C5C3E3}" type="presOf" srcId="{9ADDB2DC-8497-441C-B076-4091D356F109}" destId="{AFB65C49-05CD-4635-A2CC-96FDBA077619}" srcOrd="0" destOrd="0" presId="urn:microsoft.com/office/officeart/2005/8/layout/hierarchy5"/>
    <dgm:cxn modelId="{7E8F013F-F77E-4487-A73E-D0381D7A875F}" type="presOf" srcId="{397A2E19-84B2-4943-8D97-ACFC6AA1F79A}" destId="{4C116E6F-FCDF-4E9E-92EA-EAB47DF1C658}" srcOrd="1" destOrd="0" presId="urn:microsoft.com/office/officeart/2005/8/layout/hierarchy5"/>
    <dgm:cxn modelId="{B51DA5D4-B95F-4249-880A-7A72A15167ED}" type="presOf" srcId="{69E870C0-D1B4-4C85-9BC1-30FE20418CA2}" destId="{13E56AFD-1387-4CAB-BB95-FBA52578D9A7}" srcOrd="0" destOrd="0" presId="urn:microsoft.com/office/officeart/2005/8/layout/hierarchy5"/>
    <dgm:cxn modelId="{44DADE44-20E4-4115-BEB2-52450F27FB61}" type="presOf" srcId="{25B1D659-E990-43F5-A286-39734C283589}" destId="{54FE2FA2-304E-41D0-8E12-AE21133236D0}" srcOrd="0" destOrd="0" presId="urn:microsoft.com/office/officeart/2005/8/layout/hierarchy5"/>
    <dgm:cxn modelId="{6951B663-8A05-45F6-BCCB-2372F4A89BA1}" srcId="{3139B23D-C3DA-40D3-96D1-5FE057BFB655}" destId="{43DD75E4-49DB-41C6-BB73-B8585BEF6554}" srcOrd="1" destOrd="0" parTransId="{1E9E658C-3F71-44DB-BF43-604BFFB98D9F}" sibTransId="{555173C2-5525-4708-B661-111C66EF961E}"/>
    <dgm:cxn modelId="{8469762D-499A-4124-B3B8-F47F974CA32F}" type="presOf" srcId="{69E870C0-D1B4-4C85-9BC1-30FE20418CA2}" destId="{4129C459-8F5F-4960-96CA-0CBE238CBD67}" srcOrd="1" destOrd="0" presId="urn:microsoft.com/office/officeart/2005/8/layout/hierarchy5"/>
    <dgm:cxn modelId="{6F7DE0EB-024A-4ED5-A967-626A4726D22E}" type="presOf" srcId="{7FC8F8E9-DA22-43C9-9EDA-D53A0512AAD9}" destId="{5E3E1A67-F285-423D-9E71-BE96EBBC8C31}" srcOrd="0" destOrd="0" presId="urn:microsoft.com/office/officeart/2005/8/layout/hierarchy5"/>
    <dgm:cxn modelId="{943537EE-F7ED-4686-8453-4D15BF8948E5}" srcId="{9ADDB2DC-8497-441C-B076-4091D356F109}" destId="{3139B23D-C3DA-40D3-96D1-5FE057BFB655}" srcOrd="1" destOrd="0" parTransId="{79C7AB28-3981-46DE-989A-83FF741B5EB7}" sibTransId="{77D7AAE5-DA13-45E4-B08D-AB504BD65CF7}"/>
    <dgm:cxn modelId="{16B3A7C2-4B51-41DF-82BA-1B4D34802CFB}" srcId="{9ADDB2DC-8497-441C-B076-4091D356F109}" destId="{743869AD-A46F-4DC0-A96B-89DC188552C9}" srcOrd="0" destOrd="0" parTransId="{69E870C0-D1B4-4C85-9BC1-30FE20418CA2}" sibTransId="{97A44668-C62C-4364-9405-776286238820}"/>
    <dgm:cxn modelId="{3B3951BD-D224-47A7-A006-7E7B8E62F088}" type="presOf" srcId="{25ABE0F3-2B60-4534-B0AA-CECD91F16206}" destId="{74817BFF-67D4-46BE-8957-DAF70215AE25}" srcOrd="0" destOrd="0" presId="urn:microsoft.com/office/officeart/2005/8/layout/hierarchy5"/>
    <dgm:cxn modelId="{790CEB55-6E3B-4F1C-BB59-12215B080BF6}" type="presOf" srcId="{AB76A6EC-0D71-4679-84A2-F2A3C12276A8}" destId="{9239F112-4748-4170-9135-68B5420E86E9}" srcOrd="0" destOrd="0" presId="urn:microsoft.com/office/officeart/2005/8/layout/hierarchy5"/>
    <dgm:cxn modelId="{ECFF543F-B68A-4C41-ADA9-387CBA31DF2C}" type="presOf" srcId="{A353E55C-91A9-472F-B923-056FE09CC21C}" destId="{027B68E2-88B5-4381-BFE8-59A6B895E631}" srcOrd="0" destOrd="0" presId="urn:microsoft.com/office/officeart/2005/8/layout/hierarchy5"/>
    <dgm:cxn modelId="{F285B6E9-D46B-45F5-8328-DDDEA41DAC9F}" srcId="{25ABE0F3-2B60-4534-B0AA-CECD91F16206}" destId="{D7D1AEC8-B042-4D77-8CCE-3974998D0731}" srcOrd="1" destOrd="0" parTransId="{7FC8F8E9-DA22-43C9-9EDA-D53A0512AAD9}" sibTransId="{78DFCC7A-C009-41A3-8687-CA5329D4078F}"/>
    <dgm:cxn modelId="{E0CAC789-CD95-442B-BA13-8D2CFB849F44}" type="presOf" srcId="{1E9E658C-3F71-44DB-BF43-604BFFB98D9F}" destId="{EEE2EFAB-3EEC-4A12-A3C6-D2ED42601EF5}" srcOrd="0" destOrd="0" presId="urn:microsoft.com/office/officeart/2005/8/layout/hierarchy5"/>
    <dgm:cxn modelId="{ED2F3B29-0C24-4881-8B50-B10B493485BF}" type="presOf" srcId="{4F5E518B-3F46-4A11-9B53-E3BAC687D136}" destId="{6D6D418B-3A17-4079-9E77-C0B54494C545}" srcOrd="1" destOrd="0" presId="urn:microsoft.com/office/officeart/2005/8/layout/hierarchy5"/>
    <dgm:cxn modelId="{E7E4CC3B-993B-4CCF-92A0-00745DA25DAA}" srcId="{25B1D659-E990-43F5-A286-39734C283589}" destId="{AB76A6EC-0D71-4679-84A2-F2A3C12276A8}" srcOrd="1" destOrd="0" parTransId="{111EDD3C-B0DB-420C-B08E-BF8B9EE8324A}" sibTransId="{67E7E956-E53D-4047-8291-310BDA8ADF1A}"/>
    <dgm:cxn modelId="{2BE00CD6-5B95-4E44-A2CA-54ABBD2553B8}" type="presOf" srcId="{8C3BC4E7-34EA-4F7F-9829-B6E41D28BA6A}" destId="{8B9A80C4-28DD-4CBD-AB1A-292D4EB2678F}" srcOrd="0" destOrd="0" presId="urn:microsoft.com/office/officeart/2005/8/layout/hierarchy5"/>
    <dgm:cxn modelId="{0F4C509C-AEA8-4CAA-BC84-E4F73A566536}" type="presOf" srcId="{3139B23D-C3DA-40D3-96D1-5FE057BFB655}" destId="{64D4BCB7-8A9F-4837-9A8D-E88E1CC80A59}" srcOrd="0" destOrd="0" presId="urn:microsoft.com/office/officeart/2005/8/layout/hierarchy5"/>
    <dgm:cxn modelId="{B2E9B471-8C89-4373-B9CE-5025C2328714}" srcId="{25B1D659-E990-43F5-A286-39734C283589}" destId="{CBD3A7AE-2C24-45B5-A0A0-BD94118F17D5}" srcOrd="0" destOrd="0" parTransId="{8C3BC4E7-34EA-4F7F-9829-B6E41D28BA6A}" sibTransId="{12CD406B-1C13-41D8-B3C7-0512FEFE0281}"/>
    <dgm:cxn modelId="{50278E06-C658-48F7-A285-C92E20D16282}" type="presOf" srcId="{397A2E19-84B2-4943-8D97-ACFC6AA1F79A}" destId="{DD3AB9B2-5027-4813-B1A4-9793D23E82B4}" srcOrd="0" destOrd="0" presId="urn:microsoft.com/office/officeart/2005/8/layout/hierarchy5"/>
    <dgm:cxn modelId="{6ED130DB-888C-4303-ABE5-44DE34BFC08E}" type="presOf" srcId="{30084349-9E79-4367-A90A-9FFB40E22E03}" destId="{CB0D8E7E-9E84-4134-8BBB-FE8C502F6908}" srcOrd="0" destOrd="0" presId="urn:microsoft.com/office/officeart/2005/8/layout/hierarchy5"/>
    <dgm:cxn modelId="{42CC381A-1B51-4675-8319-B62784E956B6}" srcId="{25ABE0F3-2B60-4534-B0AA-CECD91F16206}" destId="{9B7FB27A-D148-4802-A31D-44D24B1A95D5}" srcOrd="0" destOrd="0" parTransId="{397A2E19-84B2-4943-8D97-ACFC6AA1F79A}" sibTransId="{5CAAED04-031F-4C63-B762-D85846867056}"/>
    <dgm:cxn modelId="{4E42EB7F-136F-4264-94F2-E1B40232D982}" type="presOf" srcId="{79C7AB28-3981-46DE-989A-83FF741B5EB7}" destId="{1D8D5C19-B942-4F94-827A-8740C78DF8A0}" srcOrd="1" destOrd="0" presId="urn:microsoft.com/office/officeart/2005/8/layout/hierarchy5"/>
    <dgm:cxn modelId="{E6E14DB9-FB54-461E-8F62-50F90789F7E3}" type="presOf" srcId="{42ADB940-808B-4714-BDE1-6805F4F4FD50}" destId="{C041A0A2-A04F-4FFF-A240-846B2EE99753}" srcOrd="0" destOrd="0" presId="urn:microsoft.com/office/officeart/2005/8/layout/hierarchy5"/>
    <dgm:cxn modelId="{FC4FC771-5269-4738-9393-10EEDCBE8989}" type="presOf" srcId="{68C48AC0-B10C-40DA-89ED-9E0E61951B5B}" destId="{66C57A41-0C60-4830-9DB3-1E5C2205981C}" srcOrd="0" destOrd="0" presId="urn:microsoft.com/office/officeart/2005/8/layout/hierarchy5"/>
    <dgm:cxn modelId="{EC789CD1-AE48-4802-8A8D-4EC6D6433714}" srcId="{9ADDB2DC-8497-441C-B076-4091D356F109}" destId="{25B1D659-E990-43F5-A286-39734C283589}" srcOrd="2" destOrd="0" parTransId="{4F5E518B-3F46-4A11-9B53-E3BAC687D136}" sibTransId="{CDF91F09-63F6-4BF0-A749-BAEA32A1B4BE}"/>
    <dgm:cxn modelId="{51167A8A-0482-444E-8837-275E7E0A36AC}" type="presOf" srcId="{2901CE89-234E-4188-BAAC-42455581A5F1}" destId="{9AD73889-9C60-4DDA-84B4-BD3A1D25D2B6}" srcOrd="0" destOrd="0" presId="urn:microsoft.com/office/officeart/2005/8/layout/hierarchy5"/>
    <dgm:cxn modelId="{8E7CF102-6C87-4321-81A6-399A515B4522}" type="presOf" srcId="{1E9E658C-3F71-44DB-BF43-604BFFB98D9F}" destId="{714D47FE-757B-4A30-9B72-F09000649AC6}" srcOrd="1" destOrd="0" presId="urn:microsoft.com/office/officeart/2005/8/layout/hierarchy5"/>
    <dgm:cxn modelId="{F3B093BA-BC74-46F2-8D69-F7EC8451228C}" srcId="{3139B23D-C3DA-40D3-96D1-5FE057BFB655}" destId="{897A9E46-A19E-48D5-8DD5-E6B93FD77981}" srcOrd="2" destOrd="0" parTransId="{42ADB940-808B-4714-BDE1-6805F4F4FD50}" sibTransId="{C76FF54B-E8FE-472D-9FB6-34D92AA14C27}"/>
    <dgm:cxn modelId="{7F2F7771-CB48-4D8B-AD43-E227605BDE9E}" type="presOf" srcId="{743869AD-A46F-4DC0-A96B-89DC188552C9}" destId="{C1C2A2F9-9967-4417-80BD-9B1A4FB4D3AD}" srcOrd="0" destOrd="0" presId="urn:microsoft.com/office/officeart/2005/8/layout/hierarchy5"/>
    <dgm:cxn modelId="{1C711ABE-AF53-45CD-95D8-713C15B10991}" type="presOf" srcId="{CBD3A7AE-2C24-45B5-A0A0-BD94118F17D5}" destId="{8726153F-EF0F-4681-A9CD-5626112242C8}" srcOrd="0" destOrd="0" presId="urn:microsoft.com/office/officeart/2005/8/layout/hierarchy5"/>
    <dgm:cxn modelId="{3E4E7FBE-51DB-4339-90CC-18D3FCD7183E}" type="presOf" srcId="{7FC8F8E9-DA22-43C9-9EDA-D53A0512AAD9}" destId="{F303E47F-9DB0-4B3A-8B03-6AFC47F00367}" srcOrd="1" destOrd="0" presId="urn:microsoft.com/office/officeart/2005/8/layout/hierarchy5"/>
    <dgm:cxn modelId="{FCAE32C3-E1D0-427C-98D0-416BFA04C6BF}" type="presOf" srcId="{1B8B2062-3379-46B5-9C17-FD8F61675140}" destId="{5EE44017-B6F4-4341-BE79-4AC7DD9A055F}" srcOrd="0" destOrd="0" presId="urn:microsoft.com/office/officeart/2005/8/layout/hierarchy5"/>
    <dgm:cxn modelId="{A4E90FC8-10F7-45B2-961B-7C6870970A38}" type="presOf" srcId="{30084349-9E79-4367-A90A-9FFB40E22E03}" destId="{4FA04D95-8A08-4E27-9F1F-033758B58164}" srcOrd="1" destOrd="0" presId="urn:microsoft.com/office/officeart/2005/8/layout/hierarchy5"/>
    <dgm:cxn modelId="{511304C0-20E9-466A-BF60-5DE24D6EEA48}" type="presOf" srcId="{111EDD3C-B0DB-420C-B08E-BF8B9EE8324A}" destId="{13F1380C-1161-4D10-BA9B-B4692D37A33F}" srcOrd="1" destOrd="0" presId="urn:microsoft.com/office/officeart/2005/8/layout/hierarchy5"/>
    <dgm:cxn modelId="{2557ED53-845E-46D3-8336-4D906A6D7EC8}" srcId="{743869AD-A46F-4DC0-A96B-89DC188552C9}" destId="{4F1F4641-D728-43F7-9887-297320D9E991}" srcOrd="0" destOrd="0" parTransId="{68C48AC0-B10C-40DA-89ED-9E0E61951B5B}" sibTransId="{ADF5C382-4269-4329-B2D9-0EB8F6F7B39D}"/>
    <dgm:cxn modelId="{EABC1CED-DCE7-4AD1-A3FF-8345E95991BB}" type="presOf" srcId="{4F5E518B-3F46-4A11-9B53-E3BAC687D136}" destId="{59DB60E8-F031-4F49-9C78-1D9796B633F3}" srcOrd="0" destOrd="0" presId="urn:microsoft.com/office/officeart/2005/8/layout/hierarchy5"/>
    <dgm:cxn modelId="{8949C41C-DDA1-441C-8DBA-058E1A95300E}" type="presOf" srcId="{68C48AC0-B10C-40DA-89ED-9E0E61951B5B}" destId="{858CF159-46A5-462F-8B6A-DC4615229942}" srcOrd="1" destOrd="0" presId="urn:microsoft.com/office/officeart/2005/8/layout/hierarchy5"/>
    <dgm:cxn modelId="{076192D9-9F13-487A-B60F-FA5AF8CDC2FC}" type="presOf" srcId="{1BE9431F-CC6E-41BF-B705-4D590CBC6113}" destId="{DE844633-3446-4F0E-87D0-F956CA30E43E}" srcOrd="0" destOrd="0" presId="urn:microsoft.com/office/officeart/2005/8/layout/hierarchy5"/>
    <dgm:cxn modelId="{ABC6ABF8-6DCB-4481-883B-8E997E4FB893}" type="presOf" srcId="{79C7AB28-3981-46DE-989A-83FF741B5EB7}" destId="{AE4A4652-D924-41B5-BB6B-BCFE64192D0B}" srcOrd="0" destOrd="0" presId="urn:microsoft.com/office/officeart/2005/8/layout/hierarchy5"/>
    <dgm:cxn modelId="{5766538D-676D-436F-8F4A-6CA18EC34AD2}" srcId="{743869AD-A46F-4DC0-A96B-89DC188552C9}" destId="{1BE9431F-CC6E-41BF-B705-4D590CBC6113}" srcOrd="2" destOrd="0" parTransId="{30084349-9E79-4367-A90A-9FFB40E22E03}" sibTransId="{5698E25D-2273-4F1B-82CE-CD617D6D3976}"/>
    <dgm:cxn modelId="{22D94C95-1CAC-4FB0-8FDA-A17E61592A4D}" type="presOf" srcId="{42ADB940-808B-4714-BDE1-6805F4F4FD50}" destId="{22F9B9F0-6B0F-42E0-83FF-8C1F9A9143BA}" srcOrd="1" destOrd="0" presId="urn:microsoft.com/office/officeart/2005/8/layout/hierarchy5"/>
    <dgm:cxn modelId="{1A580780-D188-4601-AA2B-E82E0FE954B7}" type="presParOf" srcId="{9AD73889-9C60-4DDA-84B4-BD3A1D25D2B6}" destId="{0794D9BD-671B-415C-B5C6-002AFE0EE17B}" srcOrd="0" destOrd="0" presId="urn:microsoft.com/office/officeart/2005/8/layout/hierarchy5"/>
    <dgm:cxn modelId="{4B0B35FA-258F-4263-8130-5131E2006788}" type="presParOf" srcId="{0794D9BD-671B-415C-B5C6-002AFE0EE17B}" destId="{DDB49CDA-56A7-4E8C-A03C-77EE6D2215EF}" srcOrd="0" destOrd="0" presId="urn:microsoft.com/office/officeart/2005/8/layout/hierarchy5"/>
    <dgm:cxn modelId="{98D30DCD-153A-421A-A813-F72207EA5896}" type="presParOf" srcId="{DDB49CDA-56A7-4E8C-A03C-77EE6D2215EF}" destId="{70C2D970-DBDD-4E91-BB5B-4E7186A24ACC}" srcOrd="0" destOrd="0" presId="urn:microsoft.com/office/officeart/2005/8/layout/hierarchy5"/>
    <dgm:cxn modelId="{5584DB85-3568-4328-9C12-D42E5850778C}" type="presParOf" srcId="{70C2D970-DBDD-4E91-BB5B-4E7186A24ACC}" destId="{AFB65C49-05CD-4635-A2CC-96FDBA077619}" srcOrd="0" destOrd="0" presId="urn:microsoft.com/office/officeart/2005/8/layout/hierarchy5"/>
    <dgm:cxn modelId="{D7724223-8EDF-44DB-87EA-4F934F33ED97}" type="presParOf" srcId="{70C2D970-DBDD-4E91-BB5B-4E7186A24ACC}" destId="{7469845A-4AC7-4022-AC8C-5510F44DF76A}" srcOrd="1" destOrd="0" presId="urn:microsoft.com/office/officeart/2005/8/layout/hierarchy5"/>
    <dgm:cxn modelId="{B1B950FA-19C4-4F04-B97B-50EBA2921EEF}" type="presParOf" srcId="{7469845A-4AC7-4022-AC8C-5510F44DF76A}" destId="{13E56AFD-1387-4CAB-BB95-FBA52578D9A7}" srcOrd="0" destOrd="0" presId="urn:microsoft.com/office/officeart/2005/8/layout/hierarchy5"/>
    <dgm:cxn modelId="{63433F39-99DC-4648-9C8C-EA7DC7316985}" type="presParOf" srcId="{13E56AFD-1387-4CAB-BB95-FBA52578D9A7}" destId="{4129C459-8F5F-4960-96CA-0CBE238CBD67}" srcOrd="0" destOrd="0" presId="urn:microsoft.com/office/officeart/2005/8/layout/hierarchy5"/>
    <dgm:cxn modelId="{9AD7A24D-3F14-4D12-9784-A566E074D9B2}" type="presParOf" srcId="{7469845A-4AC7-4022-AC8C-5510F44DF76A}" destId="{97EEF173-9460-40CE-B66E-98CADB319C9A}" srcOrd="1" destOrd="0" presId="urn:microsoft.com/office/officeart/2005/8/layout/hierarchy5"/>
    <dgm:cxn modelId="{3A8FB462-BE56-40F6-BE9E-97C2A1E6808B}" type="presParOf" srcId="{97EEF173-9460-40CE-B66E-98CADB319C9A}" destId="{C1C2A2F9-9967-4417-80BD-9B1A4FB4D3AD}" srcOrd="0" destOrd="0" presId="urn:microsoft.com/office/officeart/2005/8/layout/hierarchy5"/>
    <dgm:cxn modelId="{2BE4D85E-F1AC-4776-8FC4-1F9E5C9580D5}" type="presParOf" srcId="{97EEF173-9460-40CE-B66E-98CADB319C9A}" destId="{AD6350DE-6228-4604-9B40-2F503FCCB437}" srcOrd="1" destOrd="0" presId="urn:microsoft.com/office/officeart/2005/8/layout/hierarchy5"/>
    <dgm:cxn modelId="{78E33A2A-B35C-4127-AB2B-7529222F3DBE}" type="presParOf" srcId="{AD6350DE-6228-4604-9B40-2F503FCCB437}" destId="{66C57A41-0C60-4830-9DB3-1E5C2205981C}" srcOrd="0" destOrd="0" presId="urn:microsoft.com/office/officeart/2005/8/layout/hierarchy5"/>
    <dgm:cxn modelId="{B1A5F14B-8447-4780-8524-D06438B1ABDA}" type="presParOf" srcId="{66C57A41-0C60-4830-9DB3-1E5C2205981C}" destId="{858CF159-46A5-462F-8B6A-DC4615229942}" srcOrd="0" destOrd="0" presId="urn:microsoft.com/office/officeart/2005/8/layout/hierarchy5"/>
    <dgm:cxn modelId="{2DC2DE97-F92E-493E-BCAF-95B0244E131D}" type="presParOf" srcId="{AD6350DE-6228-4604-9B40-2F503FCCB437}" destId="{ACB86BD0-4468-4317-B4FC-77399851C606}" srcOrd="1" destOrd="0" presId="urn:microsoft.com/office/officeart/2005/8/layout/hierarchy5"/>
    <dgm:cxn modelId="{B9484FE1-1F2B-4867-8D40-873F5DDC8512}" type="presParOf" srcId="{ACB86BD0-4468-4317-B4FC-77399851C606}" destId="{AF18F891-A0D1-486B-8AD4-F654B36AC616}" srcOrd="0" destOrd="0" presId="urn:microsoft.com/office/officeart/2005/8/layout/hierarchy5"/>
    <dgm:cxn modelId="{5B9CA45D-55EF-43F7-9851-FC2F42907408}" type="presParOf" srcId="{ACB86BD0-4468-4317-B4FC-77399851C606}" destId="{CF76D995-7E48-42F3-8637-8CA8BABBF5CB}" srcOrd="1" destOrd="0" presId="urn:microsoft.com/office/officeart/2005/8/layout/hierarchy5"/>
    <dgm:cxn modelId="{6E29BCF8-202A-40D0-BC80-F774407E6B0D}" type="presParOf" srcId="{AD6350DE-6228-4604-9B40-2F503FCCB437}" destId="{36C8E0DB-7B31-4482-B2AF-0916F043EE75}" srcOrd="2" destOrd="0" presId="urn:microsoft.com/office/officeart/2005/8/layout/hierarchy5"/>
    <dgm:cxn modelId="{126E3889-4715-4E55-82A7-04B2A448D8FE}" type="presParOf" srcId="{36C8E0DB-7B31-4482-B2AF-0916F043EE75}" destId="{600ED6CB-0B96-403F-ACF8-3DA06E3EF0A3}" srcOrd="0" destOrd="0" presId="urn:microsoft.com/office/officeart/2005/8/layout/hierarchy5"/>
    <dgm:cxn modelId="{4DB22B65-CD0D-4DA1-BA5C-6CA4581166B8}" type="presParOf" srcId="{AD6350DE-6228-4604-9B40-2F503FCCB437}" destId="{B5D2D916-4F03-4197-B210-DE6D1A1F9754}" srcOrd="3" destOrd="0" presId="urn:microsoft.com/office/officeart/2005/8/layout/hierarchy5"/>
    <dgm:cxn modelId="{10F6CA2C-8765-4113-A1A0-5C4B11B0719F}" type="presParOf" srcId="{B5D2D916-4F03-4197-B210-DE6D1A1F9754}" destId="{5EE44017-B6F4-4341-BE79-4AC7DD9A055F}" srcOrd="0" destOrd="0" presId="urn:microsoft.com/office/officeart/2005/8/layout/hierarchy5"/>
    <dgm:cxn modelId="{B1EEDE1E-0FD3-4108-A993-D8279DC54708}" type="presParOf" srcId="{B5D2D916-4F03-4197-B210-DE6D1A1F9754}" destId="{64C0D686-2FD3-4A51-B98D-FAE650BD3D6D}" srcOrd="1" destOrd="0" presId="urn:microsoft.com/office/officeart/2005/8/layout/hierarchy5"/>
    <dgm:cxn modelId="{839E3F04-0D73-4B6D-97D7-72451591CB2F}" type="presParOf" srcId="{AD6350DE-6228-4604-9B40-2F503FCCB437}" destId="{CB0D8E7E-9E84-4134-8BBB-FE8C502F6908}" srcOrd="4" destOrd="0" presId="urn:microsoft.com/office/officeart/2005/8/layout/hierarchy5"/>
    <dgm:cxn modelId="{87957AA5-8C5D-4335-A168-60759E88FA91}" type="presParOf" srcId="{CB0D8E7E-9E84-4134-8BBB-FE8C502F6908}" destId="{4FA04D95-8A08-4E27-9F1F-033758B58164}" srcOrd="0" destOrd="0" presId="urn:microsoft.com/office/officeart/2005/8/layout/hierarchy5"/>
    <dgm:cxn modelId="{89DB0B36-35AA-4212-A72E-65FC87008EA4}" type="presParOf" srcId="{AD6350DE-6228-4604-9B40-2F503FCCB437}" destId="{7CF064F2-E3E3-4D9C-9DA9-7CF5C975F6C1}" srcOrd="5" destOrd="0" presId="urn:microsoft.com/office/officeart/2005/8/layout/hierarchy5"/>
    <dgm:cxn modelId="{6037A54D-9FD6-4E6F-8D6D-AF6A0D66F153}" type="presParOf" srcId="{7CF064F2-E3E3-4D9C-9DA9-7CF5C975F6C1}" destId="{DE844633-3446-4F0E-87D0-F956CA30E43E}" srcOrd="0" destOrd="0" presId="urn:microsoft.com/office/officeart/2005/8/layout/hierarchy5"/>
    <dgm:cxn modelId="{1C63A9E2-776F-4CF4-8929-A7265188FEB7}" type="presParOf" srcId="{7CF064F2-E3E3-4D9C-9DA9-7CF5C975F6C1}" destId="{516542AF-FDCD-41C0-A9DB-DC103FA6C04F}" srcOrd="1" destOrd="0" presId="urn:microsoft.com/office/officeart/2005/8/layout/hierarchy5"/>
    <dgm:cxn modelId="{2ACC1386-788D-47BB-8C9C-438131E48617}" type="presParOf" srcId="{7469845A-4AC7-4022-AC8C-5510F44DF76A}" destId="{AE4A4652-D924-41B5-BB6B-BCFE64192D0B}" srcOrd="2" destOrd="0" presId="urn:microsoft.com/office/officeart/2005/8/layout/hierarchy5"/>
    <dgm:cxn modelId="{4B74C885-CCDD-430E-85C4-0CC24EB3AEE2}" type="presParOf" srcId="{AE4A4652-D924-41B5-BB6B-BCFE64192D0B}" destId="{1D8D5C19-B942-4F94-827A-8740C78DF8A0}" srcOrd="0" destOrd="0" presId="urn:microsoft.com/office/officeart/2005/8/layout/hierarchy5"/>
    <dgm:cxn modelId="{0ACA9B4B-E076-4472-A806-3075C96BC1C6}" type="presParOf" srcId="{7469845A-4AC7-4022-AC8C-5510F44DF76A}" destId="{4F484228-17CB-4CBD-AA8A-374CA41783CA}" srcOrd="3" destOrd="0" presId="urn:microsoft.com/office/officeart/2005/8/layout/hierarchy5"/>
    <dgm:cxn modelId="{6B688B26-CC05-4C56-B71B-1AE920F13DF7}" type="presParOf" srcId="{4F484228-17CB-4CBD-AA8A-374CA41783CA}" destId="{64D4BCB7-8A9F-4837-9A8D-E88E1CC80A59}" srcOrd="0" destOrd="0" presId="urn:microsoft.com/office/officeart/2005/8/layout/hierarchy5"/>
    <dgm:cxn modelId="{C0344013-4D02-45B2-BA30-E0CA4898645A}" type="presParOf" srcId="{4F484228-17CB-4CBD-AA8A-374CA41783CA}" destId="{D53C4764-EA21-418F-B735-A518BCFC0F7A}" srcOrd="1" destOrd="0" presId="urn:microsoft.com/office/officeart/2005/8/layout/hierarchy5"/>
    <dgm:cxn modelId="{C1DA89BF-848E-45C8-9D02-3ED69B1FA10A}" type="presParOf" srcId="{D53C4764-EA21-418F-B735-A518BCFC0F7A}" destId="{08B58B43-90E7-45E6-BAB5-0F60FF65567C}" srcOrd="0" destOrd="0" presId="urn:microsoft.com/office/officeart/2005/8/layout/hierarchy5"/>
    <dgm:cxn modelId="{3FAB99BC-418E-4533-8B05-13C32D3F9F03}" type="presParOf" srcId="{08B58B43-90E7-45E6-BAB5-0F60FF65567C}" destId="{B85D92D1-31F1-4893-A6F3-34670BC61B02}" srcOrd="0" destOrd="0" presId="urn:microsoft.com/office/officeart/2005/8/layout/hierarchy5"/>
    <dgm:cxn modelId="{207D7A64-357F-49F6-9E0E-7E06DA1A065F}" type="presParOf" srcId="{D53C4764-EA21-418F-B735-A518BCFC0F7A}" destId="{2E397726-2606-458E-8DC6-E8D3D65FEF03}" srcOrd="1" destOrd="0" presId="urn:microsoft.com/office/officeart/2005/8/layout/hierarchy5"/>
    <dgm:cxn modelId="{FCF52D5D-AE2A-4350-9BDA-21CE103C0DA0}" type="presParOf" srcId="{2E397726-2606-458E-8DC6-E8D3D65FEF03}" destId="{18189B3B-7819-487E-8909-3AF89245EE89}" srcOrd="0" destOrd="0" presId="urn:microsoft.com/office/officeart/2005/8/layout/hierarchy5"/>
    <dgm:cxn modelId="{85EC4197-1267-433B-9DAA-02134A4A44FA}" type="presParOf" srcId="{2E397726-2606-458E-8DC6-E8D3D65FEF03}" destId="{8770F6DB-5EBB-476D-8B73-631E98278A0D}" srcOrd="1" destOrd="0" presId="urn:microsoft.com/office/officeart/2005/8/layout/hierarchy5"/>
    <dgm:cxn modelId="{51856A6A-9C33-43C8-9493-B20A1BFAA550}" type="presParOf" srcId="{D53C4764-EA21-418F-B735-A518BCFC0F7A}" destId="{EEE2EFAB-3EEC-4A12-A3C6-D2ED42601EF5}" srcOrd="2" destOrd="0" presId="urn:microsoft.com/office/officeart/2005/8/layout/hierarchy5"/>
    <dgm:cxn modelId="{81C4E152-6370-4172-8117-45246B317826}" type="presParOf" srcId="{EEE2EFAB-3EEC-4A12-A3C6-D2ED42601EF5}" destId="{714D47FE-757B-4A30-9B72-F09000649AC6}" srcOrd="0" destOrd="0" presId="urn:microsoft.com/office/officeart/2005/8/layout/hierarchy5"/>
    <dgm:cxn modelId="{32B47A45-27EC-420F-9A8A-6FBDC430043F}" type="presParOf" srcId="{D53C4764-EA21-418F-B735-A518BCFC0F7A}" destId="{28ADC25D-5870-4914-B6F6-C8CF79AAC6A0}" srcOrd="3" destOrd="0" presId="urn:microsoft.com/office/officeart/2005/8/layout/hierarchy5"/>
    <dgm:cxn modelId="{80C15D69-33B1-4091-9D14-C88BDCC32BE0}" type="presParOf" srcId="{28ADC25D-5870-4914-B6F6-C8CF79AAC6A0}" destId="{FB405252-A4A0-4D82-AC94-A03726CCE3B1}" srcOrd="0" destOrd="0" presId="urn:microsoft.com/office/officeart/2005/8/layout/hierarchy5"/>
    <dgm:cxn modelId="{BEF0FA72-7564-4585-B257-758E40EF2BD8}" type="presParOf" srcId="{28ADC25D-5870-4914-B6F6-C8CF79AAC6A0}" destId="{4F371C19-21D9-4219-8ADC-92FA1F0E161D}" srcOrd="1" destOrd="0" presId="urn:microsoft.com/office/officeart/2005/8/layout/hierarchy5"/>
    <dgm:cxn modelId="{C89C2391-1F65-4755-8B5C-35E641FF5E74}" type="presParOf" srcId="{D53C4764-EA21-418F-B735-A518BCFC0F7A}" destId="{C041A0A2-A04F-4FFF-A240-846B2EE99753}" srcOrd="4" destOrd="0" presId="urn:microsoft.com/office/officeart/2005/8/layout/hierarchy5"/>
    <dgm:cxn modelId="{2742F616-1DD5-4AD3-904F-8DD07943BCDD}" type="presParOf" srcId="{C041A0A2-A04F-4FFF-A240-846B2EE99753}" destId="{22F9B9F0-6B0F-42E0-83FF-8C1F9A9143BA}" srcOrd="0" destOrd="0" presId="urn:microsoft.com/office/officeart/2005/8/layout/hierarchy5"/>
    <dgm:cxn modelId="{D0E476D8-24CA-4F2A-B3F2-0DA1DF3CA047}" type="presParOf" srcId="{D53C4764-EA21-418F-B735-A518BCFC0F7A}" destId="{4B70FE44-EFBE-4195-931D-911B94279FF9}" srcOrd="5" destOrd="0" presId="urn:microsoft.com/office/officeart/2005/8/layout/hierarchy5"/>
    <dgm:cxn modelId="{A6B0EC33-99F5-4C84-B087-BD4BF350D3E2}" type="presParOf" srcId="{4B70FE44-EFBE-4195-931D-911B94279FF9}" destId="{5B901157-B49C-4C6C-B03F-F81335EA705D}" srcOrd="0" destOrd="0" presId="urn:microsoft.com/office/officeart/2005/8/layout/hierarchy5"/>
    <dgm:cxn modelId="{6A2CBA59-5220-4C2C-A51F-DE5512D5E0A8}" type="presParOf" srcId="{4B70FE44-EFBE-4195-931D-911B94279FF9}" destId="{F8C02624-2267-457A-81FF-674AF23F0D80}" srcOrd="1" destOrd="0" presId="urn:microsoft.com/office/officeart/2005/8/layout/hierarchy5"/>
    <dgm:cxn modelId="{97C5EF02-0EED-4EF9-B973-FCB6C8EBF24C}" type="presParOf" srcId="{7469845A-4AC7-4022-AC8C-5510F44DF76A}" destId="{59DB60E8-F031-4F49-9C78-1D9796B633F3}" srcOrd="4" destOrd="0" presId="urn:microsoft.com/office/officeart/2005/8/layout/hierarchy5"/>
    <dgm:cxn modelId="{EDCE7186-3A02-4586-8D7B-49BE65223034}" type="presParOf" srcId="{59DB60E8-F031-4F49-9C78-1D9796B633F3}" destId="{6D6D418B-3A17-4079-9E77-C0B54494C545}" srcOrd="0" destOrd="0" presId="urn:microsoft.com/office/officeart/2005/8/layout/hierarchy5"/>
    <dgm:cxn modelId="{6F97500F-6A99-486D-99AD-D531E22DF4A1}" type="presParOf" srcId="{7469845A-4AC7-4022-AC8C-5510F44DF76A}" destId="{5BF5C2E0-8F0E-47AC-9039-2B32832A9364}" srcOrd="5" destOrd="0" presId="urn:microsoft.com/office/officeart/2005/8/layout/hierarchy5"/>
    <dgm:cxn modelId="{1716532D-8D76-4F25-8384-5BBBAF69DE33}" type="presParOf" srcId="{5BF5C2E0-8F0E-47AC-9039-2B32832A9364}" destId="{54FE2FA2-304E-41D0-8E12-AE21133236D0}" srcOrd="0" destOrd="0" presId="urn:microsoft.com/office/officeart/2005/8/layout/hierarchy5"/>
    <dgm:cxn modelId="{ECC1A7DF-9C53-450E-8075-9D598BF2EF54}" type="presParOf" srcId="{5BF5C2E0-8F0E-47AC-9039-2B32832A9364}" destId="{7B6EB647-F1A2-40BB-892D-2AE4A44953D0}" srcOrd="1" destOrd="0" presId="urn:microsoft.com/office/officeart/2005/8/layout/hierarchy5"/>
    <dgm:cxn modelId="{ECB3414D-8B42-4624-A80D-BDDCA977F5EA}" type="presParOf" srcId="{7B6EB647-F1A2-40BB-892D-2AE4A44953D0}" destId="{8B9A80C4-28DD-4CBD-AB1A-292D4EB2678F}" srcOrd="0" destOrd="0" presId="urn:microsoft.com/office/officeart/2005/8/layout/hierarchy5"/>
    <dgm:cxn modelId="{3965CDBC-56C3-46C6-BD8F-962B972B4D03}" type="presParOf" srcId="{8B9A80C4-28DD-4CBD-AB1A-292D4EB2678F}" destId="{3CAE6EDF-2799-45E4-813E-339147E5EC3D}" srcOrd="0" destOrd="0" presId="urn:microsoft.com/office/officeart/2005/8/layout/hierarchy5"/>
    <dgm:cxn modelId="{19AD3614-F4B8-406B-A91F-B3DD5F2CAFE1}" type="presParOf" srcId="{7B6EB647-F1A2-40BB-892D-2AE4A44953D0}" destId="{CC3E8069-0147-44F0-9B74-9993144DAC31}" srcOrd="1" destOrd="0" presId="urn:microsoft.com/office/officeart/2005/8/layout/hierarchy5"/>
    <dgm:cxn modelId="{B888C328-8070-405A-9053-F1FCE9FE84C8}" type="presParOf" srcId="{CC3E8069-0147-44F0-9B74-9993144DAC31}" destId="{8726153F-EF0F-4681-A9CD-5626112242C8}" srcOrd="0" destOrd="0" presId="urn:microsoft.com/office/officeart/2005/8/layout/hierarchy5"/>
    <dgm:cxn modelId="{5AAB0E40-85CE-4430-BAF8-C3B5DFCCD36B}" type="presParOf" srcId="{CC3E8069-0147-44F0-9B74-9993144DAC31}" destId="{998CE8B3-D1A8-4AFF-9680-B5779B14D12C}" srcOrd="1" destOrd="0" presId="urn:microsoft.com/office/officeart/2005/8/layout/hierarchy5"/>
    <dgm:cxn modelId="{0893D9B2-369B-422F-83B3-3252B8D4F73D}" type="presParOf" srcId="{7B6EB647-F1A2-40BB-892D-2AE4A44953D0}" destId="{AC01EE10-475E-4C56-8A17-F35339C3D043}" srcOrd="2" destOrd="0" presId="urn:microsoft.com/office/officeart/2005/8/layout/hierarchy5"/>
    <dgm:cxn modelId="{FC1E52A5-9483-4FF1-9085-E74040C944E0}" type="presParOf" srcId="{AC01EE10-475E-4C56-8A17-F35339C3D043}" destId="{13F1380C-1161-4D10-BA9B-B4692D37A33F}" srcOrd="0" destOrd="0" presId="urn:microsoft.com/office/officeart/2005/8/layout/hierarchy5"/>
    <dgm:cxn modelId="{BCF2D477-12C7-433C-87EA-7166D5D83022}" type="presParOf" srcId="{7B6EB647-F1A2-40BB-892D-2AE4A44953D0}" destId="{4F639C07-4289-4F18-985A-29A38545AFE5}" srcOrd="3" destOrd="0" presId="urn:microsoft.com/office/officeart/2005/8/layout/hierarchy5"/>
    <dgm:cxn modelId="{5F632BA2-2CED-4081-AF8F-135D38939A63}" type="presParOf" srcId="{4F639C07-4289-4F18-985A-29A38545AFE5}" destId="{9239F112-4748-4170-9135-68B5420E86E9}" srcOrd="0" destOrd="0" presId="urn:microsoft.com/office/officeart/2005/8/layout/hierarchy5"/>
    <dgm:cxn modelId="{938A6324-D268-4B50-B87D-47B08EB342E4}" type="presParOf" srcId="{4F639C07-4289-4F18-985A-29A38545AFE5}" destId="{9E22E9CD-56B3-43D4-8B7F-72466D71E977}" srcOrd="1" destOrd="0" presId="urn:microsoft.com/office/officeart/2005/8/layout/hierarchy5"/>
    <dgm:cxn modelId="{53EC8253-8A2A-404B-9B28-22C60DE3D3BE}" type="presParOf" srcId="{7469845A-4AC7-4022-AC8C-5510F44DF76A}" destId="{027B68E2-88B5-4381-BFE8-59A6B895E631}" srcOrd="6" destOrd="0" presId="urn:microsoft.com/office/officeart/2005/8/layout/hierarchy5"/>
    <dgm:cxn modelId="{C9928BCD-3AED-4DEA-8282-3A3103C0E727}" type="presParOf" srcId="{027B68E2-88B5-4381-BFE8-59A6B895E631}" destId="{F007FF7F-F6B4-4317-BBB3-379E5726B9FF}" srcOrd="0" destOrd="0" presId="urn:microsoft.com/office/officeart/2005/8/layout/hierarchy5"/>
    <dgm:cxn modelId="{00EAE3AC-4DBF-4DB5-B552-56C4ADA5A838}" type="presParOf" srcId="{7469845A-4AC7-4022-AC8C-5510F44DF76A}" destId="{E49CCCE9-E0FB-405C-B020-FCE6758B0AD1}" srcOrd="7" destOrd="0" presId="urn:microsoft.com/office/officeart/2005/8/layout/hierarchy5"/>
    <dgm:cxn modelId="{DFDF3AF2-8F9C-4466-90DC-418CC19943DE}" type="presParOf" srcId="{E49CCCE9-E0FB-405C-B020-FCE6758B0AD1}" destId="{74817BFF-67D4-46BE-8957-DAF70215AE25}" srcOrd="0" destOrd="0" presId="urn:microsoft.com/office/officeart/2005/8/layout/hierarchy5"/>
    <dgm:cxn modelId="{C38A6E62-5CA1-4651-A719-1058903285C0}" type="presParOf" srcId="{E49CCCE9-E0FB-405C-B020-FCE6758B0AD1}" destId="{0A6CA52F-1D20-44E6-8F98-4A7FC0CC018B}" srcOrd="1" destOrd="0" presId="urn:microsoft.com/office/officeart/2005/8/layout/hierarchy5"/>
    <dgm:cxn modelId="{CBB2711D-92E5-44E4-9404-675CA65D2B7D}" type="presParOf" srcId="{0A6CA52F-1D20-44E6-8F98-4A7FC0CC018B}" destId="{DD3AB9B2-5027-4813-B1A4-9793D23E82B4}" srcOrd="0" destOrd="0" presId="urn:microsoft.com/office/officeart/2005/8/layout/hierarchy5"/>
    <dgm:cxn modelId="{EF81C401-E28E-427D-AF16-D0D7867AAEAC}" type="presParOf" srcId="{DD3AB9B2-5027-4813-B1A4-9793D23E82B4}" destId="{4C116E6F-FCDF-4E9E-92EA-EAB47DF1C658}" srcOrd="0" destOrd="0" presId="urn:microsoft.com/office/officeart/2005/8/layout/hierarchy5"/>
    <dgm:cxn modelId="{F30EE746-40B0-42EE-997C-91BFDF6E5E68}" type="presParOf" srcId="{0A6CA52F-1D20-44E6-8F98-4A7FC0CC018B}" destId="{9B30D33E-694D-4346-8C53-71221EFB9A5D}" srcOrd="1" destOrd="0" presId="urn:microsoft.com/office/officeart/2005/8/layout/hierarchy5"/>
    <dgm:cxn modelId="{D1953FCA-E672-4BE5-A16F-28AB2284310B}" type="presParOf" srcId="{9B30D33E-694D-4346-8C53-71221EFB9A5D}" destId="{4CF5FDBA-FBEC-4CB0-BACA-8E9F674CAA71}" srcOrd="0" destOrd="0" presId="urn:microsoft.com/office/officeart/2005/8/layout/hierarchy5"/>
    <dgm:cxn modelId="{F0AAFD99-3399-42A2-8F97-37C420408A1A}" type="presParOf" srcId="{9B30D33E-694D-4346-8C53-71221EFB9A5D}" destId="{E833F033-E3B2-4707-A7B2-663451D7A879}" srcOrd="1" destOrd="0" presId="urn:microsoft.com/office/officeart/2005/8/layout/hierarchy5"/>
    <dgm:cxn modelId="{29B6755D-8F77-48E7-A37E-E8F9DCED50A8}" type="presParOf" srcId="{0A6CA52F-1D20-44E6-8F98-4A7FC0CC018B}" destId="{5E3E1A67-F285-423D-9E71-BE96EBBC8C31}" srcOrd="2" destOrd="0" presId="urn:microsoft.com/office/officeart/2005/8/layout/hierarchy5"/>
    <dgm:cxn modelId="{5F91CCF7-2775-46EC-8548-719DA48642E8}" type="presParOf" srcId="{5E3E1A67-F285-423D-9E71-BE96EBBC8C31}" destId="{F303E47F-9DB0-4B3A-8B03-6AFC47F00367}" srcOrd="0" destOrd="0" presId="urn:microsoft.com/office/officeart/2005/8/layout/hierarchy5"/>
    <dgm:cxn modelId="{1A343BA0-2DCE-41AD-9F8F-590986BF5F39}" type="presParOf" srcId="{0A6CA52F-1D20-44E6-8F98-4A7FC0CC018B}" destId="{8B59FFCA-8EEF-4FED-97B1-E4CE709D32A0}" srcOrd="3" destOrd="0" presId="urn:microsoft.com/office/officeart/2005/8/layout/hierarchy5"/>
    <dgm:cxn modelId="{C1852DE0-C2F3-4AED-AF27-D8602277622E}" type="presParOf" srcId="{8B59FFCA-8EEF-4FED-97B1-E4CE709D32A0}" destId="{4E33DF6C-A4C6-4019-9C1A-5C275438E05F}" srcOrd="0" destOrd="0" presId="urn:microsoft.com/office/officeart/2005/8/layout/hierarchy5"/>
    <dgm:cxn modelId="{054E2303-975E-40D4-A498-F2E45E0C5B21}" type="presParOf" srcId="{8B59FFCA-8EEF-4FED-97B1-E4CE709D32A0}" destId="{27AB68A2-86C2-4B91-9E1A-EA4F169D0EFE}" srcOrd="1" destOrd="0" presId="urn:microsoft.com/office/officeart/2005/8/layout/hierarchy5"/>
    <dgm:cxn modelId="{976AF45B-A1CA-423E-B0CA-5CC2A81E6731}" type="presParOf" srcId="{9AD73889-9C60-4DDA-84B4-BD3A1D25D2B6}" destId="{9565B8E1-7690-4178-8CA2-FC10AC4BB5B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4ABC2-8D4A-4B65-B40C-F958D50021D5}">
      <dsp:nvSpPr>
        <dsp:cNvPr id="0" name=""/>
        <dsp:cNvSpPr/>
      </dsp:nvSpPr>
      <dsp:spPr>
        <a:xfrm>
          <a:off x="2144689" y="575240"/>
          <a:ext cx="3838620" cy="3838620"/>
        </a:xfrm>
        <a:prstGeom prst="blockArc">
          <a:avLst>
            <a:gd name="adj1" fmla="val 11880000"/>
            <a:gd name="adj2" fmla="val 16200000"/>
            <a:gd name="adj3" fmla="val 4638"/>
          </a:avLst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D8A145-FDCA-448A-B9AB-9862C95FCC79}">
      <dsp:nvSpPr>
        <dsp:cNvPr id="0" name=""/>
        <dsp:cNvSpPr/>
      </dsp:nvSpPr>
      <dsp:spPr>
        <a:xfrm>
          <a:off x="2144689" y="575240"/>
          <a:ext cx="3838620" cy="3838620"/>
        </a:xfrm>
        <a:prstGeom prst="blockArc">
          <a:avLst>
            <a:gd name="adj1" fmla="val 7560000"/>
            <a:gd name="adj2" fmla="val 11880000"/>
            <a:gd name="adj3" fmla="val 4638"/>
          </a:avLst>
        </a:prstGeom>
        <a:solidFill>
          <a:schemeClr val="accent5">
            <a:hueOff val="-13822094"/>
            <a:satOff val="15469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CC1F56-E382-4ADC-9C37-84AE0FFF203A}">
      <dsp:nvSpPr>
        <dsp:cNvPr id="0" name=""/>
        <dsp:cNvSpPr/>
      </dsp:nvSpPr>
      <dsp:spPr>
        <a:xfrm>
          <a:off x="2144689" y="575240"/>
          <a:ext cx="3838620" cy="3838620"/>
        </a:xfrm>
        <a:prstGeom prst="blockArc">
          <a:avLst>
            <a:gd name="adj1" fmla="val 3240000"/>
            <a:gd name="adj2" fmla="val 7560000"/>
            <a:gd name="adj3" fmla="val 4638"/>
          </a:avLst>
        </a:prstGeom>
        <a:solidFill>
          <a:schemeClr val="accent5">
            <a:hueOff val="-9214729"/>
            <a:satOff val="10313"/>
            <a:lumOff val="58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81316-3764-41D0-99C8-08F24B9E0E5D}">
      <dsp:nvSpPr>
        <dsp:cNvPr id="0" name=""/>
        <dsp:cNvSpPr/>
      </dsp:nvSpPr>
      <dsp:spPr>
        <a:xfrm>
          <a:off x="2144689" y="575240"/>
          <a:ext cx="3838620" cy="3838620"/>
        </a:xfrm>
        <a:prstGeom prst="blockArc">
          <a:avLst>
            <a:gd name="adj1" fmla="val 20520000"/>
            <a:gd name="adj2" fmla="val 3240000"/>
            <a:gd name="adj3" fmla="val 4638"/>
          </a:avLst>
        </a:prstGeom>
        <a:solidFill>
          <a:schemeClr val="accent5">
            <a:hueOff val="-4607364"/>
            <a:satOff val="5156"/>
            <a:lumOff val="2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0A725-EE2F-4D8A-936D-98B558AE357C}">
      <dsp:nvSpPr>
        <dsp:cNvPr id="0" name=""/>
        <dsp:cNvSpPr/>
      </dsp:nvSpPr>
      <dsp:spPr>
        <a:xfrm>
          <a:off x="2144689" y="575240"/>
          <a:ext cx="3838620" cy="3838620"/>
        </a:xfrm>
        <a:prstGeom prst="blockArc">
          <a:avLst>
            <a:gd name="adj1" fmla="val 16200000"/>
            <a:gd name="adj2" fmla="val 20520000"/>
            <a:gd name="adj3" fmla="val 463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620A8-62A3-4998-8138-3326E36E2D8C}">
      <dsp:nvSpPr>
        <dsp:cNvPr id="0" name=""/>
        <dsp:cNvSpPr/>
      </dsp:nvSpPr>
      <dsp:spPr>
        <a:xfrm>
          <a:off x="3180953" y="1611503"/>
          <a:ext cx="1766093" cy="17660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Законски опис пореског чињеничног стања</a:t>
          </a:r>
          <a:endParaRPr lang="sr-Cyrl-RS" sz="1600" kern="1200" dirty="0"/>
        </a:p>
      </dsp:txBody>
      <dsp:txXfrm>
        <a:off x="3439591" y="1870141"/>
        <a:ext cx="1248817" cy="1248817"/>
      </dsp:txXfrm>
    </dsp:sp>
    <dsp:sp modelId="{125E9544-B18B-4984-8DF8-41C3CE112780}">
      <dsp:nvSpPr>
        <dsp:cNvPr id="0" name=""/>
        <dsp:cNvSpPr/>
      </dsp:nvSpPr>
      <dsp:spPr>
        <a:xfrm>
          <a:off x="3445867" y="1612"/>
          <a:ext cx="1236265" cy="123626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Порески дужник </a:t>
          </a:r>
          <a:endParaRPr lang="sr-Cyrl-RS" sz="1400" kern="1200" dirty="0"/>
        </a:p>
      </dsp:txBody>
      <dsp:txXfrm>
        <a:off x="3626914" y="182659"/>
        <a:ext cx="874171" cy="874171"/>
      </dsp:txXfrm>
    </dsp:sp>
    <dsp:sp modelId="{3144E8B9-3634-434D-A727-5700F1FE3D24}">
      <dsp:nvSpPr>
        <dsp:cNvPr id="0" name=""/>
        <dsp:cNvSpPr/>
      </dsp:nvSpPr>
      <dsp:spPr>
        <a:xfrm>
          <a:off x="5228912" y="1297070"/>
          <a:ext cx="1236265" cy="1236265"/>
        </a:xfrm>
        <a:prstGeom prst="ellipse">
          <a:avLst/>
        </a:prstGeom>
        <a:solidFill>
          <a:schemeClr val="accent5">
            <a:hueOff val="-4607364"/>
            <a:satOff val="5156"/>
            <a:lumOff val="294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Порески објекат</a:t>
          </a:r>
          <a:endParaRPr lang="sr-Cyrl-RS" sz="1400" kern="1200" dirty="0"/>
        </a:p>
      </dsp:txBody>
      <dsp:txXfrm>
        <a:off x="5409959" y="1478117"/>
        <a:ext cx="874171" cy="874171"/>
      </dsp:txXfrm>
    </dsp:sp>
    <dsp:sp modelId="{E150FDC0-AB8F-4C61-A333-425797A949CD}">
      <dsp:nvSpPr>
        <dsp:cNvPr id="0" name=""/>
        <dsp:cNvSpPr/>
      </dsp:nvSpPr>
      <dsp:spPr>
        <a:xfrm>
          <a:off x="4547849" y="3393165"/>
          <a:ext cx="1236265" cy="1236265"/>
        </a:xfrm>
        <a:prstGeom prst="ellipse">
          <a:avLst/>
        </a:prstGeom>
        <a:solidFill>
          <a:schemeClr val="accent5">
            <a:hueOff val="-9214729"/>
            <a:satOff val="10313"/>
            <a:lumOff val="589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Пореска основица</a:t>
          </a:r>
          <a:endParaRPr lang="sr-Cyrl-RS" sz="1400" kern="1200" dirty="0"/>
        </a:p>
      </dsp:txBody>
      <dsp:txXfrm>
        <a:off x="4728896" y="3574212"/>
        <a:ext cx="874171" cy="874171"/>
      </dsp:txXfrm>
    </dsp:sp>
    <dsp:sp modelId="{994DF8F6-D18B-457F-8C94-4A92412D3898}">
      <dsp:nvSpPr>
        <dsp:cNvPr id="0" name=""/>
        <dsp:cNvSpPr/>
      </dsp:nvSpPr>
      <dsp:spPr>
        <a:xfrm>
          <a:off x="2343884" y="3393165"/>
          <a:ext cx="1236265" cy="1236265"/>
        </a:xfrm>
        <a:prstGeom prst="ellipse">
          <a:avLst/>
        </a:prstGeom>
        <a:solidFill>
          <a:schemeClr val="accent5">
            <a:hueOff val="-13822094"/>
            <a:satOff val="15469"/>
            <a:lumOff val="883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Пореска стопа</a:t>
          </a:r>
          <a:endParaRPr lang="sr-Cyrl-RS" sz="1400" kern="1200" dirty="0"/>
        </a:p>
      </dsp:txBody>
      <dsp:txXfrm>
        <a:off x="2524931" y="3574212"/>
        <a:ext cx="874171" cy="874171"/>
      </dsp:txXfrm>
    </dsp:sp>
    <dsp:sp modelId="{35EF77AA-CA24-4D21-ABCC-7C5348FF0105}">
      <dsp:nvSpPr>
        <dsp:cNvPr id="0" name=""/>
        <dsp:cNvSpPr/>
      </dsp:nvSpPr>
      <dsp:spPr>
        <a:xfrm>
          <a:off x="1662822" y="1297070"/>
          <a:ext cx="1236265" cy="1236265"/>
        </a:xfrm>
        <a:prstGeom prst="ellipse">
          <a:avLst/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Пореске олакшице </a:t>
          </a:r>
          <a:endParaRPr lang="sr-Cyrl-RS" sz="1400" kern="1200" dirty="0"/>
        </a:p>
      </dsp:txBody>
      <dsp:txXfrm>
        <a:off x="1843869" y="1478117"/>
        <a:ext cx="874171" cy="8741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17F43-8D96-4D84-B9CF-BD92CF3A1E70}">
      <dsp:nvSpPr>
        <dsp:cNvPr id="0" name=""/>
        <dsp:cNvSpPr/>
      </dsp:nvSpPr>
      <dsp:spPr>
        <a:xfrm>
          <a:off x="1919419" y="1722954"/>
          <a:ext cx="2814992" cy="1782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ПОРЕСКИ ОБЈЕКАТ</a:t>
          </a:r>
          <a:endParaRPr lang="sr-Cyrl-RS" sz="1600" kern="1200" dirty="0"/>
        </a:p>
      </dsp:txBody>
      <dsp:txXfrm>
        <a:off x="1971614" y="1775149"/>
        <a:ext cx="2710602" cy="1677662"/>
      </dsp:txXfrm>
    </dsp:sp>
    <dsp:sp modelId="{56A39150-89B2-428F-8BFD-25B5DB0B70E8}">
      <dsp:nvSpPr>
        <dsp:cNvPr id="0" name=""/>
        <dsp:cNvSpPr/>
      </dsp:nvSpPr>
      <dsp:spPr>
        <a:xfrm rot="17453261">
          <a:off x="4298103" y="1969097"/>
          <a:ext cx="1356126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356126" y="11381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4942263" y="1946576"/>
        <a:ext cx="67806" cy="67806"/>
      </dsp:txXfrm>
    </dsp:sp>
    <dsp:sp modelId="{E70CE5FE-E6AE-4D34-B20B-8BD8DA65C3D1}">
      <dsp:nvSpPr>
        <dsp:cNvPr id="0" name=""/>
        <dsp:cNvSpPr/>
      </dsp:nvSpPr>
      <dsp:spPr>
        <a:xfrm>
          <a:off x="5217921" y="461318"/>
          <a:ext cx="1208773" cy="177131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ЕКОНОМСКО СТАНОВИШТЕ</a:t>
          </a:r>
          <a:endParaRPr lang="sr-Cyrl-RS" sz="1000" kern="1200" dirty="0"/>
        </a:p>
      </dsp:txBody>
      <dsp:txXfrm>
        <a:off x="5253325" y="496722"/>
        <a:ext cx="1137965" cy="1700510"/>
      </dsp:txXfrm>
    </dsp:sp>
    <dsp:sp modelId="{0A16EDE6-7905-4356-973A-0CB099ABAA17}">
      <dsp:nvSpPr>
        <dsp:cNvPr id="0" name=""/>
        <dsp:cNvSpPr/>
      </dsp:nvSpPr>
      <dsp:spPr>
        <a:xfrm>
          <a:off x="6426695" y="1335595"/>
          <a:ext cx="48350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483509" y="1138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6656362" y="1334889"/>
        <a:ext cx="24175" cy="24175"/>
      </dsp:txXfrm>
    </dsp:sp>
    <dsp:sp modelId="{A16FCAC4-EFA7-4C04-B139-84E52F84AB21}">
      <dsp:nvSpPr>
        <dsp:cNvPr id="0" name=""/>
        <dsp:cNvSpPr/>
      </dsp:nvSpPr>
      <dsp:spPr>
        <a:xfrm>
          <a:off x="6910204" y="700217"/>
          <a:ext cx="1208773" cy="12935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Материјални основ настанка пореске обавезе</a:t>
          </a:r>
          <a:endParaRPr lang="sr-Cyrl-RS" sz="1000" kern="1200" dirty="0"/>
        </a:p>
      </dsp:txBody>
      <dsp:txXfrm>
        <a:off x="6945608" y="735621"/>
        <a:ext cx="1137965" cy="1222712"/>
      </dsp:txXfrm>
    </dsp:sp>
    <dsp:sp modelId="{ED7324B9-4CB8-48B4-910F-BDFA0F4C7482}">
      <dsp:nvSpPr>
        <dsp:cNvPr id="0" name=""/>
        <dsp:cNvSpPr/>
      </dsp:nvSpPr>
      <dsp:spPr>
        <a:xfrm rot="17692822">
          <a:off x="7786118" y="814312"/>
          <a:ext cx="114922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149229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32002" y="796963"/>
        <a:ext cx="57461" cy="57461"/>
      </dsp:txXfrm>
    </dsp:sp>
    <dsp:sp modelId="{25AD25A6-665B-462F-A02A-2D5C1FD9E07D}">
      <dsp:nvSpPr>
        <dsp:cNvPr id="0" name=""/>
        <dsp:cNvSpPr/>
      </dsp:nvSpPr>
      <dsp:spPr>
        <a:xfrm>
          <a:off x="8602487" y="2216"/>
          <a:ext cx="1208773" cy="6043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ДОХОДАК</a:t>
          </a:r>
          <a:endParaRPr lang="sr-Cyrl-RS" sz="1000" kern="1200" dirty="0"/>
        </a:p>
      </dsp:txBody>
      <dsp:txXfrm>
        <a:off x="8620189" y="19918"/>
        <a:ext cx="1173369" cy="568982"/>
      </dsp:txXfrm>
    </dsp:sp>
    <dsp:sp modelId="{08098BB3-437C-4A2F-99C5-99663B2E42B1}">
      <dsp:nvSpPr>
        <dsp:cNvPr id="0" name=""/>
        <dsp:cNvSpPr/>
      </dsp:nvSpPr>
      <dsp:spPr>
        <a:xfrm rot="19457599">
          <a:off x="8063011" y="1161834"/>
          <a:ext cx="595443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5443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45846" y="1158330"/>
        <a:ext cx="29772" cy="29772"/>
      </dsp:txXfrm>
    </dsp:sp>
    <dsp:sp modelId="{121AFDD4-8820-4EA2-B3F1-74D460F707C8}">
      <dsp:nvSpPr>
        <dsp:cNvPr id="0" name=""/>
        <dsp:cNvSpPr/>
      </dsp:nvSpPr>
      <dsp:spPr>
        <a:xfrm>
          <a:off x="8602487" y="697261"/>
          <a:ext cx="1208773" cy="6043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ИМОВИНА</a:t>
          </a:r>
          <a:endParaRPr lang="sr-Cyrl-RS" sz="1000" kern="1200" dirty="0"/>
        </a:p>
      </dsp:txBody>
      <dsp:txXfrm>
        <a:off x="8620189" y="714963"/>
        <a:ext cx="1173369" cy="568982"/>
      </dsp:txXfrm>
    </dsp:sp>
    <dsp:sp modelId="{DCE6B1E0-AE04-4962-9DA3-3E07AC428383}">
      <dsp:nvSpPr>
        <dsp:cNvPr id="0" name=""/>
        <dsp:cNvSpPr/>
      </dsp:nvSpPr>
      <dsp:spPr>
        <a:xfrm rot="2142401">
          <a:off x="8063011" y="1509357"/>
          <a:ext cx="595443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5443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45846" y="1505852"/>
        <a:ext cx="29772" cy="29772"/>
      </dsp:txXfrm>
    </dsp:sp>
    <dsp:sp modelId="{DCE3E4A9-AC2F-4DD3-951A-854AEEABD03B}">
      <dsp:nvSpPr>
        <dsp:cNvPr id="0" name=""/>
        <dsp:cNvSpPr/>
      </dsp:nvSpPr>
      <dsp:spPr>
        <a:xfrm>
          <a:off x="8602487" y="1392306"/>
          <a:ext cx="1208773" cy="6043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ПОТРОШЊА</a:t>
          </a:r>
          <a:endParaRPr lang="sr-Cyrl-RS" sz="1000" kern="1200" dirty="0"/>
        </a:p>
      </dsp:txBody>
      <dsp:txXfrm>
        <a:off x="8620189" y="1410008"/>
        <a:ext cx="1173369" cy="568982"/>
      </dsp:txXfrm>
    </dsp:sp>
    <dsp:sp modelId="{5DC05D57-8F44-4C2B-88CA-91758187CF04}">
      <dsp:nvSpPr>
        <dsp:cNvPr id="0" name=""/>
        <dsp:cNvSpPr/>
      </dsp:nvSpPr>
      <dsp:spPr>
        <a:xfrm rot="3907178">
          <a:off x="7786118" y="1856879"/>
          <a:ext cx="114922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149229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32002" y="1839530"/>
        <a:ext cx="57461" cy="57461"/>
      </dsp:txXfrm>
    </dsp:sp>
    <dsp:sp modelId="{FA5352AB-BACC-4694-8E8C-1FB8FA56C61D}">
      <dsp:nvSpPr>
        <dsp:cNvPr id="0" name=""/>
        <dsp:cNvSpPr/>
      </dsp:nvSpPr>
      <dsp:spPr>
        <a:xfrm>
          <a:off x="8602487" y="2087351"/>
          <a:ext cx="1208773" cy="6043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ОБВЕЗНИКОВА ЕГЗИСТЕНЦИЈА (КОД ГЛАВАРИНЕ</a:t>
          </a:r>
          <a:endParaRPr lang="sr-Cyrl-RS" sz="1000" kern="1200" dirty="0"/>
        </a:p>
      </dsp:txBody>
      <dsp:txXfrm>
        <a:off x="8620189" y="2105053"/>
        <a:ext cx="1173369" cy="568982"/>
      </dsp:txXfrm>
    </dsp:sp>
    <dsp:sp modelId="{CD2EC618-5B8C-4F5A-974C-549DACF90867}">
      <dsp:nvSpPr>
        <dsp:cNvPr id="0" name=""/>
        <dsp:cNvSpPr/>
      </dsp:nvSpPr>
      <dsp:spPr>
        <a:xfrm rot="4048289">
          <a:off x="4345189" y="3185426"/>
          <a:ext cx="126195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261954" y="11381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4944617" y="3165259"/>
        <a:ext cx="63097" cy="63097"/>
      </dsp:txXfrm>
    </dsp:sp>
    <dsp:sp modelId="{1759570A-A3D8-4155-A4EB-53C5ACD51597}">
      <dsp:nvSpPr>
        <dsp:cNvPr id="0" name=""/>
        <dsp:cNvSpPr/>
      </dsp:nvSpPr>
      <dsp:spPr>
        <a:xfrm>
          <a:off x="5217921" y="2792625"/>
          <a:ext cx="1208773" cy="197401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ПРАВНО СТАНОВИШТЕ</a:t>
          </a:r>
          <a:endParaRPr lang="sr-Cyrl-RS" sz="1000" kern="1200" dirty="0"/>
        </a:p>
      </dsp:txBody>
      <dsp:txXfrm>
        <a:off x="5253325" y="2828029"/>
        <a:ext cx="1137965" cy="1903210"/>
      </dsp:txXfrm>
    </dsp:sp>
    <dsp:sp modelId="{2E2D3F0C-A9AD-4741-B054-18A87B274F01}">
      <dsp:nvSpPr>
        <dsp:cNvPr id="0" name=""/>
        <dsp:cNvSpPr/>
      </dsp:nvSpPr>
      <dsp:spPr>
        <a:xfrm>
          <a:off x="6426695" y="3768252"/>
          <a:ext cx="48350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483509" y="1138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6656362" y="3767547"/>
        <a:ext cx="24175" cy="24175"/>
      </dsp:txXfrm>
    </dsp:sp>
    <dsp:sp modelId="{3A2472ED-8AA4-42E8-9170-21AD8C0BD2F4}">
      <dsp:nvSpPr>
        <dsp:cNvPr id="0" name=""/>
        <dsp:cNvSpPr/>
      </dsp:nvSpPr>
      <dsp:spPr>
        <a:xfrm>
          <a:off x="6910204" y="3097427"/>
          <a:ext cx="1208773" cy="13644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Чињенице које порески закон </a:t>
          </a:r>
          <a:r>
            <a:rPr lang="sr-Cyrl-RS" sz="1000" kern="1200" dirty="0" smtClean="0"/>
            <a:t>препознаје </a:t>
          </a:r>
          <a:r>
            <a:rPr lang="sr-Cyrl-RS" sz="1000" kern="1200" dirty="0" smtClean="0"/>
            <a:t>као основ настанка пореске обавезе</a:t>
          </a:r>
          <a:endParaRPr lang="sr-Cyrl-RS" sz="1000" kern="1200" dirty="0"/>
        </a:p>
      </dsp:txBody>
      <dsp:txXfrm>
        <a:off x="6945608" y="3132831"/>
        <a:ext cx="1137965" cy="1293607"/>
      </dsp:txXfrm>
    </dsp:sp>
    <dsp:sp modelId="{2F69F9DD-8685-4494-936C-A1A9F61EAB72}">
      <dsp:nvSpPr>
        <dsp:cNvPr id="0" name=""/>
        <dsp:cNvSpPr/>
      </dsp:nvSpPr>
      <dsp:spPr>
        <a:xfrm rot="18289469">
          <a:off x="7937392" y="3420730"/>
          <a:ext cx="846681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46681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39565" y="3410945"/>
        <a:ext cx="42334" cy="42334"/>
      </dsp:txXfrm>
    </dsp:sp>
    <dsp:sp modelId="{22F8F899-8CE9-49BD-9FE6-125EE29ED771}">
      <dsp:nvSpPr>
        <dsp:cNvPr id="0" name=""/>
        <dsp:cNvSpPr/>
      </dsp:nvSpPr>
      <dsp:spPr>
        <a:xfrm>
          <a:off x="8602487" y="2782396"/>
          <a:ext cx="1208773" cy="60438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НЕКО ПРАВО</a:t>
          </a:r>
          <a:endParaRPr lang="sr-Cyrl-RS" sz="1000" kern="1200" dirty="0"/>
        </a:p>
      </dsp:txBody>
      <dsp:txXfrm>
        <a:off x="8620189" y="2800098"/>
        <a:ext cx="1173369" cy="568982"/>
      </dsp:txXfrm>
    </dsp:sp>
    <dsp:sp modelId="{4D454359-34B1-41B2-A859-2FD8C45B5275}">
      <dsp:nvSpPr>
        <dsp:cNvPr id="0" name=""/>
        <dsp:cNvSpPr/>
      </dsp:nvSpPr>
      <dsp:spPr>
        <a:xfrm>
          <a:off x="8118978" y="3768252"/>
          <a:ext cx="48350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483509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48645" y="3767547"/>
        <a:ext cx="24175" cy="24175"/>
      </dsp:txXfrm>
    </dsp:sp>
    <dsp:sp modelId="{6B73049E-849A-43B4-8D59-80DB45B608E4}">
      <dsp:nvSpPr>
        <dsp:cNvPr id="0" name=""/>
        <dsp:cNvSpPr/>
      </dsp:nvSpPr>
      <dsp:spPr>
        <a:xfrm>
          <a:off x="8602487" y="3477441"/>
          <a:ext cx="1208773" cy="60438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НОВАЧНИ ИЗНОСИ</a:t>
          </a:r>
          <a:endParaRPr lang="sr-Cyrl-RS" sz="1000" kern="1200" dirty="0"/>
        </a:p>
      </dsp:txBody>
      <dsp:txXfrm>
        <a:off x="8620189" y="3495143"/>
        <a:ext cx="1173369" cy="568982"/>
      </dsp:txXfrm>
    </dsp:sp>
    <dsp:sp modelId="{207704AB-0398-464A-BCF6-03C133C09025}">
      <dsp:nvSpPr>
        <dsp:cNvPr id="0" name=""/>
        <dsp:cNvSpPr/>
      </dsp:nvSpPr>
      <dsp:spPr>
        <a:xfrm rot="3310531">
          <a:off x="7937392" y="4115775"/>
          <a:ext cx="846681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46681" y="1138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8339565" y="4105990"/>
        <a:ext cx="42334" cy="42334"/>
      </dsp:txXfrm>
    </dsp:sp>
    <dsp:sp modelId="{9E139A74-379D-46FC-B818-08D96D5B87CF}">
      <dsp:nvSpPr>
        <dsp:cNvPr id="0" name=""/>
        <dsp:cNvSpPr/>
      </dsp:nvSpPr>
      <dsp:spPr>
        <a:xfrm>
          <a:off x="8602487" y="4172486"/>
          <a:ext cx="1208773" cy="60438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ТРАНСАКЦИЈЕ</a:t>
          </a:r>
          <a:endParaRPr lang="sr-Cyrl-RS" sz="1000" kern="1200" dirty="0"/>
        </a:p>
      </dsp:txBody>
      <dsp:txXfrm>
        <a:off x="8620189" y="4190188"/>
        <a:ext cx="1173369" cy="5689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4147C-2FB8-42D4-BBFC-E106924FA026}">
      <dsp:nvSpPr>
        <dsp:cNvPr id="0" name=""/>
        <dsp:cNvSpPr/>
      </dsp:nvSpPr>
      <dsp:spPr>
        <a:xfrm>
          <a:off x="4472533" y="2552919"/>
          <a:ext cx="998636" cy="475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876"/>
              </a:lnTo>
              <a:lnTo>
                <a:pt x="998636" y="323876"/>
              </a:lnTo>
              <a:lnTo>
                <a:pt x="998636" y="47526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5FDA9-802D-4896-8C46-8A959AEEF67B}">
      <dsp:nvSpPr>
        <dsp:cNvPr id="0" name=""/>
        <dsp:cNvSpPr/>
      </dsp:nvSpPr>
      <dsp:spPr>
        <a:xfrm>
          <a:off x="3473896" y="2552919"/>
          <a:ext cx="998636" cy="475260"/>
        </a:xfrm>
        <a:custGeom>
          <a:avLst/>
          <a:gdLst/>
          <a:ahLst/>
          <a:cxnLst/>
          <a:rect l="0" t="0" r="0" b="0"/>
          <a:pathLst>
            <a:path>
              <a:moveTo>
                <a:pt x="998636" y="0"/>
              </a:moveTo>
              <a:lnTo>
                <a:pt x="998636" y="323876"/>
              </a:lnTo>
              <a:lnTo>
                <a:pt x="0" y="323876"/>
              </a:lnTo>
              <a:lnTo>
                <a:pt x="0" y="47526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CC0FC-32DA-4088-ABD7-7BC403CA66E3}">
      <dsp:nvSpPr>
        <dsp:cNvPr id="0" name=""/>
        <dsp:cNvSpPr/>
      </dsp:nvSpPr>
      <dsp:spPr>
        <a:xfrm>
          <a:off x="3473896" y="1039984"/>
          <a:ext cx="998636" cy="475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876"/>
              </a:lnTo>
              <a:lnTo>
                <a:pt x="998636" y="323876"/>
              </a:lnTo>
              <a:lnTo>
                <a:pt x="998636" y="47526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EB8D1C-B5F0-4340-9819-CD8F9956E4A7}">
      <dsp:nvSpPr>
        <dsp:cNvPr id="0" name=""/>
        <dsp:cNvSpPr/>
      </dsp:nvSpPr>
      <dsp:spPr>
        <a:xfrm>
          <a:off x="2475259" y="1039984"/>
          <a:ext cx="998636" cy="475260"/>
        </a:xfrm>
        <a:custGeom>
          <a:avLst/>
          <a:gdLst/>
          <a:ahLst/>
          <a:cxnLst/>
          <a:rect l="0" t="0" r="0" b="0"/>
          <a:pathLst>
            <a:path>
              <a:moveTo>
                <a:pt x="998636" y="0"/>
              </a:moveTo>
              <a:lnTo>
                <a:pt x="998636" y="323876"/>
              </a:lnTo>
              <a:lnTo>
                <a:pt x="0" y="323876"/>
              </a:lnTo>
              <a:lnTo>
                <a:pt x="0" y="47526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7827DF-2951-4446-8498-DA6E937A3353}">
      <dsp:nvSpPr>
        <dsp:cNvPr id="0" name=""/>
        <dsp:cNvSpPr/>
      </dsp:nvSpPr>
      <dsp:spPr>
        <a:xfrm>
          <a:off x="2656830" y="2310"/>
          <a:ext cx="1634132" cy="1037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1F241D-B2C3-4B76-8D4E-9503E408F422}">
      <dsp:nvSpPr>
        <dsp:cNvPr id="0" name=""/>
        <dsp:cNvSpPr/>
      </dsp:nvSpPr>
      <dsp:spPr>
        <a:xfrm>
          <a:off x="2838400" y="174802"/>
          <a:ext cx="1634132" cy="1037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Пореска основица</a:t>
          </a:r>
          <a:endParaRPr lang="sr-Cyrl-RS" sz="1500" kern="1200" dirty="0"/>
        </a:p>
      </dsp:txBody>
      <dsp:txXfrm>
        <a:off x="2868792" y="205194"/>
        <a:ext cx="1573348" cy="976890"/>
      </dsp:txXfrm>
    </dsp:sp>
    <dsp:sp modelId="{78E2F0B2-31CA-4A38-9425-E76E7682823A}">
      <dsp:nvSpPr>
        <dsp:cNvPr id="0" name=""/>
        <dsp:cNvSpPr/>
      </dsp:nvSpPr>
      <dsp:spPr>
        <a:xfrm>
          <a:off x="1658193" y="1515244"/>
          <a:ext cx="1634132" cy="1037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8A0717-CFC7-4AA9-870D-51F035C1692C}">
      <dsp:nvSpPr>
        <dsp:cNvPr id="0" name=""/>
        <dsp:cNvSpPr/>
      </dsp:nvSpPr>
      <dsp:spPr>
        <a:xfrm>
          <a:off x="1839763" y="1687736"/>
          <a:ext cx="1634132" cy="1037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Фактичка (правило)</a:t>
          </a:r>
          <a:endParaRPr lang="sr-Cyrl-RS" sz="1500" kern="1200" dirty="0"/>
        </a:p>
      </dsp:txBody>
      <dsp:txXfrm>
        <a:off x="1870155" y="1718128"/>
        <a:ext cx="1573348" cy="976890"/>
      </dsp:txXfrm>
    </dsp:sp>
    <dsp:sp modelId="{8B254F48-90C6-4073-B206-29606F802239}">
      <dsp:nvSpPr>
        <dsp:cNvPr id="0" name=""/>
        <dsp:cNvSpPr/>
      </dsp:nvSpPr>
      <dsp:spPr>
        <a:xfrm>
          <a:off x="3655466" y="1515244"/>
          <a:ext cx="1634132" cy="1037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F395C7-DAF1-45A9-B950-2622686DCB98}">
      <dsp:nvSpPr>
        <dsp:cNvPr id="0" name=""/>
        <dsp:cNvSpPr/>
      </dsp:nvSpPr>
      <dsp:spPr>
        <a:xfrm>
          <a:off x="3837037" y="1687736"/>
          <a:ext cx="1634132" cy="1037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Претпостављена (изузетак)</a:t>
          </a:r>
          <a:endParaRPr lang="sr-Cyrl-RS" sz="1500" kern="1200" dirty="0"/>
        </a:p>
      </dsp:txBody>
      <dsp:txXfrm>
        <a:off x="3867429" y="1718128"/>
        <a:ext cx="1573348" cy="976890"/>
      </dsp:txXfrm>
    </dsp:sp>
    <dsp:sp modelId="{9A193B57-AB2F-4F3F-91AF-8583F2B93C30}">
      <dsp:nvSpPr>
        <dsp:cNvPr id="0" name=""/>
        <dsp:cNvSpPr/>
      </dsp:nvSpPr>
      <dsp:spPr>
        <a:xfrm>
          <a:off x="2656830" y="3028179"/>
          <a:ext cx="1634132" cy="1037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74864F-3BC9-44B4-A657-4F1220A2048C}">
      <dsp:nvSpPr>
        <dsp:cNvPr id="0" name=""/>
        <dsp:cNvSpPr/>
      </dsp:nvSpPr>
      <dsp:spPr>
        <a:xfrm>
          <a:off x="2838400" y="3200671"/>
          <a:ext cx="1634132" cy="1037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i="1" kern="1200" dirty="0" smtClean="0"/>
            <a:t>Ex offitio </a:t>
          </a:r>
          <a:r>
            <a:rPr lang="sr-Cyrl-RS" sz="1500" kern="1200" dirty="0" smtClean="0"/>
            <a:t>утврђена основица</a:t>
          </a:r>
          <a:endParaRPr lang="sr-Cyrl-RS" sz="1500" kern="1200" dirty="0"/>
        </a:p>
      </dsp:txBody>
      <dsp:txXfrm>
        <a:off x="2868792" y="3231063"/>
        <a:ext cx="1573348" cy="976890"/>
      </dsp:txXfrm>
    </dsp:sp>
    <dsp:sp modelId="{0DE5E865-9790-4763-9A17-FF06EDF14BF6}">
      <dsp:nvSpPr>
        <dsp:cNvPr id="0" name=""/>
        <dsp:cNvSpPr/>
      </dsp:nvSpPr>
      <dsp:spPr>
        <a:xfrm>
          <a:off x="4654103" y="3028179"/>
          <a:ext cx="1634132" cy="1037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A93654-214F-4FD4-BE91-3E8F8A3C05AE}">
      <dsp:nvSpPr>
        <dsp:cNvPr id="0" name=""/>
        <dsp:cNvSpPr/>
      </dsp:nvSpPr>
      <dsp:spPr>
        <a:xfrm>
          <a:off x="4835673" y="3200671"/>
          <a:ext cx="1634132" cy="1037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Паушално утврђена основица</a:t>
          </a:r>
          <a:endParaRPr lang="sr-Cyrl-RS" sz="1500" kern="1200" dirty="0"/>
        </a:p>
      </dsp:txBody>
      <dsp:txXfrm>
        <a:off x="4866065" y="3231063"/>
        <a:ext cx="1573348" cy="9768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03B02-F603-4756-AE50-D8348D3ED367}">
      <dsp:nvSpPr>
        <dsp:cNvPr id="0" name=""/>
        <dsp:cNvSpPr/>
      </dsp:nvSpPr>
      <dsp:spPr>
        <a:xfrm>
          <a:off x="57664" y="0"/>
          <a:ext cx="1922859" cy="46802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tint val="4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Индицијарна метода</a:t>
          </a:r>
          <a:endParaRPr lang="sr-Cyrl-RS" sz="2300" kern="1200" dirty="0"/>
        </a:p>
      </dsp:txBody>
      <dsp:txXfrm>
        <a:off x="57664" y="0"/>
        <a:ext cx="1922859" cy="1404070"/>
      </dsp:txXfrm>
    </dsp:sp>
    <dsp:sp modelId="{2E63B0EB-0DC8-4D99-BE4E-6ACE68975AE4}">
      <dsp:nvSpPr>
        <dsp:cNvPr id="0" name=""/>
        <dsp:cNvSpPr/>
      </dsp:nvSpPr>
      <dsp:spPr>
        <a:xfrm>
          <a:off x="194245" y="1404070"/>
          <a:ext cx="1538287" cy="3042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Основица се утврђује </a:t>
          </a:r>
          <a:r>
            <a:rPr lang="sr-Cyrl-RS" sz="1300" kern="1200" dirty="0" smtClean="0"/>
            <a:t>према </a:t>
          </a:r>
          <a:r>
            <a:rPr lang="sr-Cyrl-RS" sz="1300" kern="1200" dirty="0" smtClean="0"/>
            <a:t>лако уочљивим спољашњим обележјима пореског објекта (број прозора и димњака на </a:t>
          </a:r>
          <a:r>
            <a:rPr lang="sr-Cyrl-RS" sz="1300" kern="1200" dirty="0" smtClean="0"/>
            <a:t>кући</a:t>
          </a:r>
          <a:r>
            <a:rPr lang="sr-Cyrl-RS" sz="1300" kern="1200" dirty="0" smtClean="0"/>
            <a:t>, број седишта у авиону и сл.)</a:t>
          </a:r>
          <a:endParaRPr lang="sr-Cyrl-RS" sz="1300" kern="1200" dirty="0"/>
        </a:p>
      </dsp:txBody>
      <dsp:txXfrm>
        <a:off x="239300" y="1449125"/>
        <a:ext cx="1448177" cy="2952042"/>
      </dsp:txXfrm>
    </dsp:sp>
    <dsp:sp modelId="{FF721015-1250-417E-922D-B2D13DB5AB94}">
      <dsp:nvSpPr>
        <dsp:cNvPr id="0" name=""/>
        <dsp:cNvSpPr/>
      </dsp:nvSpPr>
      <dsp:spPr>
        <a:xfrm>
          <a:off x="2065072" y="0"/>
          <a:ext cx="1922859" cy="46802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tint val="4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Директна метода</a:t>
          </a:r>
          <a:endParaRPr lang="sr-Cyrl-RS" sz="2300" kern="1200" dirty="0"/>
        </a:p>
      </dsp:txBody>
      <dsp:txXfrm>
        <a:off x="2065072" y="0"/>
        <a:ext cx="1922859" cy="1404070"/>
      </dsp:txXfrm>
    </dsp:sp>
    <dsp:sp modelId="{135E981E-88DB-478C-BC0A-C7A5C5E847C8}">
      <dsp:nvSpPr>
        <dsp:cNvPr id="0" name=""/>
        <dsp:cNvSpPr/>
      </dsp:nvSpPr>
      <dsp:spPr>
        <a:xfrm>
          <a:off x="2261319" y="1404070"/>
          <a:ext cx="1538287" cy="3042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143153"/>
                <a:satOff val="6875"/>
                <a:lumOff val="392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6143153"/>
                <a:satOff val="6875"/>
                <a:lumOff val="392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6143153"/>
                <a:satOff val="6875"/>
                <a:lumOff val="392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Основица се утврђује на основу података које је доставио сам порески дужник </a:t>
          </a:r>
          <a:endParaRPr lang="sr-Cyrl-RS" sz="1300" kern="1200" dirty="0"/>
        </a:p>
      </dsp:txBody>
      <dsp:txXfrm>
        <a:off x="2306374" y="1449125"/>
        <a:ext cx="1448177" cy="2952042"/>
      </dsp:txXfrm>
    </dsp:sp>
    <dsp:sp modelId="{9CF3EF6F-4D56-46E2-901E-BFDAF5026734}">
      <dsp:nvSpPr>
        <dsp:cNvPr id="0" name=""/>
        <dsp:cNvSpPr/>
      </dsp:nvSpPr>
      <dsp:spPr>
        <a:xfrm>
          <a:off x="4061961" y="0"/>
          <a:ext cx="1922859" cy="46802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tint val="4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Индиректна метода</a:t>
          </a:r>
          <a:endParaRPr lang="sr-Cyrl-RS" sz="2300" kern="1200" dirty="0"/>
        </a:p>
      </dsp:txBody>
      <dsp:txXfrm>
        <a:off x="4061961" y="0"/>
        <a:ext cx="1922859" cy="1404070"/>
      </dsp:txXfrm>
    </dsp:sp>
    <dsp:sp modelId="{E975B1F6-3E1E-4FFC-A53A-0FB444A017EB}">
      <dsp:nvSpPr>
        <dsp:cNvPr id="0" name=""/>
        <dsp:cNvSpPr/>
      </dsp:nvSpPr>
      <dsp:spPr>
        <a:xfrm>
          <a:off x="4328393" y="1404070"/>
          <a:ext cx="1538287" cy="3042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2286306"/>
                <a:satOff val="13750"/>
                <a:lumOff val="785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2286306"/>
                <a:satOff val="13750"/>
                <a:lumOff val="785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2286306"/>
                <a:satOff val="13750"/>
                <a:lumOff val="785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Основица се утврђује на основу података достављених од стране трећих </a:t>
          </a:r>
          <a:r>
            <a:rPr lang="sr-Cyrl-RS" sz="1300" kern="1200" dirty="0" smtClean="0"/>
            <a:t>субјеката </a:t>
          </a:r>
          <a:r>
            <a:rPr lang="sr-Cyrl-RS" sz="1300" kern="1200" dirty="0" smtClean="0"/>
            <a:t>(нпр. судова, банака и др.)</a:t>
          </a:r>
          <a:endParaRPr lang="sr-Cyrl-RS" sz="1300" kern="1200" dirty="0"/>
        </a:p>
      </dsp:txBody>
      <dsp:txXfrm>
        <a:off x="4373448" y="1449125"/>
        <a:ext cx="1448177" cy="2952042"/>
      </dsp:txXfrm>
    </dsp:sp>
    <dsp:sp modelId="{0266AD9E-E44A-48F5-B3B3-40390D14E5CC}">
      <dsp:nvSpPr>
        <dsp:cNvPr id="0" name=""/>
        <dsp:cNvSpPr/>
      </dsp:nvSpPr>
      <dsp:spPr>
        <a:xfrm>
          <a:off x="6063139" y="0"/>
          <a:ext cx="1922859" cy="46802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tint val="4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Службена метода</a:t>
          </a:r>
          <a:endParaRPr lang="sr-Cyrl-RS" sz="2300" kern="1200" dirty="0"/>
        </a:p>
      </dsp:txBody>
      <dsp:txXfrm>
        <a:off x="6063139" y="0"/>
        <a:ext cx="1922859" cy="1404070"/>
      </dsp:txXfrm>
    </dsp:sp>
    <dsp:sp modelId="{24324D96-98DC-4527-8311-216D47F0C968}">
      <dsp:nvSpPr>
        <dsp:cNvPr id="0" name=""/>
        <dsp:cNvSpPr/>
      </dsp:nvSpPr>
      <dsp:spPr>
        <a:xfrm>
          <a:off x="6395466" y="1404070"/>
          <a:ext cx="1538287" cy="3042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8429457"/>
                <a:satOff val="20625"/>
                <a:lumOff val="1177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8429457"/>
                <a:satOff val="20625"/>
                <a:lumOff val="1177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8429457"/>
                <a:satOff val="20625"/>
                <a:lumOff val="1177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Основица се утврђује као претпостављена због тога што: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А) дужник није поднео пореску пријаву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Б) дужник је поднео пореску пријаву са подацима које порески орган сматра нетачним или непотпуним</a:t>
          </a:r>
          <a:endParaRPr lang="sr-Cyrl-RS" sz="1300" kern="1200" dirty="0"/>
        </a:p>
      </dsp:txBody>
      <dsp:txXfrm>
        <a:off x="6440521" y="1449125"/>
        <a:ext cx="1448177" cy="29520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A56517-C7D5-403B-929F-EEA4C12AE59F}">
      <dsp:nvSpPr>
        <dsp:cNvPr id="0" name=""/>
        <dsp:cNvSpPr/>
      </dsp:nvSpPr>
      <dsp:spPr>
        <a:xfrm>
          <a:off x="1462" y="2291935"/>
          <a:ext cx="1582636" cy="791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ПОРЕСКЕ СТОПЕ</a:t>
          </a:r>
          <a:endParaRPr lang="sr-Cyrl-RS" sz="900" kern="1200" dirty="0"/>
        </a:p>
      </dsp:txBody>
      <dsp:txXfrm>
        <a:off x="24639" y="2315112"/>
        <a:ext cx="1536282" cy="744964"/>
      </dsp:txXfrm>
    </dsp:sp>
    <dsp:sp modelId="{60D7C8A7-C037-48E7-AA6C-4B6EA601839B}">
      <dsp:nvSpPr>
        <dsp:cNvPr id="0" name=""/>
        <dsp:cNvSpPr/>
      </dsp:nvSpPr>
      <dsp:spPr>
        <a:xfrm rot="17692822">
          <a:off x="1148288" y="1991833"/>
          <a:ext cx="1504675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1504675" y="13249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63009" y="1967465"/>
        <a:ext cx="75233" cy="75233"/>
      </dsp:txXfrm>
    </dsp:sp>
    <dsp:sp modelId="{2A84B21C-8E1F-4812-BAAC-01881671281B}">
      <dsp:nvSpPr>
        <dsp:cNvPr id="0" name=""/>
        <dsp:cNvSpPr/>
      </dsp:nvSpPr>
      <dsp:spPr>
        <a:xfrm>
          <a:off x="2217153" y="926911"/>
          <a:ext cx="1582636" cy="791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ПРОПОРЦИОНАЛНЕ </a:t>
          </a:r>
          <a:endParaRPr lang="sr-Cyrl-RS" sz="900" kern="1200" dirty="0"/>
        </a:p>
      </dsp:txBody>
      <dsp:txXfrm>
        <a:off x="2240330" y="950088"/>
        <a:ext cx="1536282" cy="744964"/>
      </dsp:txXfrm>
    </dsp:sp>
    <dsp:sp modelId="{78B9CE63-AF07-4112-9B70-8F316016A73A}">
      <dsp:nvSpPr>
        <dsp:cNvPr id="0" name=""/>
        <dsp:cNvSpPr/>
      </dsp:nvSpPr>
      <dsp:spPr>
        <a:xfrm>
          <a:off x="3799789" y="1309321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4100490" y="1306744"/>
        <a:ext cx="31652" cy="31652"/>
      </dsp:txXfrm>
    </dsp:sp>
    <dsp:sp modelId="{67044912-20BD-440F-B89C-AC6C8715F84F}">
      <dsp:nvSpPr>
        <dsp:cNvPr id="0" name=""/>
        <dsp:cNvSpPr/>
      </dsp:nvSpPr>
      <dsp:spPr>
        <a:xfrm>
          <a:off x="4432844" y="926911"/>
          <a:ext cx="1582636" cy="7913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Пореска стопа која не расте са растом пореске основице</a:t>
          </a:r>
          <a:endParaRPr lang="sr-Cyrl-RS" sz="900" kern="1200" dirty="0"/>
        </a:p>
      </dsp:txBody>
      <dsp:txXfrm>
        <a:off x="4664616" y="1042797"/>
        <a:ext cx="1119092" cy="559546"/>
      </dsp:txXfrm>
    </dsp:sp>
    <dsp:sp modelId="{E67BE7BA-1593-4B36-A5DD-1C5FF7B12663}">
      <dsp:nvSpPr>
        <dsp:cNvPr id="0" name=""/>
        <dsp:cNvSpPr/>
      </dsp:nvSpPr>
      <dsp:spPr>
        <a:xfrm rot="2142401">
          <a:off x="1510821" y="2901848"/>
          <a:ext cx="779608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779608" y="13249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81136" y="2895608"/>
        <a:ext cx="38980" cy="38980"/>
      </dsp:txXfrm>
    </dsp:sp>
    <dsp:sp modelId="{AF971881-594E-49BD-9BDF-4F585C7CE0C3}">
      <dsp:nvSpPr>
        <dsp:cNvPr id="0" name=""/>
        <dsp:cNvSpPr/>
      </dsp:nvSpPr>
      <dsp:spPr>
        <a:xfrm>
          <a:off x="2217153" y="2746943"/>
          <a:ext cx="1582636" cy="791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ПРОГРЕСИВНЕ</a:t>
          </a:r>
          <a:endParaRPr lang="sr-Cyrl-RS" sz="900" kern="1200" dirty="0"/>
        </a:p>
      </dsp:txBody>
      <dsp:txXfrm>
        <a:off x="2240330" y="2770120"/>
        <a:ext cx="1536282" cy="744964"/>
      </dsp:txXfrm>
    </dsp:sp>
    <dsp:sp modelId="{7FEF1162-E696-470A-9E0C-A8F540D1BB0A}">
      <dsp:nvSpPr>
        <dsp:cNvPr id="0" name=""/>
        <dsp:cNvSpPr/>
      </dsp:nvSpPr>
      <dsp:spPr>
        <a:xfrm>
          <a:off x="3799789" y="3129352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4100490" y="3126776"/>
        <a:ext cx="31652" cy="31652"/>
      </dsp:txXfrm>
    </dsp:sp>
    <dsp:sp modelId="{17E324B2-AFDF-4B25-A554-0773B72E9902}">
      <dsp:nvSpPr>
        <dsp:cNvPr id="0" name=""/>
        <dsp:cNvSpPr/>
      </dsp:nvSpPr>
      <dsp:spPr>
        <a:xfrm>
          <a:off x="4432844" y="2746943"/>
          <a:ext cx="1582636" cy="7913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Пореска стопа која расте са растом пореске основице</a:t>
          </a:r>
          <a:endParaRPr lang="sr-Cyrl-RS" sz="900" kern="1200" dirty="0"/>
        </a:p>
      </dsp:txBody>
      <dsp:txXfrm>
        <a:off x="4664616" y="2862829"/>
        <a:ext cx="1119092" cy="559546"/>
      </dsp:txXfrm>
    </dsp:sp>
    <dsp:sp modelId="{D258BE3B-4A74-45DF-BAB6-7F5F06EBA01F}">
      <dsp:nvSpPr>
        <dsp:cNvPr id="0" name=""/>
        <dsp:cNvSpPr/>
      </dsp:nvSpPr>
      <dsp:spPr>
        <a:xfrm rot="18289469">
          <a:off x="5777732" y="2674344"/>
          <a:ext cx="1108551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1108551" y="1324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6304294" y="2659880"/>
        <a:ext cx="55427" cy="55427"/>
      </dsp:txXfrm>
    </dsp:sp>
    <dsp:sp modelId="{C63989F7-7B8B-49DF-A3CD-D2B61E964485}">
      <dsp:nvSpPr>
        <dsp:cNvPr id="0" name=""/>
        <dsp:cNvSpPr/>
      </dsp:nvSpPr>
      <dsp:spPr>
        <a:xfrm>
          <a:off x="6648535" y="1836927"/>
          <a:ext cx="1582636" cy="791318"/>
        </a:xfrm>
        <a:prstGeom prst="flowChartPreparati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Пропорционално прогресивна пореска стопа</a:t>
          </a:r>
          <a:endParaRPr lang="sr-Cyrl-RS" sz="900" kern="1200" dirty="0"/>
        </a:p>
      </dsp:txBody>
      <dsp:txXfrm>
        <a:off x="6965062" y="1836927"/>
        <a:ext cx="949582" cy="791318"/>
      </dsp:txXfrm>
    </dsp:sp>
    <dsp:sp modelId="{3F156AFC-848E-4DD5-BDC4-4E4D5B1EBE32}">
      <dsp:nvSpPr>
        <dsp:cNvPr id="0" name=""/>
        <dsp:cNvSpPr/>
      </dsp:nvSpPr>
      <dsp:spPr>
        <a:xfrm>
          <a:off x="8231171" y="2219337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8531872" y="2216760"/>
        <a:ext cx="31652" cy="31652"/>
      </dsp:txXfrm>
    </dsp:sp>
    <dsp:sp modelId="{64C4D6AC-3B91-4910-8081-1404F4AEB8EF}">
      <dsp:nvSpPr>
        <dsp:cNvPr id="0" name=""/>
        <dsp:cNvSpPr/>
      </dsp:nvSpPr>
      <dsp:spPr>
        <a:xfrm>
          <a:off x="8864225" y="1836927"/>
          <a:ext cx="1582636" cy="791318"/>
        </a:xfrm>
        <a:prstGeom prst="snip2Diag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Пореска стопа расте истом динамиком којом расте пореска основица</a:t>
          </a:r>
          <a:endParaRPr lang="sr-Cyrl-RS" sz="900" kern="1200" dirty="0"/>
        </a:p>
      </dsp:txBody>
      <dsp:txXfrm>
        <a:off x="8930169" y="1902871"/>
        <a:ext cx="1450748" cy="659430"/>
      </dsp:txXfrm>
    </dsp:sp>
    <dsp:sp modelId="{6AA2FEFF-40BF-402F-B021-460F60355FD5}">
      <dsp:nvSpPr>
        <dsp:cNvPr id="0" name=""/>
        <dsp:cNvSpPr/>
      </dsp:nvSpPr>
      <dsp:spPr>
        <a:xfrm>
          <a:off x="6015480" y="3129352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6316181" y="3126776"/>
        <a:ext cx="31652" cy="31652"/>
      </dsp:txXfrm>
    </dsp:sp>
    <dsp:sp modelId="{6F0200DE-81DC-4558-9F49-6B0E308558AE}">
      <dsp:nvSpPr>
        <dsp:cNvPr id="0" name=""/>
        <dsp:cNvSpPr/>
      </dsp:nvSpPr>
      <dsp:spPr>
        <a:xfrm>
          <a:off x="6648535" y="2746943"/>
          <a:ext cx="1582636" cy="791318"/>
        </a:xfrm>
        <a:prstGeom prst="flowChartPreparati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Прогресивно прогресивна пореска стопа</a:t>
          </a:r>
          <a:endParaRPr lang="sr-Cyrl-RS" sz="900" kern="1200" dirty="0"/>
        </a:p>
      </dsp:txBody>
      <dsp:txXfrm>
        <a:off x="6965062" y="2746943"/>
        <a:ext cx="949582" cy="791318"/>
      </dsp:txXfrm>
    </dsp:sp>
    <dsp:sp modelId="{2FDB2E4E-587C-405A-A411-720FADCAA981}">
      <dsp:nvSpPr>
        <dsp:cNvPr id="0" name=""/>
        <dsp:cNvSpPr/>
      </dsp:nvSpPr>
      <dsp:spPr>
        <a:xfrm>
          <a:off x="8231171" y="3129352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8531872" y="3126776"/>
        <a:ext cx="31652" cy="31652"/>
      </dsp:txXfrm>
    </dsp:sp>
    <dsp:sp modelId="{EB9FB0E4-C160-4B3A-9D3F-2D063D64A310}">
      <dsp:nvSpPr>
        <dsp:cNvPr id="0" name=""/>
        <dsp:cNvSpPr/>
      </dsp:nvSpPr>
      <dsp:spPr>
        <a:xfrm>
          <a:off x="8864225" y="2746943"/>
          <a:ext cx="1582636" cy="791318"/>
        </a:xfrm>
        <a:prstGeom prst="snip2DiagRect">
          <a:avLst/>
        </a:prstGeom>
        <a:solidFill>
          <a:srgbClr val="00B0F0"/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Пореска стопа расте бржом динамиком у односу на раст пореске основице</a:t>
          </a:r>
          <a:endParaRPr lang="sr-Cyrl-RS" sz="900" kern="1200" dirty="0"/>
        </a:p>
      </dsp:txBody>
      <dsp:txXfrm>
        <a:off x="8930169" y="2812887"/>
        <a:ext cx="1450748" cy="659430"/>
      </dsp:txXfrm>
    </dsp:sp>
    <dsp:sp modelId="{DDEF8EB7-0798-41BA-8F61-AF2D64951DE9}">
      <dsp:nvSpPr>
        <dsp:cNvPr id="0" name=""/>
        <dsp:cNvSpPr/>
      </dsp:nvSpPr>
      <dsp:spPr>
        <a:xfrm rot="3310531">
          <a:off x="5777732" y="3584360"/>
          <a:ext cx="1108551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1108551" y="1324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6304294" y="3569896"/>
        <a:ext cx="55427" cy="55427"/>
      </dsp:txXfrm>
    </dsp:sp>
    <dsp:sp modelId="{A7ABB758-1700-4A18-9D0D-73A65C302FCE}">
      <dsp:nvSpPr>
        <dsp:cNvPr id="0" name=""/>
        <dsp:cNvSpPr/>
      </dsp:nvSpPr>
      <dsp:spPr>
        <a:xfrm>
          <a:off x="6648535" y="3656959"/>
          <a:ext cx="1582636" cy="791318"/>
        </a:xfrm>
        <a:prstGeom prst="flowChartPreparati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Регресивно прогресивна пореска стопа</a:t>
          </a:r>
          <a:endParaRPr lang="sr-Cyrl-RS" sz="900" kern="1200" dirty="0"/>
        </a:p>
      </dsp:txBody>
      <dsp:txXfrm>
        <a:off x="6965062" y="3656959"/>
        <a:ext cx="949582" cy="791318"/>
      </dsp:txXfrm>
    </dsp:sp>
    <dsp:sp modelId="{9D28781C-A2F3-44A1-B836-C5B45C933DCC}">
      <dsp:nvSpPr>
        <dsp:cNvPr id="0" name=""/>
        <dsp:cNvSpPr/>
      </dsp:nvSpPr>
      <dsp:spPr>
        <a:xfrm>
          <a:off x="8231171" y="4039368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8531872" y="4036791"/>
        <a:ext cx="31652" cy="31652"/>
      </dsp:txXfrm>
    </dsp:sp>
    <dsp:sp modelId="{CE2690BA-1AB1-460C-971C-5A2C2C33678F}">
      <dsp:nvSpPr>
        <dsp:cNvPr id="0" name=""/>
        <dsp:cNvSpPr/>
      </dsp:nvSpPr>
      <dsp:spPr>
        <a:xfrm>
          <a:off x="8864225" y="3656959"/>
          <a:ext cx="1582636" cy="791318"/>
        </a:xfrm>
        <a:prstGeom prst="snip2DiagRect">
          <a:avLst/>
        </a:prstGeom>
        <a:solidFill>
          <a:srgbClr val="00B0F0"/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Пореска стопа расте споријом динамиком у односу на раст пореске основице </a:t>
          </a:r>
          <a:endParaRPr lang="sr-Cyrl-RS" sz="900" kern="1200" dirty="0"/>
        </a:p>
      </dsp:txBody>
      <dsp:txXfrm>
        <a:off x="8930169" y="3722903"/>
        <a:ext cx="1450748" cy="659430"/>
      </dsp:txXfrm>
    </dsp:sp>
    <dsp:sp modelId="{4FA6383A-F16F-4CAF-8E18-E6CBCD7BFB7D}">
      <dsp:nvSpPr>
        <dsp:cNvPr id="0" name=""/>
        <dsp:cNvSpPr/>
      </dsp:nvSpPr>
      <dsp:spPr>
        <a:xfrm rot="3907178">
          <a:off x="1148288" y="3356856"/>
          <a:ext cx="1504675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1504675" y="13249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63009" y="3332489"/>
        <a:ext cx="75233" cy="75233"/>
      </dsp:txXfrm>
    </dsp:sp>
    <dsp:sp modelId="{2BD9C706-E480-4720-AF4F-E4CD853C1550}">
      <dsp:nvSpPr>
        <dsp:cNvPr id="0" name=""/>
        <dsp:cNvSpPr/>
      </dsp:nvSpPr>
      <dsp:spPr>
        <a:xfrm>
          <a:off x="2217153" y="3656959"/>
          <a:ext cx="1582636" cy="791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РЕГРЕСИВНЕ</a:t>
          </a:r>
          <a:endParaRPr lang="sr-Cyrl-RS" sz="900" kern="1200" dirty="0"/>
        </a:p>
      </dsp:txBody>
      <dsp:txXfrm>
        <a:off x="2240330" y="3680136"/>
        <a:ext cx="1536282" cy="744964"/>
      </dsp:txXfrm>
    </dsp:sp>
    <dsp:sp modelId="{7E28D4B5-0EE5-4935-8B1B-9E279D2999B0}">
      <dsp:nvSpPr>
        <dsp:cNvPr id="0" name=""/>
        <dsp:cNvSpPr/>
      </dsp:nvSpPr>
      <dsp:spPr>
        <a:xfrm>
          <a:off x="3799789" y="4039368"/>
          <a:ext cx="633054" cy="26499"/>
        </a:xfrm>
        <a:custGeom>
          <a:avLst/>
          <a:gdLst/>
          <a:ahLst/>
          <a:cxnLst/>
          <a:rect l="0" t="0" r="0" b="0"/>
          <a:pathLst>
            <a:path>
              <a:moveTo>
                <a:pt x="0" y="13249"/>
              </a:moveTo>
              <a:lnTo>
                <a:pt x="633054" y="1324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4100490" y="4036791"/>
        <a:ext cx="31652" cy="31652"/>
      </dsp:txXfrm>
    </dsp:sp>
    <dsp:sp modelId="{F770772E-FDA6-4FA1-B00E-C2AD0243A5EA}">
      <dsp:nvSpPr>
        <dsp:cNvPr id="0" name=""/>
        <dsp:cNvSpPr/>
      </dsp:nvSpPr>
      <dsp:spPr>
        <a:xfrm>
          <a:off x="4432844" y="3656959"/>
          <a:ext cx="1582636" cy="7913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Пореска стопа која се смањује са растом пореске основице</a:t>
          </a:r>
          <a:endParaRPr lang="sr-Cyrl-RS" sz="900" kern="1200" dirty="0"/>
        </a:p>
      </dsp:txBody>
      <dsp:txXfrm>
        <a:off x="4664616" y="3772845"/>
        <a:ext cx="1119092" cy="5595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1BB262-689B-4EA3-9454-D85CEF42EFBF}">
      <dsp:nvSpPr>
        <dsp:cNvPr id="0" name=""/>
        <dsp:cNvSpPr/>
      </dsp:nvSpPr>
      <dsp:spPr>
        <a:xfrm>
          <a:off x="0" y="0"/>
          <a:ext cx="1239783" cy="12397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ПОРЕСКИ РАСХОДИ</a:t>
          </a:r>
          <a:endParaRPr lang="sr-Cyrl-RS" sz="1500" kern="1200" dirty="0"/>
        </a:p>
      </dsp:txBody>
      <dsp:txXfrm>
        <a:off x="181562" y="181562"/>
        <a:ext cx="876659" cy="8766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2F644-C0F1-4A64-ADE9-B0D634334994}">
      <dsp:nvSpPr>
        <dsp:cNvPr id="0" name=""/>
        <dsp:cNvSpPr/>
      </dsp:nvSpPr>
      <dsp:spPr>
        <a:xfrm>
          <a:off x="238409" y="0"/>
          <a:ext cx="1319028" cy="1140929"/>
        </a:xfrm>
        <a:prstGeom prst="hexagon">
          <a:avLst>
            <a:gd name="adj" fmla="val 28570"/>
            <a:gd name="vf" fmla="val 115470"/>
          </a:avLst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ПОРЕСКИ УСТУПЦИ</a:t>
          </a:r>
          <a:endParaRPr lang="sr-Cyrl-RS" sz="1500" kern="1200" dirty="0"/>
        </a:p>
      </dsp:txBody>
      <dsp:txXfrm>
        <a:off x="456982" y="189061"/>
        <a:ext cx="881882" cy="7628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65C49-05CD-4635-A2CC-96FDBA077619}">
      <dsp:nvSpPr>
        <dsp:cNvPr id="0" name=""/>
        <dsp:cNvSpPr/>
      </dsp:nvSpPr>
      <dsp:spPr>
        <a:xfrm flipH="1">
          <a:off x="2043431" y="2160135"/>
          <a:ext cx="1354848" cy="136573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ПОРЕСКЕ ОЛАКШИЦЕ</a:t>
          </a:r>
          <a:endParaRPr lang="sr-Cyrl-RS" sz="1400" kern="1200" dirty="0"/>
        </a:p>
      </dsp:txBody>
      <dsp:txXfrm>
        <a:off x="2083113" y="2199817"/>
        <a:ext cx="1275484" cy="1286372"/>
      </dsp:txXfrm>
    </dsp:sp>
    <dsp:sp modelId="{13E56AFD-1387-4CAB-BB95-FBA52578D9A7}">
      <dsp:nvSpPr>
        <dsp:cNvPr id="0" name=""/>
        <dsp:cNvSpPr/>
      </dsp:nvSpPr>
      <dsp:spPr>
        <a:xfrm rot="16831194">
          <a:off x="2544200" y="1807800"/>
          <a:ext cx="2089688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2089688" y="792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3536802" y="1763478"/>
        <a:ext cx="104484" cy="104484"/>
      </dsp:txXfrm>
    </dsp:sp>
    <dsp:sp modelId="{C1C2A2F9-9967-4417-80BD-9B1A4FB4D3AD}">
      <dsp:nvSpPr>
        <dsp:cNvPr id="0" name=""/>
        <dsp:cNvSpPr/>
      </dsp:nvSpPr>
      <dsp:spPr>
        <a:xfrm>
          <a:off x="3779809" y="268874"/>
          <a:ext cx="953822" cy="103912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Утицај на пореске приходе</a:t>
          </a:r>
          <a:endParaRPr lang="sr-Cyrl-RS" sz="1400" kern="1200" dirty="0"/>
        </a:p>
      </dsp:txBody>
      <dsp:txXfrm>
        <a:off x="3807745" y="296810"/>
        <a:ext cx="897950" cy="983256"/>
      </dsp:txXfrm>
    </dsp:sp>
    <dsp:sp modelId="{66C57A41-0C60-4830-9DB3-1E5C2205981C}">
      <dsp:nvSpPr>
        <dsp:cNvPr id="0" name=""/>
        <dsp:cNvSpPr/>
      </dsp:nvSpPr>
      <dsp:spPr>
        <a:xfrm rot="18348657">
          <a:off x="4595444" y="510411"/>
          <a:ext cx="666145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666145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11863" y="501679"/>
        <a:ext cx="33307" cy="33307"/>
      </dsp:txXfrm>
    </dsp:sp>
    <dsp:sp modelId="{AF18F891-A0D1-486B-8AD4-F654B36AC616}">
      <dsp:nvSpPr>
        <dsp:cNvPr id="0" name=""/>
        <dsp:cNvSpPr/>
      </dsp:nvSpPr>
      <dsp:spPr>
        <a:xfrm>
          <a:off x="5123402" y="9771"/>
          <a:ext cx="2096140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Олакшице које доводе до дефинитивног неплаћања пореза</a:t>
          </a:r>
          <a:endParaRPr lang="sr-Cyrl-RS" sz="1200" kern="1200" dirty="0"/>
        </a:p>
      </dsp:txBody>
      <dsp:txXfrm>
        <a:off x="5137370" y="23739"/>
        <a:ext cx="2068204" cy="448975"/>
      </dsp:txXfrm>
    </dsp:sp>
    <dsp:sp modelId="{36C8E0DB-7B31-4482-B2AF-0916F043EE75}">
      <dsp:nvSpPr>
        <dsp:cNvPr id="0" name=""/>
        <dsp:cNvSpPr/>
      </dsp:nvSpPr>
      <dsp:spPr>
        <a:xfrm>
          <a:off x="4733632" y="780517"/>
          <a:ext cx="38152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381529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14858" y="778900"/>
        <a:ext cx="19076" cy="19076"/>
      </dsp:txXfrm>
    </dsp:sp>
    <dsp:sp modelId="{5EE44017-B6F4-4341-BE79-4AC7DD9A055F}">
      <dsp:nvSpPr>
        <dsp:cNvPr id="0" name=""/>
        <dsp:cNvSpPr/>
      </dsp:nvSpPr>
      <dsp:spPr>
        <a:xfrm>
          <a:off x="5115161" y="549983"/>
          <a:ext cx="2513533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Олакшице које доводе до делимичног неплаћања пореза</a:t>
          </a:r>
          <a:endParaRPr lang="sr-Cyrl-RS" sz="1200" kern="1200" dirty="0"/>
        </a:p>
      </dsp:txBody>
      <dsp:txXfrm>
        <a:off x="5129129" y="563951"/>
        <a:ext cx="2485597" cy="448975"/>
      </dsp:txXfrm>
    </dsp:sp>
    <dsp:sp modelId="{CB0D8E7E-9E84-4134-8BBB-FE8C502F6908}">
      <dsp:nvSpPr>
        <dsp:cNvPr id="0" name=""/>
        <dsp:cNvSpPr/>
      </dsp:nvSpPr>
      <dsp:spPr>
        <a:xfrm rot="3310531">
          <a:off x="4590346" y="1054741"/>
          <a:ext cx="66810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668101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07694" y="1045960"/>
        <a:ext cx="33405" cy="33405"/>
      </dsp:txXfrm>
    </dsp:sp>
    <dsp:sp modelId="{DE844633-3446-4F0E-87D0-F956CA30E43E}">
      <dsp:nvSpPr>
        <dsp:cNvPr id="0" name=""/>
        <dsp:cNvSpPr/>
      </dsp:nvSpPr>
      <dsp:spPr>
        <a:xfrm>
          <a:off x="5115161" y="1098431"/>
          <a:ext cx="3046253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Олакшице које доводе до одлагања плаћања пореза</a:t>
          </a:r>
          <a:endParaRPr lang="sr-Cyrl-RS" sz="1400" kern="1200" dirty="0"/>
        </a:p>
      </dsp:txBody>
      <dsp:txXfrm>
        <a:off x="5129129" y="1112399"/>
        <a:ext cx="3018317" cy="448975"/>
      </dsp:txXfrm>
    </dsp:sp>
    <dsp:sp modelId="{AE4A4652-D924-41B5-BB6B-BCFE64192D0B}">
      <dsp:nvSpPr>
        <dsp:cNvPr id="0" name=""/>
        <dsp:cNvSpPr/>
      </dsp:nvSpPr>
      <dsp:spPr>
        <a:xfrm rot="18779665">
          <a:off x="3309301" y="2630472"/>
          <a:ext cx="559486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559486" y="792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3575057" y="2624406"/>
        <a:ext cx="27974" cy="27974"/>
      </dsp:txXfrm>
    </dsp:sp>
    <dsp:sp modelId="{64D4BCB7-8A9F-4837-9A8D-E88E1CC80A59}">
      <dsp:nvSpPr>
        <dsp:cNvPr id="0" name=""/>
        <dsp:cNvSpPr/>
      </dsp:nvSpPr>
      <dsp:spPr>
        <a:xfrm>
          <a:off x="3779809" y="1651505"/>
          <a:ext cx="1025025" cy="15645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Фаза предузетничког подухвата у којој се обвезнику пружа олакшица</a:t>
          </a:r>
          <a:endParaRPr lang="sr-Cyrl-RS" sz="900" kern="1200" dirty="0"/>
        </a:p>
      </dsp:txBody>
      <dsp:txXfrm>
        <a:off x="3809831" y="1681527"/>
        <a:ext cx="964981" cy="1504511"/>
      </dsp:txXfrm>
    </dsp:sp>
    <dsp:sp modelId="{08B58B43-90E7-45E6-BAB5-0F60FF65567C}">
      <dsp:nvSpPr>
        <dsp:cNvPr id="0" name=""/>
        <dsp:cNvSpPr/>
      </dsp:nvSpPr>
      <dsp:spPr>
        <a:xfrm rot="18289469">
          <a:off x="4661549" y="2151638"/>
          <a:ext cx="66810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668101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78897" y="2142856"/>
        <a:ext cx="33405" cy="33405"/>
      </dsp:txXfrm>
    </dsp:sp>
    <dsp:sp modelId="{18189B3B-7819-487E-8909-3AF89245EE89}">
      <dsp:nvSpPr>
        <dsp:cNvPr id="0" name=""/>
        <dsp:cNvSpPr/>
      </dsp:nvSpPr>
      <dsp:spPr>
        <a:xfrm>
          <a:off x="5186364" y="1646879"/>
          <a:ext cx="3463645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Олакшица које се пружа пре него што је активност отпочела</a:t>
          </a:r>
          <a:endParaRPr lang="sr-Cyrl-RS" sz="1400" kern="1200" dirty="0"/>
        </a:p>
      </dsp:txBody>
      <dsp:txXfrm>
        <a:off x="5200332" y="1660847"/>
        <a:ext cx="3435709" cy="448975"/>
      </dsp:txXfrm>
    </dsp:sp>
    <dsp:sp modelId="{EEE2EFAB-3EEC-4A12-A3C6-D2ED42601EF5}">
      <dsp:nvSpPr>
        <dsp:cNvPr id="0" name=""/>
        <dsp:cNvSpPr/>
      </dsp:nvSpPr>
      <dsp:spPr>
        <a:xfrm>
          <a:off x="4804835" y="2425862"/>
          <a:ext cx="381529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381529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86061" y="2424245"/>
        <a:ext cx="19076" cy="19076"/>
      </dsp:txXfrm>
    </dsp:sp>
    <dsp:sp modelId="{FB405252-A4A0-4D82-AC94-A03726CCE3B1}">
      <dsp:nvSpPr>
        <dsp:cNvPr id="0" name=""/>
        <dsp:cNvSpPr/>
      </dsp:nvSpPr>
      <dsp:spPr>
        <a:xfrm>
          <a:off x="5186364" y="2195327"/>
          <a:ext cx="2914425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Олакшица која се пружа за време трајања активности</a:t>
          </a:r>
          <a:endParaRPr lang="sr-Cyrl-RS" sz="1400" kern="1200" dirty="0"/>
        </a:p>
      </dsp:txBody>
      <dsp:txXfrm>
        <a:off x="5200332" y="2209295"/>
        <a:ext cx="2886489" cy="448975"/>
      </dsp:txXfrm>
    </dsp:sp>
    <dsp:sp modelId="{C041A0A2-A04F-4FFF-A240-846B2EE99753}">
      <dsp:nvSpPr>
        <dsp:cNvPr id="0" name=""/>
        <dsp:cNvSpPr/>
      </dsp:nvSpPr>
      <dsp:spPr>
        <a:xfrm rot="3310531">
          <a:off x="4661549" y="2700086"/>
          <a:ext cx="668101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668101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78897" y="2691305"/>
        <a:ext cx="33405" cy="33405"/>
      </dsp:txXfrm>
    </dsp:sp>
    <dsp:sp modelId="{5B901157-B49C-4C6C-B03F-F81335EA705D}">
      <dsp:nvSpPr>
        <dsp:cNvPr id="0" name=""/>
        <dsp:cNvSpPr/>
      </dsp:nvSpPr>
      <dsp:spPr>
        <a:xfrm>
          <a:off x="5186364" y="2743776"/>
          <a:ext cx="3518576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Олакшица која се пружа након обављене активности</a:t>
          </a:r>
          <a:endParaRPr lang="sr-Cyrl-RS" sz="1400" kern="1200" dirty="0"/>
        </a:p>
      </dsp:txBody>
      <dsp:txXfrm>
        <a:off x="5200332" y="2757744"/>
        <a:ext cx="3490640" cy="448975"/>
      </dsp:txXfrm>
    </dsp:sp>
    <dsp:sp modelId="{59DB60E8-F031-4F49-9C78-1D9796B633F3}">
      <dsp:nvSpPr>
        <dsp:cNvPr id="0" name=""/>
        <dsp:cNvSpPr/>
      </dsp:nvSpPr>
      <dsp:spPr>
        <a:xfrm rot="4101882">
          <a:off x="3071643" y="3316032"/>
          <a:ext cx="1034803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1034803" y="792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3563174" y="3298083"/>
        <a:ext cx="51740" cy="51740"/>
      </dsp:txXfrm>
    </dsp:sp>
    <dsp:sp modelId="{54FE2FA2-304E-41D0-8E12-AE21133236D0}">
      <dsp:nvSpPr>
        <dsp:cNvPr id="0" name=""/>
        <dsp:cNvSpPr/>
      </dsp:nvSpPr>
      <dsp:spPr>
        <a:xfrm>
          <a:off x="3779809" y="3566448"/>
          <a:ext cx="953822" cy="4769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Дужина трајања олакшице</a:t>
          </a:r>
          <a:endParaRPr lang="sr-Cyrl-RS" sz="1050" kern="1200" dirty="0"/>
        </a:p>
      </dsp:txBody>
      <dsp:txXfrm>
        <a:off x="3793777" y="3580416"/>
        <a:ext cx="925886" cy="448975"/>
      </dsp:txXfrm>
    </dsp:sp>
    <dsp:sp modelId="{8B9A80C4-28DD-4CBD-AB1A-292D4EB2678F}">
      <dsp:nvSpPr>
        <dsp:cNvPr id="0" name=""/>
        <dsp:cNvSpPr/>
      </dsp:nvSpPr>
      <dsp:spPr>
        <a:xfrm rot="19457599">
          <a:off x="4689469" y="3659870"/>
          <a:ext cx="469854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69854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12650" y="3656045"/>
        <a:ext cx="23492" cy="23492"/>
      </dsp:txXfrm>
    </dsp:sp>
    <dsp:sp modelId="{8726153F-EF0F-4681-A9CD-5626112242C8}">
      <dsp:nvSpPr>
        <dsp:cNvPr id="0" name=""/>
        <dsp:cNvSpPr/>
      </dsp:nvSpPr>
      <dsp:spPr>
        <a:xfrm>
          <a:off x="5115161" y="3292224"/>
          <a:ext cx="953822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Трајне олакшице</a:t>
          </a:r>
          <a:endParaRPr lang="sr-Cyrl-RS" sz="1400" kern="1200" dirty="0"/>
        </a:p>
      </dsp:txBody>
      <dsp:txXfrm>
        <a:off x="5129129" y="3306192"/>
        <a:ext cx="925886" cy="448975"/>
      </dsp:txXfrm>
    </dsp:sp>
    <dsp:sp modelId="{AC01EE10-475E-4C56-8A17-F35339C3D043}">
      <dsp:nvSpPr>
        <dsp:cNvPr id="0" name=""/>
        <dsp:cNvSpPr/>
      </dsp:nvSpPr>
      <dsp:spPr>
        <a:xfrm rot="2142401">
          <a:off x="4689469" y="3934095"/>
          <a:ext cx="469854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69854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12650" y="3930269"/>
        <a:ext cx="23492" cy="23492"/>
      </dsp:txXfrm>
    </dsp:sp>
    <dsp:sp modelId="{9239F112-4748-4170-9135-68B5420E86E9}">
      <dsp:nvSpPr>
        <dsp:cNvPr id="0" name=""/>
        <dsp:cNvSpPr/>
      </dsp:nvSpPr>
      <dsp:spPr>
        <a:xfrm>
          <a:off x="5115161" y="3840672"/>
          <a:ext cx="1678795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Привремене олакшице</a:t>
          </a:r>
          <a:endParaRPr lang="sr-Cyrl-RS" sz="1400" kern="1200" dirty="0"/>
        </a:p>
      </dsp:txBody>
      <dsp:txXfrm>
        <a:off x="5129129" y="3854640"/>
        <a:ext cx="1650859" cy="448975"/>
      </dsp:txXfrm>
    </dsp:sp>
    <dsp:sp modelId="{027B68E2-88B5-4381-BFE8-59A6B895E631}">
      <dsp:nvSpPr>
        <dsp:cNvPr id="0" name=""/>
        <dsp:cNvSpPr/>
      </dsp:nvSpPr>
      <dsp:spPr>
        <a:xfrm rot="4770075">
          <a:off x="2542119" y="3864480"/>
          <a:ext cx="2093850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2093850" y="792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3536698" y="3820055"/>
        <a:ext cx="104692" cy="104692"/>
      </dsp:txXfrm>
    </dsp:sp>
    <dsp:sp modelId="{74817BFF-67D4-46BE-8957-DAF70215AE25}">
      <dsp:nvSpPr>
        <dsp:cNvPr id="0" name=""/>
        <dsp:cNvSpPr/>
      </dsp:nvSpPr>
      <dsp:spPr>
        <a:xfrm>
          <a:off x="3779809" y="4386469"/>
          <a:ext cx="953822" cy="103066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Територијални критеријум</a:t>
          </a:r>
          <a:endParaRPr lang="sr-Cyrl-RS" sz="900" kern="1200" dirty="0"/>
        </a:p>
      </dsp:txBody>
      <dsp:txXfrm>
        <a:off x="3807745" y="4414405"/>
        <a:ext cx="897950" cy="974790"/>
      </dsp:txXfrm>
    </dsp:sp>
    <dsp:sp modelId="{DD3AB9B2-5027-4813-B1A4-9793D23E82B4}">
      <dsp:nvSpPr>
        <dsp:cNvPr id="0" name=""/>
        <dsp:cNvSpPr/>
      </dsp:nvSpPr>
      <dsp:spPr>
        <a:xfrm rot="19457599">
          <a:off x="4689469" y="4756767"/>
          <a:ext cx="469854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69854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12650" y="4752942"/>
        <a:ext cx="23492" cy="23492"/>
      </dsp:txXfrm>
    </dsp:sp>
    <dsp:sp modelId="{4CF5FDBA-FBEC-4CB0-BACA-8E9F674CAA71}">
      <dsp:nvSpPr>
        <dsp:cNvPr id="0" name=""/>
        <dsp:cNvSpPr/>
      </dsp:nvSpPr>
      <dsp:spPr>
        <a:xfrm>
          <a:off x="5115161" y="4389120"/>
          <a:ext cx="3837115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Олакшице које важе на целој територији државе</a:t>
          </a:r>
          <a:endParaRPr lang="sr-Cyrl-RS" sz="1400" kern="1200" dirty="0"/>
        </a:p>
      </dsp:txBody>
      <dsp:txXfrm>
        <a:off x="5129129" y="4403088"/>
        <a:ext cx="3809179" cy="448975"/>
      </dsp:txXfrm>
    </dsp:sp>
    <dsp:sp modelId="{5E3E1A67-F285-423D-9E71-BE96EBBC8C31}">
      <dsp:nvSpPr>
        <dsp:cNvPr id="0" name=""/>
        <dsp:cNvSpPr/>
      </dsp:nvSpPr>
      <dsp:spPr>
        <a:xfrm rot="2142401">
          <a:off x="4689469" y="5030991"/>
          <a:ext cx="469854" cy="15842"/>
        </a:xfrm>
        <a:custGeom>
          <a:avLst/>
          <a:gdLst/>
          <a:ahLst/>
          <a:cxnLst/>
          <a:rect l="0" t="0" r="0" b="0"/>
          <a:pathLst>
            <a:path>
              <a:moveTo>
                <a:pt x="0" y="7921"/>
              </a:moveTo>
              <a:lnTo>
                <a:pt x="469854" y="7921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400" kern="1200"/>
        </a:p>
      </dsp:txBody>
      <dsp:txXfrm>
        <a:off x="4912650" y="5027166"/>
        <a:ext cx="23492" cy="23492"/>
      </dsp:txXfrm>
    </dsp:sp>
    <dsp:sp modelId="{4E33DF6C-A4C6-4019-9C1A-5C275438E05F}">
      <dsp:nvSpPr>
        <dsp:cNvPr id="0" name=""/>
        <dsp:cNvSpPr/>
      </dsp:nvSpPr>
      <dsp:spPr>
        <a:xfrm>
          <a:off x="5115161" y="4937568"/>
          <a:ext cx="3743764" cy="4769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Олакшице које важе само </a:t>
          </a:r>
          <a:r>
            <a:rPr lang="sr-Cyrl-RS" sz="1400" kern="1200" dirty="0" smtClean="0"/>
            <a:t>у одређеним регионима</a:t>
          </a:r>
          <a:endParaRPr lang="sr-Cyrl-RS" sz="1400" kern="1200" dirty="0"/>
        </a:p>
      </dsp:txBody>
      <dsp:txXfrm>
        <a:off x="5129129" y="4951536"/>
        <a:ext cx="3715828" cy="448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1044188"/>
          </a:xfrm>
        </p:spPr>
        <p:txBody>
          <a:bodyPr/>
          <a:lstStyle/>
          <a:p>
            <a:r>
              <a:rPr lang="sr-Cyrl-RS" dirty="0" smtClean="0"/>
              <a:t>ПОРЕСКО ПРАВО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2166551"/>
            <a:ext cx="9001462" cy="1655762"/>
          </a:xfrm>
        </p:spPr>
        <p:txBody>
          <a:bodyPr/>
          <a:lstStyle/>
          <a:p>
            <a:r>
              <a:rPr lang="sr-Cyrl-RS" dirty="0" smtClean="0"/>
              <a:t>- ОСНОВНЕ ТЕЗЕ ЗА ПРЕДАВАЊА 9.4.2020. -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29127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05946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15547"/>
            <a:ext cx="10353762" cy="4975653"/>
          </a:xfrm>
        </p:spPr>
        <p:txBody>
          <a:bodyPr/>
          <a:lstStyle/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r>
              <a:rPr lang="sr-Cyrl-RS" dirty="0" smtClean="0"/>
              <a:t>5. Пореска стопа</a:t>
            </a:r>
          </a:p>
          <a:p>
            <a:pPr marL="0" indent="0" algn="ctr">
              <a:buNone/>
            </a:pPr>
            <a:r>
              <a:rPr lang="sr-Cyrl-RS" i="1" dirty="0" smtClean="0"/>
              <a:t>5.1. </a:t>
            </a:r>
            <a:r>
              <a:rPr lang="sr-Latn-RS" i="1" dirty="0" smtClean="0"/>
              <a:t>Ad valorem </a:t>
            </a:r>
            <a:r>
              <a:rPr lang="sr-Cyrl-RS" i="1" dirty="0" smtClean="0"/>
              <a:t>и специфична пореска стопа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Пореска стопа </a:t>
            </a:r>
            <a:r>
              <a:rPr lang="sr-Cyrl-RS" dirty="0" smtClean="0"/>
              <a:t>– износ пореза према пореској основици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i="1" dirty="0" smtClean="0">
                <a:solidFill>
                  <a:srgbClr val="FF0000"/>
                </a:solidFill>
              </a:rPr>
              <a:t>Ad valorem </a:t>
            </a:r>
            <a:r>
              <a:rPr lang="sr-Cyrl-RS" i="1" dirty="0" smtClean="0">
                <a:solidFill>
                  <a:srgbClr val="FF0000"/>
                </a:solidFill>
              </a:rPr>
              <a:t>пореска стопа </a:t>
            </a:r>
            <a:r>
              <a:rPr lang="sr-Cyrl-RS" dirty="0" smtClean="0"/>
              <a:t>– процентуално изражена пореска стопа – најчешћа врста пореске стопе у пореским законима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i="1" dirty="0" smtClean="0">
                <a:solidFill>
                  <a:srgbClr val="FF0000"/>
                </a:solidFill>
              </a:rPr>
              <a:t>Специфична пореска стопа </a:t>
            </a:r>
            <a:r>
              <a:rPr lang="sr-Cyrl-RS" dirty="0" smtClean="0"/>
              <a:t>– пореска стопа </a:t>
            </a:r>
            <a:r>
              <a:rPr lang="sr-Cyrl-RS" dirty="0" smtClean="0"/>
              <a:t>изражена </a:t>
            </a:r>
            <a:r>
              <a:rPr lang="sr-Cyrl-RS" dirty="0" smtClean="0"/>
              <a:t>у апсолутном новчаном износу који се наплаћује по јединици производа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551878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469557"/>
          </a:xfrm>
        </p:spPr>
        <p:txBody>
          <a:bodyPr>
            <a:normAutofit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940" y="844378"/>
            <a:ext cx="10353762" cy="4777946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5. Пореска стопа</a:t>
            </a:r>
          </a:p>
          <a:p>
            <a:pPr marL="0" indent="0" algn="ctr">
              <a:buNone/>
            </a:pPr>
            <a:r>
              <a:rPr lang="sr-Cyrl-RS" sz="1600" i="1" dirty="0" smtClean="0"/>
              <a:t>5.2. Пропорционалне, прогресивне и регресивне стопе</a:t>
            </a:r>
            <a:endParaRPr lang="sr-Cyrl-RS" sz="1600" i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356191"/>
              </p:ext>
            </p:extLst>
          </p:nvPr>
        </p:nvGraphicFramePr>
        <p:xfrm>
          <a:off x="738659" y="1313935"/>
          <a:ext cx="10448325" cy="5375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9612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47135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56735"/>
            <a:ext cx="10353762" cy="493446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6. Пореске олакшице</a:t>
            </a:r>
          </a:p>
          <a:p>
            <a:pPr marL="0" indent="0" algn="ctr">
              <a:buNone/>
            </a:pPr>
            <a:endParaRPr lang="sr-Cyrl-RS" dirty="0"/>
          </a:p>
        </p:txBody>
      </p:sp>
      <p:sp>
        <p:nvSpPr>
          <p:cNvPr id="5" name="Oval 4"/>
          <p:cNvSpPr/>
          <p:nvPr/>
        </p:nvSpPr>
        <p:spPr>
          <a:xfrm>
            <a:off x="8409634" y="5247502"/>
            <a:ext cx="1795848" cy="79083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Уступци у погледу пореског дуга</a:t>
            </a:r>
            <a:endParaRPr lang="sr-Cyrl-RS" sz="1200" dirty="0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848948882"/>
              </p:ext>
            </p:extLst>
          </p:nvPr>
        </p:nvGraphicFramePr>
        <p:xfrm>
          <a:off x="3879940" y="3150970"/>
          <a:ext cx="1496367" cy="1239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09080286"/>
              </p:ext>
            </p:extLst>
          </p:nvPr>
        </p:nvGraphicFramePr>
        <p:xfrm>
          <a:off x="6057894" y="3150970"/>
          <a:ext cx="1795848" cy="1140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Oval 7"/>
          <p:cNvSpPr/>
          <p:nvPr/>
        </p:nvSpPr>
        <p:spPr>
          <a:xfrm>
            <a:off x="8409634" y="4044770"/>
            <a:ext cx="1795848" cy="79083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Уступци у погледу пореске стопе</a:t>
            </a:r>
            <a:endParaRPr lang="sr-Cyrl-RS" sz="1200" dirty="0"/>
          </a:p>
        </p:txBody>
      </p:sp>
      <p:sp>
        <p:nvSpPr>
          <p:cNvPr id="9" name="Oval 8"/>
          <p:cNvSpPr/>
          <p:nvPr/>
        </p:nvSpPr>
        <p:spPr>
          <a:xfrm>
            <a:off x="8410833" y="2755554"/>
            <a:ext cx="1795848" cy="790833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Уступци у погледу пореске основице</a:t>
            </a:r>
            <a:endParaRPr lang="sr-Cyrl-RS" sz="1200" dirty="0"/>
          </a:p>
        </p:txBody>
      </p:sp>
      <p:sp>
        <p:nvSpPr>
          <p:cNvPr id="10" name="Oval 9"/>
          <p:cNvSpPr/>
          <p:nvPr/>
        </p:nvSpPr>
        <p:spPr>
          <a:xfrm>
            <a:off x="8410833" y="1342772"/>
            <a:ext cx="1795848" cy="7908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Уступци у погледу пореског обвезника</a:t>
            </a:r>
            <a:endParaRPr lang="sr-Cyrl-RS" sz="1200" dirty="0"/>
          </a:p>
        </p:txBody>
      </p:sp>
      <p:sp>
        <p:nvSpPr>
          <p:cNvPr id="11" name="Rounded Rectangle 10"/>
          <p:cNvSpPr/>
          <p:nvPr/>
        </p:nvSpPr>
        <p:spPr>
          <a:xfrm>
            <a:off x="1046164" y="3323967"/>
            <a:ext cx="1761740" cy="7949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ПОРЕСКЕ ОЛАКШИЦЕ</a:t>
            </a:r>
            <a:endParaRPr lang="sr-Cyrl-RS" dirty="0"/>
          </a:p>
        </p:txBody>
      </p:sp>
      <p:sp>
        <p:nvSpPr>
          <p:cNvPr id="12" name="Equal 11"/>
          <p:cNvSpPr/>
          <p:nvPr/>
        </p:nvSpPr>
        <p:spPr>
          <a:xfrm>
            <a:off x="3006811" y="3546387"/>
            <a:ext cx="408634" cy="36658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13" name="Equal 12"/>
          <p:cNvSpPr/>
          <p:nvPr/>
        </p:nvSpPr>
        <p:spPr>
          <a:xfrm>
            <a:off x="5524764" y="3538147"/>
            <a:ext cx="408634" cy="36658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cxnSp>
        <p:nvCxnSpPr>
          <p:cNvPr id="17" name="Elbow Connector 16"/>
          <p:cNvCxnSpPr>
            <a:endCxn id="10" idx="2"/>
          </p:cNvCxnSpPr>
          <p:nvPr/>
        </p:nvCxnSpPr>
        <p:spPr>
          <a:xfrm flipV="1">
            <a:off x="6955818" y="1738189"/>
            <a:ext cx="1455015" cy="141278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flipV="1">
            <a:off x="7404181" y="3323967"/>
            <a:ext cx="1131148" cy="1029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endCxn id="8" idx="2"/>
          </p:cNvCxnSpPr>
          <p:nvPr/>
        </p:nvCxnSpPr>
        <p:spPr>
          <a:xfrm>
            <a:off x="7404181" y="4044770"/>
            <a:ext cx="1005453" cy="39541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endCxn id="5" idx="2"/>
          </p:cNvCxnSpPr>
          <p:nvPr/>
        </p:nvCxnSpPr>
        <p:spPr>
          <a:xfrm rot="16200000" flipH="1">
            <a:off x="7170431" y="4403716"/>
            <a:ext cx="1351020" cy="112738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7982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892" y="74141"/>
            <a:ext cx="10353761" cy="263611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52" y="205946"/>
            <a:ext cx="10353762" cy="4917989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6. Пореске олакшице (врсте)</a:t>
            </a:r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05727063"/>
              </p:ext>
            </p:extLst>
          </p:nvPr>
        </p:nvGraphicFramePr>
        <p:xfrm>
          <a:off x="131805" y="1315765"/>
          <a:ext cx="1099570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own Arrow Callout 7"/>
          <p:cNvSpPr/>
          <p:nvPr/>
        </p:nvSpPr>
        <p:spPr>
          <a:xfrm>
            <a:off x="3904735" y="621498"/>
            <a:ext cx="980303" cy="88144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>
                <a:solidFill>
                  <a:srgbClr val="FF0000"/>
                </a:solidFill>
              </a:rPr>
              <a:t>Критеријуми</a:t>
            </a:r>
            <a:endParaRPr lang="sr-Cyrl-RS" sz="1000" dirty="0">
              <a:solidFill>
                <a:srgbClr val="FF0000"/>
              </a:solidFill>
            </a:endParaRPr>
          </a:p>
        </p:txBody>
      </p:sp>
      <p:sp>
        <p:nvSpPr>
          <p:cNvPr id="9" name="Down Arrow Callout 8"/>
          <p:cNvSpPr/>
          <p:nvPr/>
        </p:nvSpPr>
        <p:spPr>
          <a:xfrm>
            <a:off x="5263979" y="702732"/>
            <a:ext cx="3649362" cy="53179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>
                <a:solidFill>
                  <a:srgbClr val="FF0000"/>
                </a:solidFill>
              </a:rPr>
              <a:t>Врсте</a:t>
            </a:r>
            <a:endParaRPr lang="sr-Cyrl-R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740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45989"/>
          </a:xfrm>
        </p:spPr>
        <p:txBody>
          <a:bodyPr>
            <a:normAutofit fontScale="90000"/>
          </a:bodyPr>
          <a:lstStyle/>
          <a:p>
            <a:r>
              <a:rPr lang="sr-Latn-RS" sz="2400" dirty="0" smtClean="0"/>
              <a:t>I </a:t>
            </a:r>
            <a:r>
              <a:rPr lang="sr-Cyrl-RS" sz="2400" dirty="0" smtClean="0"/>
              <a:t>ЗАКОНСКИ ОПИС ПОРЕСКОГ ЧИЊЕНИЧНОГ СТАЊА</a:t>
            </a:r>
            <a:endParaRPr lang="sr-Cyrl-R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55589"/>
            <a:ext cx="10353762" cy="4835611"/>
          </a:xfrm>
        </p:spPr>
        <p:txBody>
          <a:bodyPr>
            <a:normAutofit fontScale="92500" lnSpcReduction="10000"/>
          </a:bodyPr>
          <a:lstStyle/>
          <a:p>
            <a:pPr marL="457200" indent="-457200" algn="ctr">
              <a:buAutoNum type="arabicPeriod"/>
            </a:pPr>
            <a:r>
              <a:rPr lang="sr-Cyrl-RS" dirty="0" smtClean="0"/>
              <a:t>Порески обвезник – појединац или породица?</a:t>
            </a:r>
          </a:p>
          <a:p>
            <a:pPr marL="0" indent="0" algn="ctr">
              <a:buNone/>
            </a:pPr>
            <a:r>
              <a:rPr lang="sr-Cyrl-RS" i="1" dirty="0" smtClean="0"/>
              <a:t>1.1. Основне напомене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Питање је актуелно у пореским системима у којима је доходак опорезован </a:t>
            </a:r>
            <a:r>
              <a:rPr lang="sr-Cyrl-RS" dirty="0" smtClean="0">
                <a:solidFill>
                  <a:srgbClr val="FF0000"/>
                </a:solidFill>
              </a:rPr>
              <a:t>синтетичким прогресивним порезом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Основни проблем састоји се у чињеници да супружници (збирно посматрано) могу бити изложени знатно </a:t>
            </a:r>
            <a:r>
              <a:rPr lang="sr-Cyrl-RS" dirty="0" smtClean="0">
                <a:solidFill>
                  <a:srgbClr val="FF0000"/>
                </a:solidFill>
              </a:rPr>
              <a:t>већем пореском терету </a:t>
            </a:r>
            <a:r>
              <a:rPr lang="sr-Cyrl-RS" dirty="0" smtClean="0"/>
              <a:t>када се прогресивним порезом опорезује њихов </a:t>
            </a:r>
            <a:r>
              <a:rPr lang="sr-Cyrl-RS" dirty="0" smtClean="0">
                <a:solidFill>
                  <a:srgbClr val="FF0000"/>
                </a:solidFill>
              </a:rPr>
              <a:t>збирни доходак</a:t>
            </a:r>
            <a:r>
              <a:rPr lang="sr-Cyrl-RS" dirty="0" smtClean="0"/>
              <a:t>, него у случају када се њихови појединачни дохоци </a:t>
            </a:r>
            <a:r>
              <a:rPr lang="sr-Cyrl-RS" dirty="0" smtClean="0">
                <a:solidFill>
                  <a:srgbClr val="FF0000"/>
                </a:solidFill>
              </a:rPr>
              <a:t>засебно</a:t>
            </a:r>
            <a:r>
              <a:rPr lang="sr-Cyrl-RS" dirty="0" smtClean="0"/>
              <a:t> опорезују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Разлика</a:t>
            </a:r>
            <a:r>
              <a:rPr lang="sr-Cyrl-RS" dirty="0" smtClean="0"/>
              <a:t> између пореза који супружници плаћају на збирни доходак и збира пореских дугова које би платили у ситуацији да су појединачно </a:t>
            </a:r>
            <a:r>
              <a:rPr lang="sr-Cyrl-RS" dirty="0" smtClean="0"/>
              <a:t>опорезовани (да нису склопили брак) </a:t>
            </a:r>
            <a:r>
              <a:rPr lang="sr-Cyrl-RS" dirty="0" smtClean="0"/>
              <a:t>предствавља тзв. „</a:t>
            </a:r>
            <a:r>
              <a:rPr lang="sr-Cyrl-RS" dirty="0" smtClean="0">
                <a:solidFill>
                  <a:srgbClr val="FF0000"/>
                </a:solidFill>
              </a:rPr>
              <a:t>порез на брак</a:t>
            </a:r>
            <a:r>
              <a:rPr lang="sr-Cyrl-RS" dirty="0" smtClean="0"/>
              <a:t>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Порез на брак </a:t>
            </a:r>
            <a:r>
              <a:rPr lang="sr-Cyrl-RS" dirty="0" smtClean="0">
                <a:solidFill>
                  <a:srgbClr val="FF0000"/>
                </a:solidFill>
              </a:rPr>
              <a:t>није актуелан проблем </a:t>
            </a:r>
            <a:r>
              <a:rPr lang="sr-Cyrl-RS" dirty="0" smtClean="0"/>
              <a:t>у </a:t>
            </a:r>
            <a:r>
              <a:rPr lang="sr-Cyrl-RS" dirty="0" smtClean="0"/>
              <a:t>случају да порески систем предвиђа цедуларно </a:t>
            </a:r>
            <a:r>
              <a:rPr lang="sr-Cyrl-RS" dirty="0" smtClean="0">
                <a:solidFill>
                  <a:srgbClr val="FF0000"/>
                </a:solidFill>
              </a:rPr>
              <a:t>пропорционално</a:t>
            </a:r>
            <a:r>
              <a:rPr lang="sr-Cyrl-RS" dirty="0" smtClean="0"/>
              <a:t> опорезовање доходка физичких лица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50909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47351"/>
            <a:ext cx="10353762" cy="5585254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sr-Cyrl-RS" dirty="0"/>
              <a:t>Порески обвезник – појединац или породица?</a:t>
            </a:r>
          </a:p>
          <a:p>
            <a:pPr marL="0" indent="0" algn="ctr">
              <a:buNone/>
            </a:pPr>
            <a:r>
              <a:rPr lang="sr-Cyrl-RS" i="1" dirty="0" smtClean="0"/>
              <a:t>1.1. </a:t>
            </a:r>
            <a:r>
              <a:rPr lang="sr-Cyrl-RS" i="1" dirty="0" smtClean="0">
                <a:solidFill>
                  <a:srgbClr val="FF0000"/>
                </a:solidFill>
              </a:rPr>
              <a:t>Пример А</a:t>
            </a:r>
            <a:r>
              <a:rPr lang="sr-Cyrl-RS" i="1" dirty="0" smtClean="0"/>
              <a:t> – доходак супружника пропорционално </a:t>
            </a:r>
            <a:r>
              <a:rPr lang="sr-Cyrl-RS" i="1" dirty="0" smtClean="0"/>
              <a:t>опорезован (упрошћена илустрација без исказивања одбитака у обрачуну основице)</a:t>
            </a:r>
            <a:endParaRPr lang="sr-Cyrl-RS" i="1" dirty="0"/>
          </a:p>
          <a:p>
            <a:pPr marL="0" indent="0">
              <a:buNone/>
            </a:pPr>
            <a:endParaRPr lang="sr-Cyrl-R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798545"/>
              </p:ext>
            </p:extLst>
          </p:nvPr>
        </p:nvGraphicFramePr>
        <p:xfrm>
          <a:off x="913794" y="2561258"/>
          <a:ext cx="10434935" cy="741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4349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ПРОПОРЦИОНАЛНА</a:t>
                      </a:r>
                      <a:r>
                        <a:rPr lang="sr-Cyrl-RS" baseline="0" dirty="0" smtClean="0"/>
                        <a:t> </a:t>
                      </a:r>
                      <a:r>
                        <a:rPr lang="sr-Cyrl-RS" dirty="0" smtClean="0"/>
                        <a:t>СТОПА ПОРЕЗА НА ДОХОДАК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10%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599321"/>
              </p:ext>
            </p:extLst>
          </p:nvPr>
        </p:nvGraphicFramePr>
        <p:xfrm>
          <a:off x="913795" y="3517533"/>
          <a:ext cx="23978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908"/>
                <a:gridCol w="1198908"/>
              </a:tblGrid>
              <a:tr h="344372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МУЖ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ОПОРЕЗИВИ ДОХОДАК (М)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300.000</a:t>
                      </a:r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ИЗНОС ПОРЕЗА (М)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30.000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621320"/>
              </p:ext>
            </p:extLst>
          </p:nvPr>
        </p:nvGraphicFramePr>
        <p:xfrm>
          <a:off x="3611687" y="3517533"/>
          <a:ext cx="23978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908"/>
                <a:gridCol w="1198908"/>
              </a:tblGrid>
              <a:tr h="344372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ЖЕНА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ОПОРЕЗИВИ ДОХОДАК (Ж)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450.000</a:t>
                      </a:r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ИЗНОС ПОРЕЗА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45.000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76411"/>
              </p:ext>
            </p:extLst>
          </p:nvPr>
        </p:nvGraphicFramePr>
        <p:xfrm>
          <a:off x="6281300" y="3537692"/>
          <a:ext cx="2397816" cy="163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97816"/>
              </a:tblGrid>
              <a:tr h="551739"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/>
                        <a:t>УКУПАН ПОРЕСКИ ТЕРЕТ КОД ПОЈЕДИНАЧНО</a:t>
                      </a:r>
                      <a:r>
                        <a:rPr lang="sr-Cyrl-RS" sz="1100" baseline="0" dirty="0" smtClean="0"/>
                        <a:t> ОПОРЕЗИВАНИХ ДОХОДАКА</a:t>
                      </a:r>
                      <a:endParaRPr lang="sr-Cyrl-RS" sz="1100" dirty="0"/>
                    </a:p>
                  </a:txBody>
                  <a:tcPr/>
                </a:tc>
              </a:tr>
              <a:tr h="893293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ПОРЕЗ</a:t>
                      </a:r>
                      <a:r>
                        <a:rPr lang="sr-Cyrl-RS" sz="1400" baseline="0" dirty="0" smtClean="0"/>
                        <a:t> (М) + ПОРЕЗ (Ж) =</a:t>
                      </a:r>
                    </a:p>
                    <a:p>
                      <a:endParaRPr lang="sr-Cyrl-RS" sz="1400" baseline="0" dirty="0" smtClean="0"/>
                    </a:p>
                    <a:p>
                      <a:r>
                        <a:rPr lang="sr-Cyrl-RS" sz="1400" dirty="0" smtClean="0"/>
                        <a:t>30.000 + 45.000 = </a:t>
                      </a:r>
                      <a:r>
                        <a:rPr lang="sr-Cyrl-RS" sz="2000" dirty="0" smtClean="0">
                          <a:solidFill>
                            <a:srgbClr val="FF0000"/>
                          </a:solidFill>
                        </a:rPr>
                        <a:t>75.000</a:t>
                      </a:r>
                      <a:endParaRPr lang="sr-Cyrl-R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86325"/>
              </p:ext>
            </p:extLst>
          </p:nvPr>
        </p:nvGraphicFramePr>
        <p:xfrm>
          <a:off x="8965053" y="3532773"/>
          <a:ext cx="2397816" cy="1584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97816"/>
              </a:tblGrid>
              <a:tr h="460429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УКУПАН</a:t>
                      </a:r>
                      <a:r>
                        <a:rPr lang="sr-Cyrl-RS" sz="1200" baseline="0" dirty="0" smtClean="0"/>
                        <a:t> ПОРЕСКИ ТЕРЕТ КОД ЗБИРНО ОПОРЕЗОВАНИХ ДОХОДАКА</a:t>
                      </a:r>
                      <a:endParaRPr lang="sr-Cyrl-RS" sz="1200" dirty="0"/>
                    </a:p>
                  </a:txBody>
                  <a:tcPr/>
                </a:tc>
              </a:tr>
              <a:tr h="664473"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ОПОРЕЗИВИ ДОХОДАК (М)</a:t>
                      </a:r>
                    </a:p>
                    <a:p>
                      <a:r>
                        <a:rPr lang="sr-Cyrl-RS" sz="1200" dirty="0" smtClean="0"/>
                        <a:t>+ ОПОРЕЗИВИ</a:t>
                      </a:r>
                      <a:r>
                        <a:rPr lang="sr-Cyrl-RS" sz="1200" baseline="0" dirty="0" smtClean="0"/>
                        <a:t> ДОХОДАК (Ж) =</a:t>
                      </a:r>
                    </a:p>
                    <a:p>
                      <a:r>
                        <a:rPr lang="sr-Cyrl-RS" sz="1400" baseline="0" dirty="0" smtClean="0"/>
                        <a:t>750.000 </a:t>
                      </a:r>
                    </a:p>
                    <a:p>
                      <a:r>
                        <a:rPr lang="sr-Cyrl-RS" sz="1400" baseline="0" dirty="0" smtClean="0"/>
                        <a:t>750.000 * 10% = </a:t>
                      </a:r>
                      <a:r>
                        <a:rPr lang="sr-Cyrl-RS" sz="1800" baseline="0" dirty="0" smtClean="0">
                          <a:solidFill>
                            <a:srgbClr val="FF0000"/>
                          </a:solidFill>
                        </a:rPr>
                        <a:t>75. 000</a:t>
                      </a:r>
                      <a:endParaRPr lang="sr-Cyrl-RS" sz="1800" b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37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181170"/>
            <a:ext cx="10353761" cy="214184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911" y="403444"/>
            <a:ext cx="10353762" cy="4885038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sr-Cyrl-RS" dirty="0"/>
              <a:t>Порески обвезник – појединац или породица?</a:t>
            </a:r>
          </a:p>
          <a:p>
            <a:pPr marL="0" indent="0" algn="ctr">
              <a:buNone/>
            </a:pPr>
            <a:r>
              <a:rPr lang="sr-Cyrl-RS" i="1" dirty="0"/>
              <a:t>1.2. </a:t>
            </a:r>
            <a:r>
              <a:rPr lang="sr-Cyrl-RS" i="1" dirty="0">
                <a:solidFill>
                  <a:srgbClr val="FF0000"/>
                </a:solidFill>
              </a:rPr>
              <a:t>Пример </a:t>
            </a:r>
            <a:r>
              <a:rPr lang="sr-Cyrl-RS" i="1" dirty="0" smtClean="0">
                <a:solidFill>
                  <a:srgbClr val="FF0000"/>
                </a:solidFill>
              </a:rPr>
              <a:t>Б </a:t>
            </a:r>
            <a:r>
              <a:rPr lang="sr-Cyrl-RS" i="1" dirty="0"/>
              <a:t>– доходак супружника </a:t>
            </a:r>
            <a:r>
              <a:rPr lang="sr-Cyrl-RS" i="1" dirty="0" smtClean="0"/>
              <a:t>прогресивно </a:t>
            </a:r>
            <a:r>
              <a:rPr lang="sr-Cyrl-RS" i="1" dirty="0" smtClean="0"/>
              <a:t>опорезован (упрошћена илустрација без исказивања одбитака у обрачуну основице)</a:t>
            </a:r>
            <a:endParaRPr lang="sr-Cyrl-RS" i="1" dirty="0"/>
          </a:p>
          <a:p>
            <a:endParaRPr lang="sr-Cyrl-R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957087"/>
              </p:ext>
            </p:extLst>
          </p:nvPr>
        </p:nvGraphicFramePr>
        <p:xfrm>
          <a:off x="724324" y="1943421"/>
          <a:ext cx="10434936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217468"/>
                <a:gridCol w="5217468"/>
              </a:tblGrid>
              <a:tr h="278204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ПРОГРЕСИВНА</a:t>
                      </a:r>
                      <a:r>
                        <a:rPr lang="sr-Cyrl-RS" sz="1400" baseline="0" dirty="0" smtClean="0"/>
                        <a:t> </a:t>
                      </a:r>
                      <a:r>
                        <a:rPr lang="sr-Cyrl-RS" sz="1400" dirty="0" smtClean="0"/>
                        <a:t>СТОПА ПОРЕЗА НА ДОХОДАК</a:t>
                      </a:r>
                      <a:endParaRPr lang="sr-Cyrl-R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</a:tr>
              <a:tr h="208653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ПОРЕСКА ОСНОВИЦА (ОПОРЕЗИВИ ДОХОДАК)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ПОРЕСКА СТОПА</a:t>
                      </a:r>
                      <a:endParaRPr lang="sr-Cyrl-RS" sz="1200" dirty="0"/>
                    </a:p>
                  </a:txBody>
                  <a:tcPr/>
                </a:tc>
              </a:tr>
              <a:tr h="208653">
                <a:tc>
                  <a:txBody>
                    <a:bodyPr/>
                    <a:lstStyle/>
                    <a:p>
                      <a:pPr algn="ctr"/>
                      <a:r>
                        <a:rPr lang="sr-Cyrl-RS" sz="1200" baseline="0" dirty="0" smtClean="0"/>
                        <a:t>ДО 400.000 $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10%</a:t>
                      </a:r>
                      <a:endParaRPr lang="sr-Cyrl-RS" sz="1200" dirty="0"/>
                    </a:p>
                  </a:txBody>
                  <a:tcPr/>
                </a:tc>
              </a:tr>
              <a:tr h="208653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ОД 400.000 $ ДО 600.000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20%</a:t>
                      </a:r>
                      <a:endParaRPr lang="sr-Cyrl-RS" sz="1200" dirty="0"/>
                    </a:p>
                  </a:txBody>
                  <a:tcPr/>
                </a:tc>
              </a:tr>
              <a:tr h="208653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ПРЕКО 600.000 $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40%</a:t>
                      </a:r>
                      <a:endParaRPr lang="sr-Cyrl-R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096379"/>
              </p:ext>
            </p:extLst>
          </p:nvPr>
        </p:nvGraphicFramePr>
        <p:xfrm>
          <a:off x="724324" y="3517533"/>
          <a:ext cx="23978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908"/>
                <a:gridCol w="1198908"/>
              </a:tblGrid>
              <a:tr h="344372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МУЖ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ОПОРЕЗИВИ ДОХОДАК (М)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300.000</a:t>
                      </a:r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ИЗНОС ПОРЕЗА (М)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30.000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737045"/>
              </p:ext>
            </p:extLst>
          </p:nvPr>
        </p:nvGraphicFramePr>
        <p:xfrm>
          <a:off x="3419906" y="3509271"/>
          <a:ext cx="23978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908"/>
                <a:gridCol w="1198908"/>
              </a:tblGrid>
              <a:tr h="344372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ЖЕНА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ОПОРЕЗИВИ ДОХОДАК (М)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450.000</a:t>
                      </a:r>
                      <a:endParaRPr lang="sr-Cyrl-RS" dirty="0"/>
                    </a:p>
                  </a:txBody>
                  <a:tcPr/>
                </a:tc>
              </a:tr>
              <a:tr h="34437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ИЗНОС ПОРЕЗА (М)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90.000</a:t>
                      </a:r>
                      <a:r>
                        <a:rPr lang="sr-Cyrl-RS" baseline="0" dirty="0" smtClean="0"/>
                        <a:t> 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538778"/>
              </p:ext>
            </p:extLst>
          </p:nvPr>
        </p:nvGraphicFramePr>
        <p:xfrm>
          <a:off x="6090675" y="3509889"/>
          <a:ext cx="2397816" cy="163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97816"/>
              </a:tblGrid>
              <a:tr h="551739"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/>
                        <a:t>УКУПАН ПОРЕСКИ ТЕРЕТ КОД ПОЈЕДИНАЧНО</a:t>
                      </a:r>
                      <a:r>
                        <a:rPr lang="sr-Cyrl-RS" sz="1100" baseline="0" dirty="0" smtClean="0"/>
                        <a:t> ОПОРЕЗИВАНИХ ДОХОДАКА</a:t>
                      </a:r>
                      <a:endParaRPr lang="sr-Cyrl-RS" sz="1100" dirty="0"/>
                    </a:p>
                  </a:txBody>
                  <a:tcPr/>
                </a:tc>
              </a:tr>
              <a:tr h="893293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ПОРЕЗ</a:t>
                      </a:r>
                      <a:r>
                        <a:rPr lang="sr-Cyrl-RS" sz="1400" baseline="0" dirty="0" smtClean="0"/>
                        <a:t> (М) + ПОРЕЗ (Ж) =</a:t>
                      </a:r>
                    </a:p>
                    <a:p>
                      <a:endParaRPr lang="sr-Cyrl-RS" sz="1400" baseline="0" dirty="0" smtClean="0"/>
                    </a:p>
                    <a:p>
                      <a:r>
                        <a:rPr lang="sr-Cyrl-RS" sz="1400" dirty="0" smtClean="0"/>
                        <a:t>30.000 + 90.000 = </a:t>
                      </a:r>
                      <a:r>
                        <a:rPr lang="sr-Cyrl-RS" sz="2000" dirty="0" smtClean="0">
                          <a:solidFill>
                            <a:srgbClr val="FF0000"/>
                          </a:solidFill>
                        </a:rPr>
                        <a:t>120.000</a:t>
                      </a:r>
                      <a:endParaRPr lang="sr-Cyrl-R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59497"/>
              </p:ext>
            </p:extLst>
          </p:nvPr>
        </p:nvGraphicFramePr>
        <p:xfrm>
          <a:off x="8761444" y="3531465"/>
          <a:ext cx="2397816" cy="1554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97816"/>
              </a:tblGrid>
              <a:tr h="460429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УКУПАН</a:t>
                      </a:r>
                      <a:r>
                        <a:rPr lang="sr-Cyrl-RS" sz="1200" baseline="0" dirty="0" smtClean="0"/>
                        <a:t> ПОРЕСКИ ТЕРЕТ КОД ЗБИРНО ОПОРЕЗОВАНИХ ДОХОДАКА</a:t>
                      </a:r>
                      <a:endParaRPr lang="sr-Cyrl-RS" sz="1200" dirty="0"/>
                    </a:p>
                  </a:txBody>
                  <a:tcPr/>
                </a:tc>
              </a:tr>
              <a:tr h="664473"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ОПОРЕЗИВИ ДОХОДАК (М)</a:t>
                      </a:r>
                    </a:p>
                    <a:p>
                      <a:r>
                        <a:rPr lang="sr-Cyrl-RS" sz="1200" dirty="0" smtClean="0"/>
                        <a:t>+ ОПОРЕЗИВИ</a:t>
                      </a:r>
                      <a:r>
                        <a:rPr lang="sr-Cyrl-RS" sz="1200" baseline="0" dirty="0" smtClean="0"/>
                        <a:t> ДОХОДАК (Ж) =</a:t>
                      </a:r>
                    </a:p>
                    <a:p>
                      <a:r>
                        <a:rPr lang="sr-Cyrl-RS" sz="1400" baseline="0" dirty="0" smtClean="0"/>
                        <a:t>750.000 </a:t>
                      </a:r>
                    </a:p>
                    <a:p>
                      <a:r>
                        <a:rPr lang="sr-Cyrl-RS" sz="1400" baseline="0" dirty="0" smtClean="0"/>
                        <a:t>750.000 * 40% = </a:t>
                      </a:r>
                      <a:r>
                        <a:rPr lang="sr-Cyrl-RS" sz="1600" baseline="0" dirty="0" smtClean="0">
                          <a:solidFill>
                            <a:srgbClr val="FF0000"/>
                          </a:solidFill>
                        </a:rPr>
                        <a:t>300</a:t>
                      </a:r>
                      <a:r>
                        <a:rPr lang="sr-Cyrl-RS" sz="1600" baseline="0" dirty="0" smtClean="0">
                          <a:solidFill>
                            <a:srgbClr val="FF0000"/>
                          </a:solidFill>
                        </a:rPr>
                        <a:t>. 000</a:t>
                      </a:r>
                      <a:endParaRPr lang="sr-Cyrl-RS" sz="1600" b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74492"/>
              </p:ext>
            </p:extLst>
          </p:nvPr>
        </p:nvGraphicFramePr>
        <p:xfrm>
          <a:off x="724324" y="5288482"/>
          <a:ext cx="10434936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49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ПОРЕЗ НА БРАК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300.000</a:t>
                      </a:r>
                      <a:r>
                        <a:rPr lang="sr-Cyrl-RS" baseline="0" dirty="0" smtClean="0"/>
                        <a:t> </a:t>
                      </a:r>
                      <a:r>
                        <a:rPr lang="sr-Cyrl-RS" baseline="0" dirty="0" smtClean="0"/>
                        <a:t>– 120.000 = </a:t>
                      </a:r>
                      <a:r>
                        <a:rPr lang="sr-Cyrl-RS" sz="2800" baseline="0" dirty="0" smtClean="0">
                          <a:solidFill>
                            <a:srgbClr val="0070C0"/>
                          </a:solidFill>
                        </a:rPr>
                        <a:t>180.000</a:t>
                      </a:r>
                      <a:endParaRPr lang="sr-Cyrl-RS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80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477795"/>
          </a:xfrm>
        </p:spPr>
        <p:txBody>
          <a:bodyPr>
            <a:normAutofit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22637"/>
            <a:ext cx="10353762" cy="560996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2. Елементи законског описа пореског чињеничног стања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endParaRPr lang="sr-Cyrl-R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14898453"/>
              </p:ext>
            </p:extLst>
          </p:nvPr>
        </p:nvGraphicFramePr>
        <p:xfrm>
          <a:off x="2032000" y="1474573"/>
          <a:ext cx="8128000" cy="4663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2106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80087"/>
            <a:ext cx="10353761" cy="255373"/>
          </a:xfrm>
        </p:spPr>
        <p:txBody>
          <a:bodyPr>
            <a:normAutofit fontScale="90000"/>
          </a:bodyPr>
          <a:lstStyle/>
          <a:p>
            <a:r>
              <a:rPr lang="sr-Latn-RS" sz="1800" dirty="0" smtClean="0"/>
              <a:t>I </a:t>
            </a:r>
            <a:r>
              <a:rPr lang="sr-Cyrl-RS" sz="1800" dirty="0" smtClean="0"/>
              <a:t>ЗАКОНСКИ </a:t>
            </a:r>
            <a:r>
              <a:rPr lang="sr-Cyrl-RS" sz="1800" dirty="0"/>
              <a:t>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79" y="535460"/>
            <a:ext cx="10353762" cy="492622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sr-Cyrl-RS" dirty="0" smtClean="0"/>
              <a:t>3. Порески објекат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sr-Cyrl-RS" i="1" dirty="0" smtClean="0"/>
              <a:t>3.1. Економско и правно становиште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21758438"/>
              </p:ext>
            </p:extLst>
          </p:nvPr>
        </p:nvGraphicFramePr>
        <p:xfrm>
          <a:off x="-205947" y="1491048"/>
          <a:ext cx="11730681" cy="477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1182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47351"/>
            <a:ext cx="10353762" cy="573353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sr-Cyrl-RS" dirty="0"/>
              <a:t>3. Порески објекат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sr-Cyrl-RS" i="1" dirty="0" smtClean="0"/>
              <a:t>3.2. Порески извор</a:t>
            </a:r>
            <a:endParaRPr lang="sr-Cyrl-RS" i="1" dirty="0"/>
          </a:p>
          <a:p>
            <a:endParaRPr lang="sr-Cyrl-RS" dirty="0"/>
          </a:p>
        </p:txBody>
      </p:sp>
      <p:sp>
        <p:nvSpPr>
          <p:cNvPr id="4" name="Oval 3"/>
          <p:cNvSpPr/>
          <p:nvPr/>
        </p:nvSpPr>
        <p:spPr>
          <a:xfrm>
            <a:off x="2592557" y="2133599"/>
            <a:ext cx="2496065" cy="82378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извор </a:t>
            </a:r>
            <a:endParaRPr lang="sr-Cyrl-RS" dirty="0"/>
          </a:p>
        </p:txBody>
      </p:sp>
      <p:sp>
        <p:nvSpPr>
          <p:cNvPr id="5" name="Oval 4"/>
          <p:cNvSpPr/>
          <p:nvPr/>
        </p:nvSpPr>
        <p:spPr>
          <a:xfrm>
            <a:off x="6767384" y="2133599"/>
            <a:ext cx="2496065" cy="823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објекат</a:t>
            </a:r>
            <a:endParaRPr lang="sr-Cyrl-RS" dirty="0"/>
          </a:p>
        </p:txBody>
      </p:sp>
      <p:sp>
        <p:nvSpPr>
          <p:cNvPr id="6" name="Not Equal 5"/>
          <p:cNvSpPr/>
          <p:nvPr/>
        </p:nvSpPr>
        <p:spPr>
          <a:xfrm>
            <a:off x="5156886" y="2133599"/>
            <a:ext cx="1573428" cy="823784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86075" y="3064474"/>
            <a:ext cx="2496065" cy="82378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извор </a:t>
            </a:r>
            <a:endParaRPr lang="sr-Cyrl-RS" dirty="0"/>
          </a:p>
        </p:txBody>
      </p:sp>
      <p:sp>
        <p:nvSpPr>
          <p:cNvPr id="9" name="Oval 8"/>
          <p:cNvSpPr/>
          <p:nvPr/>
        </p:nvSpPr>
        <p:spPr>
          <a:xfrm>
            <a:off x="2586076" y="4917988"/>
            <a:ext cx="2496065" cy="82378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извор </a:t>
            </a:r>
            <a:endParaRPr lang="sr-Cyrl-RS" dirty="0"/>
          </a:p>
        </p:txBody>
      </p:sp>
      <p:sp>
        <p:nvSpPr>
          <p:cNvPr id="10" name="Oval 9"/>
          <p:cNvSpPr/>
          <p:nvPr/>
        </p:nvSpPr>
        <p:spPr>
          <a:xfrm>
            <a:off x="2592557" y="3995350"/>
            <a:ext cx="2496065" cy="82378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извор </a:t>
            </a:r>
            <a:endParaRPr lang="sr-Cyrl-RS" dirty="0"/>
          </a:p>
        </p:txBody>
      </p:sp>
      <p:sp>
        <p:nvSpPr>
          <p:cNvPr id="11" name="Oval 10"/>
          <p:cNvSpPr/>
          <p:nvPr/>
        </p:nvSpPr>
        <p:spPr>
          <a:xfrm>
            <a:off x="6845642" y="3050058"/>
            <a:ext cx="2496065" cy="823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 smtClean="0"/>
              <a:t>Добра из којих обвезник плаћа порез</a:t>
            </a:r>
            <a:endParaRPr lang="sr-Cyrl-RS" sz="1600" dirty="0"/>
          </a:p>
        </p:txBody>
      </p:sp>
      <p:sp>
        <p:nvSpPr>
          <p:cNvPr id="12" name="Oval 11"/>
          <p:cNvSpPr/>
          <p:nvPr/>
        </p:nvSpPr>
        <p:spPr>
          <a:xfrm>
            <a:off x="6845643" y="3995350"/>
            <a:ext cx="2496065" cy="823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Доходак</a:t>
            </a:r>
            <a:endParaRPr lang="sr-Cyrl-RS" dirty="0"/>
          </a:p>
        </p:txBody>
      </p:sp>
      <p:sp>
        <p:nvSpPr>
          <p:cNvPr id="13" name="Oval 12"/>
          <p:cNvSpPr/>
          <p:nvPr/>
        </p:nvSpPr>
        <p:spPr>
          <a:xfrm>
            <a:off x="6845644" y="4917988"/>
            <a:ext cx="2496065" cy="823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Имовина</a:t>
            </a:r>
            <a:endParaRPr lang="sr-Cyrl-RS" dirty="0"/>
          </a:p>
        </p:txBody>
      </p:sp>
      <p:sp>
        <p:nvSpPr>
          <p:cNvPr id="14" name="Equal 13"/>
          <p:cNvSpPr/>
          <p:nvPr/>
        </p:nvSpPr>
        <p:spPr>
          <a:xfrm>
            <a:off x="5140411" y="3017106"/>
            <a:ext cx="1606378" cy="85673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5296930" y="4211593"/>
            <a:ext cx="1433384" cy="354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ПО ПРАВИЛУ</a:t>
            </a:r>
            <a:endParaRPr lang="sr-Cyrl-RS" sz="1400" dirty="0"/>
          </a:p>
        </p:txBody>
      </p:sp>
      <p:sp>
        <p:nvSpPr>
          <p:cNvPr id="16" name="Right Arrow 15"/>
          <p:cNvSpPr/>
          <p:nvPr/>
        </p:nvSpPr>
        <p:spPr>
          <a:xfrm>
            <a:off x="5288693" y="5152766"/>
            <a:ext cx="1433384" cy="354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 smtClean="0"/>
              <a:t>ИЗУЗЕТНО</a:t>
            </a:r>
            <a:endParaRPr lang="sr-Cyrl-RS" sz="1600" dirty="0"/>
          </a:p>
        </p:txBody>
      </p:sp>
    </p:spTree>
    <p:extLst>
      <p:ext uri="{BB962C8B-B14F-4D97-AF65-F5344CB8AC3E}">
        <p14:creationId xmlns:p14="http://schemas.microsoft.com/office/powerpoint/2010/main" val="61522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602" y="354226"/>
            <a:ext cx="10353761" cy="164757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946" y="625259"/>
            <a:ext cx="10353762" cy="494270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sr-Cyrl-RS" dirty="0" smtClean="0"/>
              <a:t>4. Пореска основица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sr-Cyrl-RS" sz="1600" i="1" dirty="0" smtClean="0"/>
              <a:t>4.1. Фактичка и претпостављена основица</a:t>
            </a:r>
            <a:endParaRPr lang="sr-Cyrl-RS" sz="1600" i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1511526"/>
              </p:ext>
            </p:extLst>
          </p:nvPr>
        </p:nvGraphicFramePr>
        <p:xfrm>
          <a:off x="1531469" y="1550544"/>
          <a:ext cx="8128000" cy="4240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ardrop 5"/>
          <p:cNvSpPr/>
          <p:nvPr/>
        </p:nvSpPr>
        <p:spPr>
          <a:xfrm>
            <a:off x="849602" y="4642678"/>
            <a:ext cx="1672281" cy="1795849"/>
          </a:xfrm>
          <a:prstGeom prst="teardrop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Тежи се утврђивању основице тако да буде што приближнија фактичкој </a:t>
            </a:r>
            <a:endParaRPr lang="sr-Cyrl-RS" sz="1200" dirty="0"/>
          </a:p>
        </p:txBody>
      </p:sp>
      <p:sp>
        <p:nvSpPr>
          <p:cNvPr id="7" name="Teardrop 6"/>
          <p:cNvSpPr/>
          <p:nvPr/>
        </p:nvSpPr>
        <p:spPr>
          <a:xfrm rot="10800000" flipV="1">
            <a:off x="9499686" y="4642677"/>
            <a:ext cx="1672281" cy="1795849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Установљава се замена (сурогат) за фактичку основицу </a:t>
            </a:r>
            <a:endParaRPr lang="sr-Cyrl-RS" sz="1200" dirty="0"/>
          </a:p>
        </p:txBody>
      </p:sp>
      <p:sp>
        <p:nvSpPr>
          <p:cNvPr id="8" name="Right Arrow 7"/>
          <p:cNvSpPr/>
          <p:nvPr/>
        </p:nvSpPr>
        <p:spPr>
          <a:xfrm>
            <a:off x="8236115" y="4906289"/>
            <a:ext cx="922638" cy="63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9" name="Right Arrow 8"/>
          <p:cNvSpPr/>
          <p:nvPr/>
        </p:nvSpPr>
        <p:spPr>
          <a:xfrm flipH="1">
            <a:off x="2811718" y="4806779"/>
            <a:ext cx="1016259" cy="6549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530084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38897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ЗАКОНСКИ ОПИС ПОРЕСКОГ ЧИЊЕНИЧНОГ СТАЊА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48497"/>
            <a:ext cx="10353762" cy="4942703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sr-Cyrl-RS" dirty="0" smtClean="0"/>
              <a:t>4. Пореска основица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sr-Cyrl-RS" i="1" dirty="0" smtClean="0"/>
              <a:t>4.2. Методе утврђивања пореске основице </a:t>
            </a:r>
            <a:endParaRPr lang="sr-Cyrl-RS" i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61739534"/>
              </p:ext>
            </p:extLst>
          </p:nvPr>
        </p:nvGraphicFramePr>
        <p:xfrm>
          <a:off x="1801340" y="1845275"/>
          <a:ext cx="8128000" cy="4680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902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379</TotalTime>
  <Words>957</Words>
  <Application>Microsoft Office PowerPoint</Application>
  <PresentationFormat>Widescreen</PresentationFormat>
  <Paragraphs>177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Bookman Old Style</vt:lpstr>
      <vt:lpstr>Rockwell</vt:lpstr>
      <vt:lpstr>Wingdings</vt:lpstr>
      <vt:lpstr>Damask</vt:lpstr>
      <vt:lpstr>ПОРЕСКО ПРАВО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  <vt:lpstr>I ЗАКОНСКИ ОПИС ПОРЕСКОГ ЧИЊЕНИЧНОГ СТАЊА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ПОРЕСКО ПРАВО</dc:title>
  <dc:creator>Mili Lapcevic</dc:creator>
  <cp:lastModifiedBy>Mili Lapcevic</cp:lastModifiedBy>
  <cp:revision>24</cp:revision>
  <dcterms:created xsi:type="dcterms:W3CDTF">2020-04-08T09:36:49Z</dcterms:created>
  <dcterms:modified xsi:type="dcterms:W3CDTF">2020-04-09T07:48:12Z</dcterms:modified>
</cp:coreProperties>
</file>