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7B9045-8BF7-4D8E-9302-ABF229BEC602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8E2EA093-8D54-496F-B3E2-2495F49F976E}">
      <dgm:prSet phldrT="[Text]"/>
      <dgm:spPr/>
      <dgm:t>
        <a:bodyPr/>
        <a:lstStyle/>
        <a:p>
          <a:r>
            <a:rPr lang="sr-Cyrl-RS" dirty="0" smtClean="0"/>
            <a:t>Исто </a:t>
          </a:r>
          <a:r>
            <a:rPr lang="sr-Cyrl-RS" i="1" dirty="0" smtClean="0"/>
            <a:t>лице</a:t>
          </a:r>
          <a:endParaRPr lang="sr-Cyrl-RS" i="1" dirty="0"/>
        </a:p>
      </dgm:t>
    </dgm:pt>
    <dgm:pt modelId="{0B5FA032-E895-4C35-9D7F-EE9A845B4726}" type="parTrans" cxnId="{FE67159C-4694-41AF-B5D1-50B9646A0D5E}">
      <dgm:prSet/>
      <dgm:spPr/>
      <dgm:t>
        <a:bodyPr/>
        <a:lstStyle/>
        <a:p>
          <a:endParaRPr lang="sr-Cyrl-RS"/>
        </a:p>
      </dgm:t>
    </dgm:pt>
    <dgm:pt modelId="{83D9F326-0D71-4CC8-B566-17401FF8803C}" type="sibTrans" cxnId="{FE67159C-4694-41AF-B5D1-50B9646A0D5E}">
      <dgm:prSet/>
      <dgm:spPr/>
      <dgm:t>
        <a:bodyPr/>
        <a:lstStyle/>
        <a:p>
          <a:endParaRPr lang="sr-Cyrl-RS"/>
        </a:p>
      </dgm:t>
    </dgm:pt>
    <dgm:pt modelId="{D6E0DC07-1CFF-4ED8-AD3C-DAC038A7295F}">
      <dgm:prSet phldrT="[Text]"/>
      <dgm:spPr/>
      <dgm:t>
        <a:bodyPr/>
        <a:lstStyle/>
        <a:p>
          <a:r>
            <a:rPr lang="sr-Cyrl-RS" dirty="0" smtClean="0"/>
            <a:t>у вези са истим пореским </a:t>
          </a:r>
          <a:r>
            <a:rPr lang="sr-Cyrl-RS" i="1" dirty="0" smtClean="0"/>
            <a:t>објектом</a:t>
          </a:r>
          <a:endParaRPr lang="sr-Cyrl-RS" i="1" dirty="0"/>
        </a:p>
      </dgm:t>
    </dgm:pt>
    <dgm:pt modelId="{1C7520D4-8D37-45AA-AEBB-A9BD7B0F17E2}" type="parTrans" cxnId="{4D9DB84B-5157-48BB-8946-37EBA55DB453}">
      <dgm:prSet/>
      <dgm:spPr/>
      <dgm:t>
        <a:bodyPr/>
        <a:lstStyle/>
        <a:p>
          <a:endParaRPr lang="sr-Cyrl-RS"/>
        </a:p>
      </dgm:t>
    </dgm:pt>
    <dgm:pt modelId="{04BB8327-2506-4F7F-B77C-70BC945F79BA}" type="sibTrans" cxnId="{4D9DB84B-5157-48BB-8946-37EBA55DB453}">
      <dgm:prSet/>
      <dgm:spPr/>
      <dgm:t>
        <a:bodyPr/>
        <a:lstStyle/>
        <a:p>
          <a:endParaRPr lang="sr-Cyrl-RS"/>
        </a:p>
      </dgm:t>
    </dgm:pt>
    <dgm:pt modelId="{318AA312-90F3-457B-9BD7-C7F2907E6589}">
      <dgm:prSet phldrT="[Text]"/>
      <dgm:spPr/>
      <dgm:t>
        <a:bodyPr/>
        <a:lstStyle/>
        <a:p>
          <a:r>
            <a:rPr lang="sr-Cyrl-RS" dirty="0" smtClean="0"/>
            <a:t>опорезовано истим или сличним </a:t>
          </a:r>
          <a:r>
            <a:rPr lang="sr-Cyrl-RS" i="1" dirty="0" smtClean="0"/>
            <a:t>порезом</a:t>
          </a:r>
          <a:endParaRPr lang="sr-Cyrl-RS" i="1" dirty="0"/>
        </a:p>
      </dgm:t>
    </dgm:pt>
    <dgm:pt modelId="{65CED504-0891-48C1-A607-3552E59A0E47}" type="parTrans" cxnId="{0BA2279A-4032-4642-B408-A029A52BCE9E}">
      <dgm:prSet/>
      <dgm:spPr/>
      <dgm:t>
        <a:bodyPr/>
        <a:lstStyle/>
        <a:p>
          <a:endParaRPr lang="sr-Cyrl-RS"/>
        </a:p>
      </dgm:t>
    </dgm:pt>
    <dgm:pt modelId="{DFA3E10B-709B-4E36-8F62-FC62E011EDC6}" type="sibTrans" cxnId="{0BA2279A-4032-4642-B408-A029A52BCE9E}">
      <dgm:prSet/>
      <dgm:spPr/>
      <dgm:t>
        <a:bodyPr/>
        <a:lstStyle/>
        <a:p>
          <a:endParaRPr lang="sr-Cyrl-RS"/>
        </a:p>
      </dgm:t>
    </dgm:pt>
    <dgm:pt modelId="{56A837F5-A540-4CA6-B659-364E008E772E}">
      <dgm:prSet phldrT="[Text]"/>
      <dgm:spPr/>
      <dgm:t>
        <a:bodyPr/>
        <a:lstStyle/>
        <a:p>
          <a:r>
            <a:rPr lang="sr-Cyrl-RS" dirty="0" smtClean="0"/>
            <a:t>за исти </a:t>
          </a:r>
          <a:r>
            <a:rPr lang="sr-Cyrl-RS" i="1" dirty="0" smtClean="0"/>
            <a:t>период</a:t>
          </a:r>
          <a:endParaRPr lang="sr-Cyrl-RS" i="1" dirty="0"/>
        </a:p>
      </dgm:t>
    </dgm:pt>
    <dgm:pt modelId="{72AC8979-994A-4283-BAF4-C6B563339238}" type="parTrans" cxnId="{1626DD10-7A80-48CC-BFDA-FE5A770C2215}">
      <dgm:prSet/>
      <dgm:spPr/>
      <dgm:t>
        <a:bodyPr/>
        <a:lstStyle/>
        <a:p>
          <a:endParaRPr lang="sr-Cyrl-RS"/>
        </a:p>
      </dgm:t>
    </dgm:pt>
    <dgm:pt modelId="{018F1FA0-C29E-4A62-9AEA-C839CC19D1E2}" type="sibTrans" cxnId="{1626DD10-7A80-48CC-BFDA-FE5A770C2215}">
      <dgm:prSet/>
      <dgm:spPr/>
      <dgm:t>
        <a:bodyPr/>
        <a:lstStyle/>
        <a:p>
          <a:endParaRPr lang="sr-Cyrl-RS"/>
        </a:p>
      </dgm:t>
    </dgm:pt>
    <dgm:pt modelId="{1F126A53-F392-4568-A539-9C854C56B69E}">
      <dgm:prSet phldrT="[Text]"/>
      <dgm:spPr/>
      <dgm:t>
        <a:bodyPr/>
        <a:lstStyle/>
        <a:p>
          <a:r>
            <a:rPr lang="sr-Cyrl-RS" dirty="0" smtClean="0"/>
            <a:t>од стране </a:t>
          </a:r>
          <a:r>
            <a:rPr lang="sr-Cyrl-RS" i="1" dirty="0" smtClean="0"/>
            <a:t>пореских поверилаца </a:t>
          </a:r>
          <a:r>
            <a:rPr lang="sr-Cyrl-RS" dirty="0" smtClean="0"/>
            <a:t>истог ранга</a:t>
          </a:r>
          <a:endParaRPr lang="sr-Cyrl-RS" dirty="0"/>
        </a:p>
      </dgm:t>
    </dgm:pt>
    <dgm:pt modelId="{20FADC49-00D0-4D66-9EAD-296EDF3B5F0D}" type="parTrans" cxnId="{157C8BE7-5BE4-496F-AC8A-52BCFA7116DC}">
      <dgm:prSet/>
      <dgm:spPr/>
      <dgm:t>
        <a:bodyPr/>
        <a:lstStyle/>
        <a:p>
          <a:endParaRPr lang="sr-Cyrl-RS"/>
        </a:p>
      </dgm:t>
    </dgm:pt>
    <dgm:pt modelId="{CFBBAAEC-C4F1-4B25-AE58-0BF934796FE6}" type="sibTrans" cxnId="{157C8BE7-5BE4-496F-AC8A-52BCFA7116DC}">
      <dgm:prSet/>
      <dgm:spPr/>
      <dgm:t>
        <a:bodyPr/>
        <a:lstStyle/>
        <a:p>
          <a:endParaRPr lang="sr-Cyrl-RS"/>
        </a:p>
      </dgm:t>
    </dgm:pt>
    <dgm:pt modelId="{4831880D-F5D6-4D99-BDB8-C5E184445897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r-Cyrl-RS" sz="1400" dirty="0" smtClean="0"/>
            <a:t>ДВОСТРУКО ПРАВНО ОПОРЕЗИВАЊЕ</a:t>
          </a:r>
          <a:endParaRPr lang="sr-Cyrl-RS" sz="1400" dirty="0"/>
        </a:p>
      </dgm:t>
    </dgm:pt>
    <dgm:pt modelId="{14D6428C-F4C4-46CD-AA1A-4276F077734E}" type="parTrans" cxnId="{3FB8D78A-6772-4B01-AD66-F8E0D2AAD8AA}">
      <dgm:prSet/>
      <dgm:spPr/>
      <dgm:t>
        <a:bodyPr/>
        <a:lstStyle/>
        <a:p>
          <a:endParaRPr lang="sr-Cyrl-RS"/>
        </a:p>
      </dgm:t>
    </dgm:pt>
    <dgm:pt modelId="{333940CE-24BE-4D35-8746-1F5000CEB46E}" type="sibTrans" cxnId="{3FB8D78A-6772-4B01-AD66-F8E0D2AAD8AA}">
      <dgm:prSet/>
      <dgm:spPr/>
      <dgm:t>
        <a:bodyPr/>
        <a:lstStyle/>
        <a:p>
          <a:endParaRPr lang="sr-Cyrl-RS"/>
        </a:p>
      </dgm:t>
    </dgm:pt>
    <dgm:pt modelId="{7CC14FF4-3EA7-4F51-861E-2934018B57BB}" type="pres">
      <dgm:prSet presAssocID="{317B9045-8BF7-4D8E-9302-ABF229BEC602}" presName="diagram" presStyleCnt="0">
        <dgm:presLayoutVars>
          <dgm:dir/>
          <dgm:resizeHandles val="exact"/>
        </dgm:presLayoutVars>
      </dgm:prSet>
      <dgm:spPr/>
    </dgm:pt>
    <dgm:pt modelId="{7665D5F2-1F76-4C84-A3F4-00D7CA809EA4}" type="pres">
      <dgm:prSet presAssocID="{8E2EA093-8D54-496F-B3E2-2495F49F976E}" presName="node" presStyleLbl="node1" presStyleIdx="0" presStyleCnt="6">
        <dgm:presLayoutVars>
          <dgm:bulletEnabled val="1"/>
        </dgm:presLayoutVars>
      </dgm:prSet>
      <dgm:spPr/>
    </dgm:pt>
    <dgm:pt modelId="{F705D42B-C9F3-442E-9559-F72BF4F093B1}" type="pres">
      <dgm:prSet presAssocID="{83D9F326-0D71-4CC8-B566-17401FF8803C}" presName="sibTrans" presStyleLbl="sibTrans2D1" presStyleIdx="0" presStyleCnt="5"/>
      <dgm:spPr/>
    </dgm:pt>
    <dgm:pt modelId="{88BD3A3B-AE7B-47BF-8CCE-A945106BAA00}" type="pres">
      <dgm:prSet presAssocID="{83D9F326-0D71-4CC8-B566-17401FF8803C}" presName="connectorText" presStyleLbl="sibTrans2D1" presStyleIdx="0" presStyleCnt="5"/>
      <dgm:spPr/>
    </dgm:pt>
    <dgm:pt modelId="{9108C791-D08C-4AAB-98AB-D008BA6C8A52}" type="pres">
      <dgm:prSet presAssocID="{D6E0DC07-1CFF-4ED8-AD3C-DAC038A7295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8C0E082-3578-4BFA-B5AC-BCD964D7341B}" type="pres">
      <dgm:prSet presAssocID="{04BB8327-2506-4F7F-B77C-70BC945F79BA}" presName="sibTrans" presStyleLbl="sibTrans2D1" presStyleIdx="1" presStyleCnt="5"/>
      <dgm:spPr/>
    </dgm:pt>
    <dgm:pt modelId="{96525C9D-E9D8-45CF-8242-60E0007A43AA}" type="pres">
      <dgm:prSet presAssocID="{04BB8327-2506-4F7F-B77C-70BC945F79BA}" presName="connectorText" presStyleLbl="sibTrans2D1" presStyleIdx="1" presStyleCnt="5"/>
      <dgm:spPr/>
    </dgm:pt>
    <dgm:pt modelId="{2BF42132-68E7-4584-9A03-E113B7CBE2EF}" type="pres">
      <dgm:prSet presAssocID="{318AA312-90F3-457B-9BD7-C7F2907E658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DD23BF2-6C12-46CA-8FDA-DDB700F57D7D}" type="pres">
      <dgm:prSet presAssocID="{DFA3E10B-709B-4E36-8F62-FC62E011EDC6}" presName="sibTrans" presStyleLbl="sibTrans2D1" presStyleIdx="2" presStyleCnt="5"/>
      <dgm:spPr/>
    </dgm:pt>
    <dgm:pt modelId="{3A9E62D2-FA4A-4252-862F-E0105C586851}" type="pres">
      <dgm:prSet presAssocID="{DFA3E10B-709B-4E36-8F62-FC62E011EDC6}" presName="connectorText" presStyleLbl="sibTrans2D1" presStyleIdx="2" presStyleCnt="5"/>
      <dgm:spPr/>
    </dgm:pt>
    <dgm:pt modelId="{EFEC70C1-F0ED-49B6-BC22-B2391F3C9703}" type="pres">
      <dgm:prSet presAssocID="{56A837F5-A540-4CA6-B659-364E008E772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F1FBAB4-C8A9-45CB-B3D9-41A05984A4BB}" type="pres">
      <dgm:prSet presAssocID="{018F1FA0-C29E-4A62-9AEA-C839CC19D1E2}" presName="sibTrans" presStyleLbl="sibTrans2D1" presStyleIdx="3" presStyleCnt="5"/>
      <dgm:spPr/>
    </dgm:pt>
    <dgm:pt modelId="{CD53E4A4-FED3-4BD8-98A1-9129DED1AF4B}" type="pres">
      <dgm:prSet presAssocID="{018F1FA0-C29E-4A62-9AEA-C839CC19D1E2}" presName="connectorText" presStyleLbl="sibTrans2D1" presStyleIdx="3" presStyleCnt="5"/>
      <dgm:spPr/>
    </dgm:pt>
    <dgm:pt modelId="{9A780477-B834-4E70-AE2D-2CBA0E3B18D4}" type="pres">
      <dgm:prSet presAssocID="{1F126A53-F392-4568-A539-9C854C56B69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B24FBCF-8279-4289-9743-A2ABAF34D718}" type="pres">
      <dgm:prSet presAssocID="{CFBBAAEC-C4F1-4B25-AE58-0BF934796FE6}" presName="sibTrans" presStyleLbl="sibTrans2D1" presStyleIdx="4" presStyleCnt="5"/>
      <dgm:spPr/>
    </dgm:pt>
    <dgm:pt modelId="{114A9FFF-107E-472B-872D-B067B5FCDC8E}" type="pres">
      <dgm:prSet presAssocID="{CFBBAAEC-C4F1-4B25-AE58-0BF934796FE6}" presName="connectorText" presStyleLbl="sibTrans2D1" presStyleIdx="4" presStyleCnt="5"/>
      <dgm:spPr/>
    </dgm:pt>
    <dgm:pt modelId="{43A9042A-4A33-4B98-A734-4DC2AE383617}" type="pres">
      <dgm:prSet presAssocID="{4831880D-F5D6-4D99-BDB8-C5E184445897}" presName="node" presStyleLbl="node1" presStyleIdx="5" presStyleCnt="6" custScaleY="160558">
        <dgm:presLayoutVars>
          <dgm:bulletEnabled val="1"/>
        </dgm:presLayoutVars>
      </dgm:prSet>
      <dgm:spPr>
        <a:prstGeom prst="hexagon">
          <a:avLst/>
        </a:prstGeom>
      </dgm:spPr>
    </dgm:pt>
  </dgm:ptLst>
  <dgm:cxnLst>
    <dgm:cxn modelId="{F0ABDF0B-A444-4591-8994-6E166077035A}" type="presOf" srcId="{318AA312-90F3-457B-9BD7-C7F2907E6589}" destId="{2BF42132-68E7-4584-9A03-E113B7CBE2EF}" srcOrd="0" destOrd="0" presId="urn:microsoft.com/office/officeart/2005/8/layout/process5"/>
    <dgm:cxn modelId="{D13EA681-B298-4679-88DD-87A3201D665B}" type="presOf" srcId="{CFBBAAEC-C4F1-4B25-AE58-0BF934796FE6}" destId="{4B24FBCF-8279-4289-9743-A2ABAF34D718}" srcOrd="0" destOrd="0" presId="urn:microsoft.com/office/officeart/2005/8/layout/process5"/>
    <dgm:cxn modelId="{3F09E9AA-140D-41A8-A8E3-305061B34356}" type="presOf" srcId="{DFA3E10B-709B-4E36-8F62-FC62E011EDC6}" destId="{1DD23BF2-6C12-46CA-8FDA-DDB700F57D7D}" srcOrd="0" destOrd="0" presId="urn:microsoft.com/office/officeart/2005/8/layout/process5"/>
    <dgm:cxn modelId="{D897BFBA-794F-4866-A0A3-A52648229649}" type="presOf" srcId="{83D9F326-0D71-4CC8-B566-17401FF8803C}" destId="{88BD3A3B-AE7B-47BF-8CCE-A945106BAA00}" srcOrd="1" destOrd="0" presId="urn:microsoft.com/office/officeart/2005/8/layout/process5"/>
    <dgm:cxn modelId="{B1B08531-0AFC-48FD-8F77-24EB5C3F2AC8}" type="presOf" srcId="{56A837F5-A540-4CA6-B659-364E008E772E}" destId="{EFEC70C1-F0ED-49B6-BC22-B2391F3C9703}" srcOrd="0" destOrd="0" presId="urn:microsoft.com/office/officeart/2005/8/layout/process5"/>
    <dgm:cxn modelId="{4D9DB84B-5157-48BB-8946-37EBA55DB453}" srcId="{317B9045-8BF7-4D8E-9302-ABF229BEC602}" destId="{D6E0DC07-1CFF-4ED8-AD3C-DAC038A7295F}" srcOrd="1" destOrd="0" parTransId="{1C7520D4-8D37-45AA-AEBB-A9BD7B0F17E2}" sibTransId="{04BB8327-2506-4F7F-B77C-70BC945F79BA}"/>
    <dgm:cxn modelId="{1626DD10-7A80-48CC-BFDA-FE5A770C2215}" srcId="{317B9045-8BF7-4D8E-9302-ABF229BEC602}" destId="{56A837F5-A540-4CA6-B659-364E008E772E}" srcOrd="3" destOrd="0" parTransId="{72AC8979-994A-4283-BAF4-C6B563339238}" sibTransId="{018F1FA0-C29E-4A62-9AEA-C839CC19D1E2}"/>
    <dgm:cxn modelId="{157C8BE7-5BE4-496F-AC8A-52BCFA7116DC}" srcId="{317B9045-8BF7-4D8E-9302-ABF229BEC602}" destId="{1F126A53-F392-4568-A539-9C854C56B69E}" srcOrd="4" destOrd="0" parTransId="{20FADC49-00D0-4D66-9EAD-296EDF3B5F0D}" sibTransId="{CFBBAAEC-C4F1-4B25-AE58-0BF934796FE6}"/>
    <dgm:cxn modelId="{56F09BEA-D7D0-48D0-AAF2-DE35839ED28C}" type="presOf" srcId="{04BB8327-2506-4F7F-B77C-70BC945F79BA}" destId="{96525C9D-E9D8-45CF-8242-60E0007A43AA}" srcOrd="1" destOrd="0" presId="urn:microsoft.com/office/officeart/2005/8/layout/process5"/>
    <dgm:cxn modelId="{83BA3EEF-5F35-4EDA-9C7A-20644A5BEB5E}" type="presOf" srcId="{1F126A53-F392-4568-A539-9C854C56B69E}" destId="{9A780477-B834-4E70-AE2D-2CBA0E3B18D4}" srcOrd="0" destOrd="0" presId="urn:microsoft.com/office/officeart/2005/8/layout/process5"/>
    <dgm:cxn modelId="{3FB8D78A-6772-4B01-AD66-F8E0D2AAD8AA}" srcId="{317B9045-8BF7-4D8E-9302-ABF229BEC602}" destId="{4831880D-F5D6-4D99-BDB8-C5E184445897}" srcOrd="5" destOrd="0" parTransId="{14D6428C-F4C4-46CD-AA1A-4276F077734E}" sibTransId="{333940CE-24BE-4D35-8746-1F5000CEB46E}"/>
    <dgm:cxn modelId="{1A4C7D5F-ED31-4533-981D-BBD903E6758C}" type="presOf" srcId="{8E2EA093-8D54-496F-B3E2-2495F49F976E}" destId="{7665D5F2-1F76-4C84-A3F4-00D7CA809EA4}" srcOrd="0" destOrd="0" presId="urn:microsoft.com/office/officeart/2005/8/layout/process5"/>
    <dgm:cxn modelId="{05ABB6DC-231C-4734-B247-C83D22054F0C}" type="presOf" srcId="{CFBBAAEC-C4F1-4B25-AE58-0BF934796FE6}" destId="{114A9FFF-107E-472B-872D-B067B5FCDC8E}" srcOrd="1" destOrd="0" presId="urn:microsoft.com/office/officeart/2005/8/layout/process5"/>
    <dgm:cxn modelId="{FC68A1E5-8D9F-42E8-85E5-E2DD9AFB3698}" type="presOf" srcId="{DFA3E10B-709B-4E36-8F62-FC62E011EDC6}" destId="{3A9E62D2-FA4A-4252-862F-E0105C586851}" srcOrd="1" destOrd="0" presId="urn:microsoft.com/office/officeart/2005/8/layout/process5"/>
    <dgm:cxn modelId="{8775CBE7-5332-4D11-A8FE-D542EA5DA00E}" type="presOf" srcId="{4831880D-F5D6-4D99-BDB8-C5E184445897}" destId="{43A9042A-4A33-4B98-A734-4DC2AE383617}" srcOrd="0" destOrd="0" presId="urn:microsoft.com/office/officeart/2005/8/layout/process5"/>
    <dgm:cxn modelId="{0BA2279A-4032-4642-B408-A029A52BCE9E}" srcId="{317B9045-8BF7-4D8E-9302-ABF229BEC602}" destId="{318AA312-90F3-457B-9BD7-C7F2907E6589}" srcOrd="2" destOrd="0" parTransId="{65CED504-0891-48C1-A607-3552E59A0E47}" sibTransId="{DFA3E10B-709B-4E36-8F62-FC62E011EDC6}"/>
    <dgm:cxn modelId="{C154B15B-37D8-420A-921E-02064C4E5628}" type="presOf" srcId="{317B9045-8BF7-4D8E-9302-ABF229BEC602}" destId="{7CC14FF4-3EA7-4F51-861E-2934018B57BB}" srcOrd="0" destOrd="0" presId="urn:microsoft.com/office/officeart/2005/8/layout/process5"/>
    <dgm:cxn modelId="{708F7980-6809-4912-ACE9-984DF9D0AD2E}" type="presOf" srcId="{018F1FA0-C29E-4A62-9AEA-C839CC19D1E2}" destId="{7F1FBAB4-C8A9-45CB-B3D9-41A05984A4BB}" srcOrd="0" destOrd="0" presId="urn:microsoft.com/office/officeart/2005/8/layout/process5"/>
    <dgm:cxn modelId="{22552936-DB19-48A5-93BF-5EC0C937567D}" type="presOf" srcId="{83D9F326-0D71-4CC8-B566-17401FF8803C}" destId="{F705D42B-C9F3-442E-9559-F72BF4F093B1}" srcOrd="0" destOrd="0" presId="urn:microsoft.com/office/officeart/2005/8/layout/process5"/>
    <dgm:cxn modelId="{B270AD9E-3EF2-4B62-AD35-BBA8E9BE57C7}" type="presOf" srcId="{D6E0DC07-1CFF-4ED8-AD3C-DAC038A7295F}" destId="{9108C791-D08C-4AAB-98AB-D008BA6C8A52}" srcOrd="0" destOrd="0" presId="urn:microsoft.com/office/officeart/2005/8/layout/process5"/>
    <dgm:cxn modelId="{24EB93C6-311A-4894-B2EA-2F97BF7E91AA}" type="presOf" srcId="{04BB8327-2506-4F7F-B77C-70BC945F79BA}" destId="{D8C0E082-3578-4BFA-B5AC-BCD964D7341B}" srcOrd="0" destOrd="0" presId="urn:microsoft.com/office/officeart/2005/8/layout/process5"/>
    <dgm:cxn modelId="{92E1463E-6061-4045-9FAA-9C4DB972B9EA}" type="presOf" srcId="{018F1FA0-C29E-4A62-9AEA-C839CC19D1E2}" destId="{CD53E4A4-FED3-4BD8-98A1-9129DED1AF4B}" srcOrd="1" destOrd="0" presId="urn:microsoft.com/office/officeart/2005/8/layout/process5"/>
    <dgm:cxn modelId="{FE67159C-4694-41AF-B5D1-50B9646A0D5E}" srcId="{317B9045-8BF7-4D8E-9302-ABF229BEC602}" destId="{8E2EA093-8D54-496F-B3E2-2495F49F976E}" srcOrd="0" destOrd="0" parTransId="{0B5FA032-E895-4C35-9D7F-EE9A845B4726}" sibTransId="{83D9F326-0D71-4CC8-B566-17401FF8803C}"/>
    <dgm:cxn modelId="{7BE08458-9FD2-4953-B2ED-3954DC9E23C6}" type="presParOf" srcId="{7CC14FF4-3EA7-4F51-861E-2934018B57BB}" destId="{7665D5F2-1F76-4C84-A3F4-00D7CA809EA4}" srcOrd="0" destOrd="0" presId="urn:microsoft.com/office/officeart/2005/8/layout/process5"/>
    <dgm:cxn modelId="{CEB4BC50-0E11-417D-A712-C22027064CAE}" type="presParOf" srcId="{7CC14FF4-3EA7-4F51-861E-2934018B57BB}" destId="{F705D42B-C9F3-442E-9559-F72BF4F093B1}" srcOrd="1" destOrd="0" presId="urn:microsoft.com/office/officeart/2005/8/layout/process5"/>
    <dgm:cxn modelId="{D3E3362A-1F58-4E83-96A8-C42847D64E30}" type="presParOf" srcId="{F705D42B-C9F3-442E-9559-F72BF4F093B1}" destId="{88BD3A3B-AE7B-47BF-8CCE-A945106BAA00}" srcOrd="0" destOrd="0" presId="urn:microsoft.com/office/officeart/2005/8/layout/process5"/>
    <dgm:cxn modelId="{7D7C6658-CEE7-436D-9EEB-A0B095E769A2}" type="presParOf" srcId="{7CC14FF4-3EA7-4F51-861E-2934018B57BB}" destId="{9108C791-D08C-4AAB-98AB-D008BA6C8A52}" srcOrd="2" destOrd="0" presId="urn:microsoft.com/office/officeart/2005/8/layout/process5"/>
    <dgm:cxn modelId="{C01B73C5-5CB8-46EF-BD27-8F2139C17FD6}" type="presParOf" srcId="{7CC14FF4-3EA7-4F51-861E-2934018B57BB}" destId="{D8C0E082-3578-4BFA-B5AC-BCD964D7341B}" srcOrd="3" destOrd="0" presId="urn:microsoft.com/office/officeart/2005/8/layout/process5"/>
    <dgm:cxn modelId="{FAC9AC21-FA43-40A2-9634-E027CF075D39}" type="presParOf" srcId="{D8C0E082-3578-4BFA-B5AC-BCD964D7341B}" destId="{96525C9D-E9D8-45CF-8242-60E0007A43AA}" srcOrd="0" destOrd="0" presId="urn:microsoft.com/office/officeart/2005/8/layout/process5"/>
    <dgm:cxn modelId="{37B6C15E-B28B-4B3F-A6D4-A6A0F67520A3}" type="presParOf" srcId="{7CC14FF4-3EA7-4F51-861E-2934018B57BB}" destId="{2BF42132-68E7-4584-9A03-E113B7CBE2EF}" srcOrd="4" destOrd="0" presId="urn:microsoft.com/office/officeart/2005/8/layout/process5"/>
    <dgm:cxn modelId="{D47EF777-A917-4143-8599-C1A3463024BB}" type="presParOf" srcId="{7CC14FF4-3EA7-4F51-861E-2934018B57BB}" destId="{1DD23BF2-6C12-46CA-8FDA-DDB700F57D7D}" srcOrd="5" destOrd="0" presId="urn:microsoft.com/office/officeart/2005/8/layout/process5"/>
    <dgm:cxn modelId="{4761C9C4-9B17-46C3-8D54-BC99E98922AA}" type="presParOf" srcId="{1DD23BF2-6C12-46CA-8FDA-DDB700F57D7D}" destId="{3A9E62D2-FA4A-4252-862F-E0105C586851}" srcOrd="0" destOrd="0" presId="urn:microsoft.com/office/officeart/2005/8/layout/process5"/>
    <dgm:cxn modelId="{D5822981-C7DF-4FDA-971B-86D720CEB042}" type="presParOf" srcId="{7CC14FF4-3EA7-4F51-861E-2934018B57BB}" destId="{EFEC70C1-F0ED-49B6-BC22-B2391F3C9703}" srcOrd="6" destOrd="0" presId="urn:microsoft.com/office/officeart/2005/8/layout/process5"/>
    <dgm:cxn modelId="{39DC05F6-2C4D-43E1-932D-AC3DB3BCA2C2}" type="presParOf" srcId="{7CC14FF4-3EA7-4F51-861E-2934018B57BB}" destId="{7F1FBAB4-C8A9-45CB-B3D9-41A05984A4BB}" srcOrd="7" destOrd="0" presId="urn:microsoft.com/office/officeart/2005/8/layout/process5"/>
    <dgm:cxn modelId="{CFFD84D9-724D-4AAE-AF46-38F6190A1669}" type="presParOf" srcId="{7F1FBAB4-C8A9-45CB-B3D9-41A05984A4BB}" destId="{CD53E4A4-FED3-4BD8-98A1-9129DED1AF4B}" srcOrd="0" destOrd="0" presId="urn:microsoft.com/office/officeart/2005/8/layout/process5"/>
    <dgm:cxn modelId="{66419CD0-8BD7-458D-8F87-DBE4810996D0}" type="presParOf" srcId="{7CC14FF4-3EA7-4F51-861E-2934018B57BB}" destId="{9A780477-B834-4E70-AE2D-2CBA0E3B18D4}" srcOrd="8" destOrd="0" presId="urn:microsoft.com/office/officeart/2005/8/layout/process5"/>
    <dgm:cxn modelId="{7B2BE140-AA4A-4DCB-B416-9C62114C3260}" type="presParOf" srcId="{7CC14FF4-3EA7-4F51-861E-2934018B57BB}" destId="{4B24FBCF-8279-4289-9743-A2ABAF34D718}" srcOrd="9" destOrd="0" presId="urn:microsoft.com/office/officeart/2005/8/layout/process5"/>
    <dgm:cxn modelId="{BDE3FE93-E163-4ED9-982B-AB468647509F}" type="presParOf" srcId="{4B24FBCF-8279-4289-9743-A2ABAF34D718}" destId="{114A9FFF-107E-472B-872D-B067B5FCDC8E}" srcOrd="0" destOrd="0" presId="urn:microsoft.com/office/officeart/2005/8/layout/process5"/>
    <dgm:cxn modelId="{5258491C-6768-47FA-99A9-EE343BF6BBCC}" type="presParOf" srcId="{7CC14FF4-3EA7-4F51-861E-2934018B57BB}" destId="{43A9042A-4A33-4B98-A734-4DC2AE383617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7CA0E0-4CDC-49B8-BD87-645676349851}" type="doc">
      <dgm:prSet loTypeId="urn:microsoft.com/office/officeart/2005/8/layout/hList9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3C45D5DE-5C80-46D8-BBB3-F8505ABBF530}">
      <dgm:prSet phldrT="[Text]"/>
      <dgm:spPr/>
      <dgm:t>
        <a:bodyPr/>
        <a:lstStyle/>
        <a:p>
          <a:r>
            <a:rPr lang="sr-Cyrl-RS" dirty="0" smtClean="0"/>
            <a:t>Идентитет пореског обвезника</a:t>
          </a:r>
          <a:endParaRPr lang="sr-Cyrl-RS" dirty="0"/>
        </a:p>
      </dgm:t>
    </dgm:pt>
    <dgm:pt modelId="{852FF171-CCAC-4A6A-8539-353AC8AE4419}" type="parTrans" cxnId="{BB094DE3-B0D7-42F8-8960-C23EA607C97F}">
      <dgm:prSet/>
      <dgm:spPr/>
      <dgm:t>
        <a:bodyPr/>
        <a:lstStyle/>
        <a:p>
          <a:endParaRPr lang="sr-Cyrl-RS"/>
        </a:p>
      </dgm:t>
    </dgm:pt>
    <dgm:pt modelId="{38C9E0CF-EA31-48AA-9005-C7D2B13221D5}" type="sibTrans" cxnId="{BB094DE3-B0D7-42F8-8960-C23EA607C97F}">
      <dgm:prSet/>
      <dgm:spPr/>
      <dgm:t>
        <a:bodyPr/>
        <a:lstStyle/>
        <a:p>
          <a:endParaRPr lang="sr-Cyrl-RS"/>
        </a:p>
      </dgm:t>
    </dgm:pt>
    <dgm:pt modelId="{6F6396D6-3A2E-4DA5-9921-24F42C973C9B}">
      <dgm:prSet phldrT="[Text]"/>
      <dgm:spPr/>
      <dgm:t>
        <a:bodyPr/>
        <a:lstStyle/>
        <a:p>
          <a:r>
            <a:rPr lang="sr-Cyrl-RS" dirty="0" smtClean="0"/>
            <a:t>Двоструко правно опорезивање се дешава истом пореском обвезнику (законском а не и фактичком пореском обвезнику)</a:t>
          </a:r>
          <a:endParaRPr lang="sr-Cyrl-RS" dirty="0"/>
        </a:p>
      </dgm:t>
    </dgm:pt>
    <dgm:pt modelId="{9BD67E4F-5817-48B8-A58F-8B618DE8626B}" type="parTrans" cxnId="{03E41087-4AE2-4A3C-AE12-824617D53895}">
      <dgm:prSet/>
      <dgm:spPr/>
      <dgm:t>
        <a:bodyPr/>
        <a:lstStyle/>
        <a:p>
          <a:endParaRPr lang="sr-Cyrl-RS"/>
        </a:p>
      </dgm:t>
    </dgm:pt>
    <dgm:pt modelId="{5044E0DB-9E44-4110-AACC-90B4DD332532}" type="sibTrans" cxnId="{03E41087-4AE2-4A3C-AE12-824617D53895}">
      <dgm:prSet/>
      <dgm:spPr/>
      <dgm:t>
        <a:bodyPr/>
        <a:lstStyle/>
        <a:p>
          <a:endParaRPr lang="sr-Cyrl-RS"/>
        </a:p>
      </dgm:t>
    </dgm:pt>
    <dgm:pt modelId="{12EFF3D8-993C-4FC8-9674-A7EA1A60D454}">
      <dgm:prSet phldrT="[Text]"/>
      <dgm:spPr/>
      <dgm:t>
        <a:bodyPr/>
        <a:lstStyle/>
        <a:p>
          <a:r>
            <a:rPr lang="sr-Cyrl-RS" dirty="0" smtClean="0"/>
            <a:t>Идентитет пореског објекта</a:t>
          </a:r>
          <a:endParaRPr lang="sr-Cyrl-RS" dirty="0"/>
        </a:p>
      </dgm:t>
    </dgm:pt>
    <dgm:pt modelId="{5F80F394-EE48-460C-BA8F-087F82CECE9D}" type="parTrans" cxnId="{EF48B0E5-D82E-4371-A2B0-2E95E76F8E0F}">
      <dgm:prSet/>
      <dgm:spPr/>
      <dgm:t>
        <a:bodyPr/>
        <a:lstStyle/>
        <a:p>
          <a:endParaRPr lang="sr-Cyrl-RS"/>
        </a:p>
      </dgm:t>
    </dgm:pt>
    <dgm:pt modelId="{DA7A0427-539C-47B2-A125-234E99894DE3}" type="sibTrans" cxnId="{EF48B0E5-D82E-4371-A2B0-2E95E76F8E0F}">
      <dgm:prSet/>
      <dgm:spPr/>
      <dgm:t>
        <a:bodyPr/>
        <a:lstStyle/>
        <a:p>
          <a:endParaRPr lang="sr-Cyrl-RS"/>
        </a:p>
      </dgm:t>
    </dgm:pt>
    <dgm:pt modelId="{F1EB00DE-4E81-4E54-8E8F-FB6ED64797BC}">
      <dgm:prSet phldrT="[Text]"/>
      <dgm:spPr/>
      <dgm:t>
        <a:bodyPr/>
        <a:lstStyle/>
        <a:p>
          <a:r>
            <a:rPr lang="sr-Cyrl-RS" dirty="0" smtClean="0"/>
            <a:t>Једнакост чињеница чијим подвођењем под законски опис пореског чињеничног стања настаје пореска обавеза</a:t>
          </a:r>
          <a:endParaRPr lang="sr-Cyrl-RS" dirty="0"/>
        </a:p>
      </dgm:t>
    </dgm:pt>
    <dgm:pt modelId="{F0E664AC-BA72-4C82-9E61-8344A29F2097}" type="parTrans" cxnId="{306EAC3F-73DD-4642-9305-271F21E1F5B0}">
      <dgm:prSet/>
      <dgm:spPr/>
      <dgm:t>
        <a:bodyPr/>
        <a:lstStyle/>
        <a:p>
          <a:endParaRPr lang="sr-Cyrl-RS"/>
        </a:p>
      </dgm:t>
    </dgm:pt>
    <dgm:pt modelId="{29AFFFEF-AAF7-4B34-AB78-436C44CFBD2C}" type="sibTrans" cxnId="{306EAC3F-73DD-4642-9305-271F21E1F5B0}">
      <dgm:prSet/>
      <dgm:spPr/>
      <dgm:t>
        <a:bodyPr/>
        <a:lstStyle/>
        <a:p>
          <a:endParaRPr lang="sr-Cyrl-RS"/>
        </a:p>
      </dgm:t>
    </dgm:pt>
    <dgm:pt modelId="{31C38F4F-F2EE-4338-8987-52357331F5EA}">
      <dgm:prSet phldrT="[Text]"/>
      <dgm:spPr/>
      <dgm:t>
        <a:bodyPr/>
        <a:lstStyle/>
        <a:p>
          <a:r>
            <a:rPr lang="sr-Cyrl-RS" dirty="0" smtClean="0"/>
            <a:t>Идентитет пореза</a:t>
          </a:r>
          <a:endParaRPr lang="sr-Cyrl-RS" dirty="0"/>
        </a:p>
      </dgm:t>
    </dgm:pt>
    <dgm:pt modelId="{ED2A5781-C83E-4A64-994A-05EBF7D71AAD}" type="parTrans" cxnId="{8FC9E5F4-E16F-49FC-A077-C1A831D877BF}">
      <dgm:prSet/>
      <dgm:spPr/>
      <dgm:t>
        <a:bodyPr/>
        <a:lstStyle/>
        <a:p>
          <a:endParaRPr lang="sr-Cyrl-RS"/>
        </a:p>
      </dgm:t>
    </dgm:pt>
    <dgm:pt modelId="{2E606886-EC2D-412C-AD9B-481F1F900242}" type="sibTrans" cxnId="{8FC9E5F4-E16F-49FC-A077-C1A831D877BF}">
      <dgm:prSet/>
      <dgm:spPr/>
      <dgm:t>
        <a:bodyPr/>
        <a:lstStyle/>
        <a:p>
          <a:endParaRPr lang="sr-Cyrl-RS"/>
        </a:p>
      </dgm:t>
    </dgm:pt>
    <dgm:pt modelId="{AE8FCEFC-E1E0-4B12-A68C-8C867726E8A9}">
      <dgm:prSet phldrT="[Text]"/>
      <dgm:spPr/>
      <dgm:t>
        <a:bodyPr/>
        <a:lstStyle/>
        <a:p>
          <a:r>
            <a:rPr lang="sr-Cyrl-RS" dirty="0" smtClean="0"/>
            <a:t>Идентитет периода</a:t>
          </a:r>
          <a:endParaRPr lang="sr-Cyrl-RS" dirty="0"/>
        </a:p>
      </dgm:t>
    </dgm:pt>
    <dgm:pt modelId="{36A12563-EE4E-4444-9854-B107051CEA65}" type="parTrans" cxnId="{4DEDE13F-5B78-4392-8FC0-A6EFA209DA17}">
      <dgm:prSet/>
      <dgm:spPr/>
      <dgm:t>
        <a:bodyPr/>
        <a:lstStyle/>
        <a:p>
          <a:endParaRPr lang="sr-Cyrl-RS"/>
        </a:p>
      </dgm:t>
    </dgm:pt>
    <dgm:pt modelId="{3A687BF4-9B52-49A8-9ED1-7AAB7B7DB120}" type="sibTrans" cxnId="{4DEDE13F-5B78-4392-8FC0-A6EFA209DA17}">
      <dgm:prSet/>
      <dgm:spPr/>
      <dgm:t>
        <a:bodyPr/>
        <a:lstStyle/>
        <a:p>
          <a:endParaRPr lang="sr-Cyrl-RS"/>
        </a:p>
      </dgm:t>
    </dgm:pt>
    <dgm:pt modelId="{DEDF5F92-F182-4E0F-825C-7A9FAEDDC576}">
      <dgm:prSet phldrT="[Text]"/>
      <dgm:spPr/>
      <dgm:t>
        <a:bodyPr/>
        <a:lstStyle/>
        <a:p>
          <a:r>
            <a:rPr lang="sr-Cyrl-RS" dirty="0" smtClean="0"/>
            <a:t>Порески обвезник је опорезован са два иста или слична пореза, при чему се „сличност“ процењује према економској подударности пореских објеката.</a:t>
          </a:r>
          <a:endParaRPr lang="sr-Cyrl-RS" dirty="0"/>
        </a:p>
      </dgm:t>
    </dgm:pt>
    <dgm:pt modelId="{4B2EDD21-529F-4935-A322-7753B7B04D0D}" type="parTrans" cxnId="{C6D52A2C-8228-4FF7-A32B-640EDBD6E845}">
      <dgm:prSet/>
      <dgm:spPr/>
      <dgm:t>
        <a:bodyPr/>
        <a:lstStyle/>
        <a:p>
          <a:endParaRPr lang="sr-Cyrl-RS"/>
        </a:p>
      </dgm:t>
    </dgm:pt>
    <dgm:pt modelId="{665F85CD-F7DF-4FC1-8DA2-67B49A5F255E}" type="sibTrans" cxnId="{C6D52A2C-8228-4FF7-A32B-640EDBD6E845}">
      <dgm:prSet/>
      <dgm:spPr/>
      <dgm:t>
        <a:bodyPr/>
        <a:lstStyle/>
        <a:p>
          <a:endParaRPr lang="sr-Cyrl-RS"/>
        </a:p>
      </dgm:t>
    </dgm:pt>
    <dgm:pt modelId="{FB7D0385-3E06-49F1-9454-4EF0E89E9F53}">
      <dgm:prSet phldrT="[Text]"/>
      <dgm:spPr/>
      <dgm:t>
        <a:bodyPr/>
        <a:lstStyle/>
        <a:p>
          <a:r>
            <a:rPr lang="sr-Cyrl-RS" dirty="0" smtClean="0"/>
            <a:t>Подудараност (једнакост) периода у којима је настао порески објекат датог пореза</a:t>
          </a:r>
          <a:endParaRPr lang="sr-Cyrl-RS" dirty="0"/>
        </a:p>
      </dgm:t>
    </dgm:pt>
    <dgm:pt modelId="{D58FD057-7744-4E82-AC6E-5FB3AA7A0BCD}" type="parTrans" cxnId="{3C6A0F12-6578-40CC-8A15-42D99B259333}">
      <dgm:prSet/>
      <dgm:spPr/>
      <dgm:t>
        <a:bodyPr/>
        <a:lstStyle/>
        <a:p>
          <a:endParaRPr lang="sr-Cyrl-RS"/>
        </a:p>
      </dgm:t>
    </dgm:pt>
    <dgm:pt modelId="{9680E994-3548-4437-A5DB-B100269FC86C}" type="sibTrans" cxnId="{3C6A0F12-6578-40CC-8A15-42D99B259333}">
      <dgm:prSet/>
      <dgm:spPr/>
      <dgm:t>
        <a:bodyPr/>
        <a:lstStyle/>
        <a:p>
          <a:endParaRPr lang="sr-Cyrl-RS"/>
        </a:p>
      </dgm:t>
    </dgm:pt>
    <dgm:pt modelId="{E3E85BC1-8B36-4CF8-98A2-9311EA9C877B}" type="pres">
      <dgm:prSet presAssocID="{667CA0E0-4CDC-49B8-BD87-645676349851}" presName="list" presStyleCnt="0">
        <dgm:presLayoutVars>
          <dgm:dir/>
          <dgm:animLvl val="lvl"/>
        </dgm:presLayoutVars>
      </dgm:prSet>
      <dgm:spPr/>
    </dgm:pt>
    <dgm:pt modelId="{8BF38517-8807-40BC-9C71-56892D8A43C0}" type="pres">
      <dgm:prSet presAssocID="{3C45D5DE-5C80-46D8-BBB3-F8505ABBF530}" presName="posSpace" presStyleCnt="0"/>
      <dgm:spPr/>
    </dgm:pt>
    <dgm:pt modelId="{2D21947A-8031-4136-B84C-ACEA8BFF6FDC}" type="pres">
      <dgm:prSet presAssocID="{3C45D5DE-5C80-46D8-BBB3-F8505ABBF530}" presName="vertFlow" presStyleCnt="0"/>
      <dgm:spPr/>
    </dgm:pt>
    <dgm:pt modelId="{6F63725C-42D0-45A4-90C6-259219602498}" type="pres">
      <dgm:prSet presAssocID="{3C45D5DE-5C80-46D8-BBB3-F8505ABBF530}" presName="topSpace" presStyleCnt="0"/>
      <dgm:spPr/>
    </dgm:pt>
    <dgm:pt modelId="{413E5330-604D-4237-AFF8-11BE0373CC7C}" type="pres">
      <dgm:prSet presAssocID="{3C45D5DE-5C80-46D8-BBB3-F8505ABBF530}" presName="firstComp" presStyleCnt="0"/>
      <dgm:spPr/>
    </dgm:pt>
    <dgm:pt modelId="{3A122ADB-ACB2-4F15-9788-C68B078185C8}" type="pres">
      <dgm:prSet presAssocID="{3C45D5DE-5C80-46D8-BBB3-F8505ABBF530}" presName="firstChild" presStyleLbl="bgAccFollowNode1" presStyleIdx="0" presStyleCnt="4"/>
      <dgm:spPr/>
      <dgm:t>
        <a:bodyPr/>
        <a:lstStyle/>
        <a:p>
          <a:endParaRPr lang="sr-Cyrl-RS"/>
        </a:p>
      </dgm:t>
    </dgm:pt>
    <dgm:pt modelId="{C1CACD56-7406-4993-B859-60065D1FF27A}" type="pres">
      <dgm:prSet presAssocID="{3C45D5DE-5C80-46D8-BBB3-F8505ABBF530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E8E68D9-27FC-4F8C-A950-1D929CB865D9}" type="pres">
      <dgm:prSet presAssocID="{3C45D5DE-5C80-46D8-BBB3-F8505ABBF530}" presName="negSpace" presStyleCnt="0"/>
      <dgm:spPr/>
    </dgm:pt>
    <dgm:pt modelId="{34CCEE59-E009-49F5-A3CA-8617C49D602A}" type="pres">
      <dgm:prSet presAssocID="{3C45D5DE-5C80-46D8-BBB3-F8505ABBF530}" presName="circle" presStyleLbl="node1" presStyleIdx="0" presStyleCnt="4"/>
      <dgm:spPr/>
      <dgm:t>
        <a:bodyPr/>
        <a:lstStyle/>
        <a:p>
          <a:endParaRPr lang="sr-Cyrl-RS"/>
        </a:p>
      </dgm:t>
    </dgm:pt>
    <dgm:pt modelId="{BE5810E7-716F-4065-8D30-817D12B6761E}" type="pres">
      <dgm:prSet presAssocID="{38C9E0CF-EA31-48AA-9005-C7D2B13221D5}" presName="transSpace" presStyleCnt="0"/>
      <dgm:spPr/>
    </dgm:pt>
    <dgm:pt modelId="{3B27CBA5-DE51-4EA4-9F6F-45599407D632}" type="pres">
      <dgm:prSet presAssocID="{12EFF3D8-993C-4FC8-9674-A7EA1A60D454}" presName="posSpace" presStyleCnt="0"/>
      <dgm:spPr/>
    </dgm:pt>
    <dgm:pt modelId="{8F560C2A-718C-4E62-AEED-373462ABDD76}" type="pres">
      <dgm:prSet presAssocID="{12EFF3D8-993C-4FC8-9674-A7EA1A60D454}" presName="vertFlow" presStyleCnt="0"/>
      <dgm:spPr/>
    </dgm:pt>
    <dgm:pt modelId="{D420CBEE-5B36-4583-BAD2-29A4A78B77C1}" type="pres">
      <dgm:prSet presAssocID="{12EFF3D8-993C-4FC8-9674-A7EA1A60D454}" presName="topSpace" presStyleCnt="0"/>
      <dgm:spPr/>
    </dgm:pt>
    <dgm:pt modelId="{B9FC8A86-945B-4840-B4F1-4437A81DBAA6}" type="pres">
      <dgm:prSet presAssocID="{12EFF3D8-993C-4FC8-9674-A7EA1A60D454}" presName="firstComp" presStyleCnt="0"/>
      <dgm:spPr/>
    </dgm:pt>
    <dgm:pt modelId="{211353F9-524B-411E-A46C-B377E0E6CC21}" type="pres">
      <dgm:prSet presAssocID="{12EFF3D8-993C-4FC8-9674-A7EA1A60D454}" presName="firstChild" presStyleLbl="bgAccFollowNode1" presStyleIdx="1" presStyleCnt="4"/>
      <dgm:spPr/>
      <dgm:t>
        <a:bodyPr/>
        <a:lstStyle/>
        <a:p>
          <a:endParaRPr lang="sr-Cyrl-RS"/>
        </a:p>
      </dgm:t>
    </dgm:pt>
    <dgm:pt modelId="{18169B30-61BA-4DA4-B0F6-3AE34A7DE798}" type="pres">
      <dgm:prSet presAssocID="{12EFF3D8-993C-4FC8-9674-A7EA1A60D454}" presName="first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1FEECE0-FFE6-43E7-BD84-AF95F63C5339}" type="pres">
      <dgm:prSet presAssocID="{12EFF3D8-993C-4FC8-9674-A7EA1A60D454}" presName="negSpace" presStyleCnt="0"/>
      <dgm:spPr/>
    </dgm:pt>
    <dgm:pt modelId="{51FC03EE-6BD6-473E-AA90-249C5DED72A7}" type="pres">
      <dgm:prSet presAssocID="{12EFF3D8-993C-4FC8-9674-A7EA1A60D454}" presName="circle" presStyleLbl="node1" presStyleIdx="1" presStyleCnt="4"/>
      <dgm:spPr/>
      <dgm:t>
        <a:bodyPr/>
        <a:lstStyle/>
        <a:p>
          <a:endParaRPr lang="sr-Cyrl-RS"/>
        </a:p>
      </dgm:t>
    </dgm:pt>
    <dgm:pt modelId="{0ECC9C34-5D6A-4307-B3EC-5C22B7EAE727}" type="pres">
      <dgm:prSet presAssocID="{DA7A0427-539C-47B2-A125-234E99894DE3}" presName="transSpace" presStyleCnt="0"/>
      <dgm:spPr/>
    </dgm:pt>
    <dgm:pt modelId="{8F50BF4C-4837-4C30-80EF-8A5B7438E5B1}" type="pres">
      <dgm:prSet presAssocID="{31C38F4F-F2EE-4338-8987-52357331F5EA}" presName="posSpace" presStyleCnt="0"/>
      <dgm:spPr/>
    </dgm:pt>
    <dgm:pt modelId="{57967146-8C6D-4D55-95BE-5313ADB98317}" type="pres">
      <dgm:prSet presAssocID="{31C38F4F-F2EE-4338-8987-52357331F5EA}" presName="vertFlow" presStyleCnt="0"/>
      <dgm:spPr/>
    </dgm:pt>
    <dgm:pt modelId="{0F0C3E31-9C59-4ED3-8B17-C8C75D5D1BD0}" type="pres">
      <dgm:prSet presAssocID="{31C38F4F-F2EE-4338-8987-52357331F5EA}" presName="topSpace" presStyleCnt="0"/>
      <dgm:spPr/>
    </dgm:pt>
    <dgm:pt modelId="{D5B6D0D0-EDEB-468D-8893-0245B9ECF5AA}" type="pres">
      <dgm:prSet presAssocID="{31C38F4F-F2EE-4338-8987-52357331F5EA}" presName="firstComp" presStyleCnt="0"/>
      <dgm:spPr/>
    </dgm:pt>
    <dgm:pt modelId="{C2BE410D-853D-44E6-8D97-709DA52155A2}" type="pres">
      <dgm:prSet presAssocID="{31C38F4F-F2EE-4338-8987-52357331F5EA}" presName="firstChild" presStyleLbl="bgAccFollowNode1" presStyleIdx="2" presStyleCnt="4"/>
      <dgm:spPr/>
      <dgm:t>
        <a:bodyPr/>
        <a:lstStyle/>
        <a:p>
          <a:endParaRPr lang="sr-Cyrl-RS"/>
        </a:p>
      </dgm:t>
    </dgm:pt>
    <dgm:pt modelId="{E43847DC-961F-471D-8135-0129077FF1A0}" type="pres">
      <dgm:prSet presAssocID="{31C38F4F-F2EE-4338-8987-52357331F5EA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AEA459F-C72F-458A-9172-7E4BE8F76D94}" type="pres">
      <dgm:prSet presAssocID="{31C38F4F-F2EE-4338-8987-52357331F5EA}" presName="negSpace" presStyleCnt="0"/>
      <dgm:spPr/>
    </dgm:pt>
    <dgm:pt modelId="{0F51D2B0-AD47-4F03-8C12-7D67FAF9FE61}" type="pres">
      <dgm:prSet presAssocID="{31C38F4F-F2EE-4338-8987-52357331F5EA}" presName="circle" presStyleLbl="node1" presStyleIdx="2" presStyleCnt="4"/>
      <dgm:spPr/>
    </dgm:pt>
    <dgm:pt modelId="{9DB799D4-3F93-442C-B0DF-B3BA4AD43D78}" type="pres">
      <dgm:prSet presAssocID="{2E606886-EC2D-412C-AD9B-481F1F900242}" presName="transSpace" presStyleCnt="0"/>
      <dgm:spPr/>
    </dgm:pt>
    <dgm:pt modelId="{9D5F7FE3-56B6-4413-B164-1E38F3B423F3}" type="pres">
      <dgm:prSet presAssocID="{AE8FCEFC-E1E0-4B12-A68C-8C867726E8A9}" presName="posSpace" presStyleCnt="0"/>
      <dgm:spPr/>
    </dgm:pt>
    <dgm:pt modelId="{3EF48F53-9AE8-43B1-AE28-489EBFEA0666}" type="pres">
      <dgm:prSet presAssocID="{AE8FCEFC-E1E0-4B12-A68C-8C867726E8A9}" presName="vertFlow" presStyleCnt="0"/>
      <dgm:spPr/>
    </dgm:pt>
    <dgm:pt modelId="{8C6E602D-44E8-41E2-A04D-D72DA99ED13C}" type="pres">
      <dgm:prSet presAssocID="{AE8FCEFC-E1E0-4B12-A68C-8C867726E8A9}" presName="topSpace" presStyleCnt="0"/>
      <dgm:spPr/>
    </dgm:pt>
    <dgm:pt modelId="{48A3281A-0EDD-4A17-BEC6-7AA97B95FAD1}" type="pres">
      <dgm:prSet presAssocID="{AE8FCEFC-E1E0-4B12-A68C-8C867726E8A9}" presName="firstComp" presStyleCnt="0"/>
      <dgm:spPr/>
    </dgm:pt>
    <dgm:pt modelId="{CF62A406-33AC-4456-8721-04C5ACBC1096}" type="pres">
      <dgm:prSet presAssocID="{AE8FCEFC-E1E0-4B12-A68C-8C867726E8A9}" presName="firstChild" presStyleLbl="bgAccFollowNode1" presStyleIdx="3" presStyleCnt="4"/>
      <dgm:spPr/>
      <dgm:t>
        <a:bodyPr/>
        <a:lstStyle/>
        <a:p>
          <a:endParaRPr lang="sr-Cyrl-RS"/>
        </a:p>
      </dgm:t>
    </dgm:pt>
    <dgm:pt modelId="{CF21326F-4B2A-40FF-A445-F118AC3DF700}" type="pres">
      <dgm:prSet presAssocID="{AE8FCEFC-E1E0-4B12-A68C-8C867726E8A9}" presName="first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F88B367-DAC6-4052-952C-DA988D362D58}" type="pres">
      <dgm:prSet presAssocID="{AE8FCEFC-E1E0-4B12-A68C-8C867726E8A9}" presName="negSpace" presStyleCnt="0"/>
      <dgm:spPr/>
    </dgm:pt>
    <dgm:pt modelId="{40F24C7A-FA21-42AA-809A-9EC073D5D2FE}" type="pres">
      <dgm:prSet presAssocID="{AE8FCEFC-E1E0-4B12-A68C-8C867726E8A9}" presName="circle" presStyleLbl="node1" presStyleIdx="3" presStyleCnt="4"/>
      <dgm:spPr/>
      <dgm:t>
        <a:bodyPr/>
        <a:lstStyle/>
        <a:p>
          <a:endParaRPr lang="sr-Cyrl-RS"/>
        </a:p>
      </dgm:t>
    </dgm:pt>
  </dgm:ptLst>
  <dgm:cxnLst>
    <dgm:cxn modelId="{07189210-424B-41E0-9F6C-54F4CD528B59}" type="presOf" srcId="{FB7D0385-3E06-49F1-9454-4EF0E89E9F53}" destId="{CF21326F-4B2A-40FF-A445-F118AC3DF700}" srcOrd="1" destOrd="0" presId="urn:microsoft.com/office/officeart/2005/8/layout/hList9"/>
    <dgm:cxn modelId="{A09F615E-FFE3-4521-9F1F-CACE4275D580}" type="presOf" srcId="{F1EB00DE-4E81-4E54-8E8F-FB6ED64797BC}" destId="{18169B30-61BA-4DA4-B0F6-3AE34A7DE798}" srcOrd="1" destOrd="0" presId="urn:microsoft.com/office/officeart/2005/8/layout/hList9"/>
    <dgm:cxn modelId="{3A6437DC-1DA6-4DAE-B622-6A7EF4BFA611}" type="presOf" srcId="{FB7D0385-3E06-49F1-9454-4EF0E89E9F53}" destId="{CF62A406-33AC-4456-8721-04C5ACBC1096}" srcOrd="0" destOrd="0" presId="urn:microsoft.com/office/officeart/2005/8/layout/hList9"/>
    <dgm:cxn modelId="{BF3D2A9A-13D3-42BD-B1C6-2471CF391AC7}" type="presOf" srcId="{AE8FCEFC-E1E0-4B12-A68C-8C867726E8A9}" destId="{40F24C7A-FA21-42AA-809A-9EC073D5D2FE}" srcOrd="0" destOrd="0" presId="urn:microsoft.com/office/officeart/2005/8/layout/hList9"/>
    <dgm:cxn modelId="{4429CE28-B64E-4EA6-9DAB-DA5D8DC19D19}" type="presOf" srcId="{DEDF5F92-F182-4E0F-825C-7A9FAEDDC576}" destId="{C2BE410D-853D-44E6-8D97-709DA52155A2}" srcOrd="0" destOrd="0" presId="urn:microsoft.com/office/officeart/2005/8/layout/hList9"/>
    <dgm:cxn modelId="{3C6A0F12-6578-40CC-8A15-42D99B259333}" srcId="{AE8FCEFC-E1E0-4B12-A68C-8C867726E8A9}" destId="{FB7D0385-3E06-49F1-9454-4EF0E89E9F53}" srcOrd="0" destOrd="0" parTransId="{D58FD057-7744-4E82-AC6E-5FB3AA7A0BCD}" sibTransId="{9680E994-3548-4437-A5DB-B100269FC86C}"/>
    <dgm:cxn modelId="{421CB388-C871-4480-AD49-09849A56A0ED}" type="presOf" srcId="{31C38F4F-F2EE-4338-8987-52357331F5EA}" destId="{0F51D2B0-AD47-4F03-8C12-7D67FAF9FE61}" srcOrd="0" destOrd="0" presId="urn:microsoft.com/office/officeart/2005/8/layout/hList9"/>
    <dgm:cxn modelId="{C540D5A7-9B5A-4A0F-A2B0-AC1863C589F2}" type="presOf" srcId="{12EFF3D8-993C-4FC8-9674-A7EA1A60D454}" destId="{51FC03EE-6BD6-473E-AA90-249C5DED72A7}" srcOrd="0" destOrd="0" presId="urn:microsoft.com/office/officeart/2005/8/layout/hList9"/>
    <dgm:cxn modelId="{306EAC3F-73DD-4642-9305-271F21E1F5B0}" srcId="{12EFF3D8-993C-4FC8-9674-A7EA1A60D454}" destId="{F1EB00DE-4E81-4E54-8E8F-FB6ED64797BC}" srcOrd="0" destOrd="0" parTransId="{F0E664AC-BA72-4C82-9E61-8344A29F2097}" sibTransId="{29AFFFEF-AAF7-4B34-AB78-436C44CFBD2C}"/>
    <dgm:cxn modelId="{3D9CDB33-C7AA-45B6-8BA5-6D3A5A2FCF93}" type="presOf" srcId="{667CA0E0-4CDC-49B8-BD87-645676349851}" destId="{E3E85BC1-8B36-4CF8-98A2-9311EA9C877B}" srcOrd="0" destOrd="0" presId="urn:microsoft.com/office/officeart/2005/8/layout/hList9"/>
    <dgm:cxn modelId="{EF48B0E5-D82E-4371-A2B0-2E95E76F8E0F}" srcId="{667CA0E0-4CDC-49B8-BD87-645676349851}" destId="{12EFF3D8-993C-4FC8-9674-A7EA1A60D454}" srcOrd="1" destOrd="0" parTransId="{5F80F394-EE48-460C-BA8F-087F82CECE9D}" sibTransId="{DA7A0427-539C-47B2-A125-234E99894DE3}"/>
    <dgm:cxn modelId="{AE98805E-6BE2-4DAA-A101-FA18A810E203}" type="presOf" srcId="{6F6396D6-3A2E-4DA5-9921-24F42C973C9B}" destId="{C1CACD56-7406-4993-B859-60065D1FF27A}" srcOrd="1" destOrd="0" presId="urn:microsoft.com/office/officeart/2005/8/layout/hList9"/>
    <dgm:cxn modelId="{502F3498-1F82-4FA9-989D-4E1BF669283D}" type="presOf" srcId="{3C45D5DE-5C80-46D8-BBB3-F8505ABBF530}" destId="{34CCEE59-E009-49F5-A3CA-8617C49D602A}" srcOrd="0" destOrd="0" presId="urn:microsoft.com/office/officeart/2005/8/layout/hList9"/>
    <dgm:cxn modelId="{03E41087-4AE2-4A3C-AE12-824617D53895}" srcId="{3C45D5DE-5C80-46D8-BBB3-F8505ABBF530}" destId="{6F6396D6-3A2E-4DA5-9921-24F42C973C9B}" srcOrd="0" destOrd="0" parTransId="{9BD67E4F-5817-48B8-A58F-8B618DE8626B}" sibTransId="{5044E0DB-9E44-4110-AACC-90B4DD332532}"/>
    <dgm:cxn modelId="{BB094DE3-B0D7-42F8-8960-C23EA607C97F}" srcId="{667CA0E0-4CDC-49B8-BD87-645676349851}" destId="{3C45D5DE-5C80-46D8-BBB3-F8505ABBF530}" srcOrd="0" destOrd="0" parTransId="{852FF171-CCAC-4A6A-8539-353AC8AE4419}" sibTransId="{38C9E0CF-EA31-48AA-9005-C7D2B13221D5}"/>
    <dgm:cxn modelId="{8FC9E5F4-E16F-49FC-A077-C1A831D877BF}" srcId="{667CA0E0-4CDC-49B8-BD87-645676349851}" destId="{31C38F4F-F2EE-4338-8987-52357331F5EA}" srcOrd="2" destOrd="0" parTransId="{ED2A5781-C83E-4A64-994A-05EBF7D71AAD}" sibTransId="{2E606886-EC2D-412C-AD9B-481F1F900242}"/>
    <dgm:cxn modelId="{30AB7A00-9367-4351-B268-0EC41965C3B9}" type="presOf" srcId="{F1EB00DE-4E81-4E54-8E8F-FB6ED64797BC}" destId="{211353F9-524B-411E-A46C-B377E0E6CC21}" srcOrd="0" destOrd="0" presId="urn:microsoft.com/office/officeart/2005/8/layout/hList9"/>
    <dgm:cxn modelId="{4DEDE13F-5B78-4392-8FC0-A6EFA209DA17}" srcId="{667CA0E0-4CDC-49B8-BD87-645676349851}" destId="{AE8FCEFC-E1E0-4B12-A68C-8C867726E8A9}" srcOrd="3" destOrd="0" parTransId="{36A12563-EE4E-4444-9854-B107051CEA65}" sibTransId="{3A687BF4-9B52-49A8-9ED1-7AAB7B7DB120}"/>
    <dgm:cxn modelId="{933DD49E-ED62-4DF6-9B68-B6A7D7B58000}" type="presOf" srcId="{DEDF5F92-F182-4E0F-825C-7A9FAEDDC576}" destId="{E43847DC-961F-471D-8135-0129077FF1A0}" srcOrd="1" destOrd="0" presId="urn:microsoft.com/office/officeart/2005/8/layout/hList9"/>
    <dgm:cxn modelId="{C6D52A2C-8228-4FF7-A32B-640EDBD6E845}" srcId="{31C38F4F-F2EE-4338-8987-52357331F5EA}" destId="{DEDF5F92-F182-4E0F-825C-7A9FAEDDC576}" srcOrd="0" destOrd="0" parTransId="{4B2EDD21-529F-4935-A322-7753B7B04D0D}" sibTransId="{665F85CD-F7DF-4FC1-8DA2-67B49A5F255E}"/>
    <dgm:cxn modelId="{8AE4DC01-C7D3-45D7-8E31-CA4CA1E9136A}" type="presOf" srcId="{6F6396D6-3A2E-4DA5-9921-24F42C973C9B}" destId="{3A122ADB-ACB2-4F15-9788-C68B078185C8}" srcOrd="0" destOrd="0" presId="urn:microsoft.com/office/officeart/2005/8/layout/hList9"/>
    <dgm:cxn modelId="{2C1EB7C2-9E39-48B0-8A66-569B7838145A}" type="presParOf" srcId="{E3E85BC1-8B36-4CF8-98A2-9311EA9C877B}" destId="{8BF38517-8807-40BC-9C71-56892D8A43C0}" srcOrd="0" destOrd="0" presId="urn:microsoft.com/office/officeart/2005/8/layout/hList9"/>
    <dgm:cxn modelId="{55CA56A1-2D2A-4458-B4A3-8861B7364873}" type="presParOf" srcId="{E3E85BC1-8B36-4CF8-98A2-9311EA9C877B}" destId="{2D21947A-8031-4136-B84C-ACEA8BFF6FDC}" srcOrd="1" destOrd="0" presId="urn:microsoft.com/office/officeart/2005/8/layout/hList9"/>
    <dgm:cxn modelId="{FBB4B648-E2F8-4EDC-9EB2-3966C5C1954E}" type="presParOf" srcId="{2D21947A-8031-4136-B84C-ACEA8BFF6FDC}" destId="{6F63725C-42D0-45A4-90C6-259219602498}" srcOrd="0" destOrd="0" presId="urn:microsoft.com/office/officeart/2005/8/layout/hList9"/>
    <dgm:cxn modelId="{E2C172F8-8FAD-4857-8E8B-2112B12743C8}" type="presParOf" srcId="{2D21947A-8031-4136-B84C-ACEA8BFF6FDC}" destId="{413E5330-604D-4237-AFF8-11BE0373CC7C}" srcOrd="1" destOrd="0" presId="urn:microsoft.com/office/officeart/2005/8/layout/hList9"/>
    <dgm:cxn modelId="{B8E59575-170A-4761-AA65-2DFEFA40F903}" type="presParOf" srcId="{413E5330-604D-4237-AFF8-11BE0373CC7C}" destId="{3A122ADB-ACB2-4F15-9788-C68B078185C8}" srcOrd="0" destOrd="0" presId="urn:microsoft.com/office/officeart/2005/8/layout/hList9"/>
    <dgm:cxn modelId="{FADCC20A-1BFD-474A-8181-4730BDF300C5}" type="presParOf" srcId="{413E5330-604D-4237-AFF8-11BE0373CC7C}" destId="{C1CACD56-7406-4993-B859-60065D1FF27A}" srcOrd="1" destOrd="0" presId="urn:microsoft.com/office/officeart/2005/8/layout/hList9"/>
    <dgm:cxn modelId="{8911A76D-EAFE-441B-A171-536F02B51299}" type="presParOf" srcId="{E3E85BC1-8B36-4CF8-98A2-9311EA9C877B}" destId="{4E8E68D9-27FC-4F8C-A950-1D929CB865D9}" srcOrd="2" destOrd="0" presId="urn:microsoft.com/office/officeart/2005/8/layout/hList9"/>
    <dgm:cxn modelId="{12722206-3CA6-4ACC-A99F-98811EB49A1A}" type="presParOf" srcId="{E3E85BC1-8B36-4CF8-98A2-9311EA9C877B}" destId="{34CCEE59-E009-49F5-A3CA-8617C49D602A}" srcOrd="3" destOrd="0" presId="urn:microsoft.com/office/officeart/2005/8/layout/hList9"/>
    <dgm:cxn modelId="{24A41AA3-9112-4527-B268-2880BC524A19}" type="presParOf" srcId="{E3E85BC1-8B36-4CF8-98A2-9311EA9C877B}" destId="{BE5810E7-716F-4065-8D30-817D12B6761E}" srcOrd="4" destOrd="0" presId="urn:microsoft.com/office/officeart/2005/8/layout/hList9"/>
    <dgm:cxn modelId="{6ABEA163-C502-4337-9896-7C6D046135DE}" type="presParOf" srcId="{E3E85BC1-8B36-4CF8-98A2-9311EA9C877B}" destId="{3B27CBA5-DE51-4EA4-9F6F-45599407D632}" srcOrd="5" destOrd="0" presId="urn:microsoft.com/office/officeart/2005/8/layout/hList9"/>
    <dgm:cxn modelId="{7EBA2FFE-898F-4257-9744-9D8BC203EA11}" type="presParOf" srcId="{E3E85BC1-8B36-4CF8-98A2-9311EA9C877B}" destId="{8F560C2A-718C-4E62-AEED-373462ABDD76}" srcOrd="6" destOrd="0" presId="urn:microsoft.com/office/officeart/2005/8/layout/hList9"/>
    <dgm:cxn modelId="{F89771CC-E7A2-4AE1-8657-EDC86F90A271}" type="presParOf" srcId="{8F560C2A-718C-4E62-AEED-373462ABDD76}" destId="{D420CBEE-5B36-4583-BAD2-29A4A78B77C1}" srcOrd="0" destOrd="0" presId="urn:microsoft.com/office/officeart/2005/8/layout/hList9"/>
    <dgm:cxn modelId="{3458FCB2-9A08-4234-8CED-3EDB9D7B900F}" type="presParOf" srcId="{8F560C2A-718C-4E62-AEED-373462ABDD76}" destId="{B9FC8A86-945B-4840-B4F1-4437A81DBAA6}" srcOrd="1" destOrd="0" presId="urn:microsoft.com/office/officeart/2005/8/layout/hList9"/>
    <dgm:cxn modelId="{9B62D46B-79D7-4513-B979-B180371B87D1}" type="presParOf" srcId="{B9FC8A86-945B-4840-B4F1-4437A81DBAA6}" destId="{211353F9-524B-411E-A46C-B377E0E6CC21}" srcOrd="0" destOrd="0" presId="urn:microsoft.com/office/officeart/2005/8/layout/hList9"/>
    <dgm:cxn modelId="{2130D8A3-7473-478F-BB9A-C4240416D113}" type="presParOf" srcId="{B9FC8A86-945B-4840-B4F1-4437A81DBAA6}" destId="{18169B30-61BA-4DA4-B0F6-3AE34A7DE798}" srcOrd="1" destOrd="0" presId="urn:microsoft.com/office/officeart/2005/8/layout/hList9"/>
    <dgm:cxn modelId="{D1C3D03E-8D7E-444D-903D-1E8EA48547D5}" type="presParOf" srcId="{E3E85BC1-8B36-4CF8-98A2-9311EA9C877B}" destId="{41FEECE0-FFE6-43E7-BD84-AF95F63C5339}" srcOrd="7" destOrd="0" presId="urn:microsoft.com/office/officeart/2005/8/layout/hList9"/>
    <dgm:cxn modelId="{28CCD618-37D7-40B0-9D54-9CA1119699CB}" type="presParOf" srcId="{E3E85BC1-8B36-4CF8-98A2-9311EA9C877B}" destId="{51FC03EE-6BD6-473E-AA90-249C5DED72A7}" srcOrd="8" destOrd="0" presId="urn:microsoft.com/office/officeart/2005/8/layout/hList9"/>
    <dgm:cxn modelId="{DFE75220-A36F-4855-AE8A-49B542FFFEB1}" type="presParOf" srcId="{E3E85BC1-8B36-4CF8-98A2-9311EA9C877B}" destId="{0ECC9C34-5D6A-4307-B3EC-5C22B7EAE727}" srcOrd="9" destOrd="0" presId="urn:microsoft.com/office/officeart/2005/8/layout/hList9"/>
    <dgm:cxn modelId="{CEB56638-EED8-4362-B5A1-9819B9008916}" type="presParOf" srcId="{E3E85BC1-8B36-4CF8-98A2-9311EA9C877B}" destId="{8F50BF4C-4837-4C30-80EF-8A5B7438E5B1}" srcOrd="10" destOrd="0" presId="urn:microsoft.com/office/officeart/2005/8/layout/hList9"/>
    <dgm:cxn modelId="{6F741E90-D4F8-4F19-836E-A60CB81620C9}" type="presParOf" srcId="{E3E85BC1-8B36-4CF8-98A2-9311EA9C877B}" destId="{57967146-8C6D-4D55-95BE-5313ADB98317}" srcOrd="11" destOrd="0" presId="urn:microsoft.com/office/officeart/2005/8/layout/hList9"/>
    <dgm:cxn modelId="{781B8F70-69B6-4BF8-9C2B-F07D3C63E0EC}" type="presParOf" srcId="{57967146-8C6D-4D55-95BE-5313ADB98317}" destId="{0F0C3E31-9C59-4ED3-8B17-C8C75D5D1BD0}" srcOrd="0" destOrd="0" presId="urn:microsoft.com/office/officeart/2005/8/layout/hList9"/>
    <dgm:cxn modelId="{85F9D212-79D4-44D1-B1F1-05705353C325}" type="presParOf" srcId="{57967146-8C6D-4D55-95BE-5313ADB98317}" destId="{D5B6D0D0-EDEB-468D-8893-0245B9ECF5AA}" srcOrd="1" destOrd="0" presId="urn:microsoft.com/office/officeart/2005/8/layout/hList9"/>
    <dgm:cxn modelId="{3E3F79F8-3909-4AF5-8FEB-F66EF6DC5154}" type="presParOf" srcId="{D5B6D0D0-EDEB-468D-8893-0245B9ECF5AA}" destId="{C2BE410D-853D-44E6-8D97-709DA52155A2}" srcOrd="0" destOrd="0" presId="urn:microsoft.com/office/officeart/2005/8/layout/hList9"/>
    <dgm:cxn modelId="{DC330444-0F4C-4C51-B973-F7AD0CA87869}" type="presParOf" srcId="{D5B6D0D0-EDEB-468D-8893-0245B9ECF5AA}" destId="{E43847DC-961F-471D-8135-0129077FF1A0}" srcOrd="1" destOrd="0" presId="urn:microsoft.com/office/officeart/2005/8/layout/hList9"/>
    <dgm:cxn modelId="{16648833-6470-4676-B79B-B6ED3E0E7421}" type="presParOf" srcId="{E3E85BC1-8B36-4CF8-98A2-9311EA9C877B}" destId="{6AEA459F-C72F-458A-9172-7E4BE8F76D94}" srcOrd="12" destOrd="0" presId="urn:microsoft.com/office/officeart/2005/8/layout/hList9"/>
    <dgm:cxn modelId="{F6C52C2D-EE83-4A78-AFC6-575EB093D392}" type="presParOf" srcId="{E3E85BC1-8B36-4CF8-98A2-9311EA9C877B}" destId="{0F51D2B0-AD47-4F03-8C12-7D67FAF9FE61}" srcOrd="13" destOrd="0" presId="urn:microsoft.com/office/officeart/2005/8/layout/hList9"/>
    <dgm:cxn modelId="{65E2E173-093B-44B6-9222-43F9863BA62B}" type="presParOf" srcId="{E3E85BC1-8B36-4CF8-98A2-9311EA9C877B}" destId="{9DB799D4-3F93-442C-B0DF-B3BA4AD43D78}" srcOrd="14" destOrd="0" presId="urn:microsoft.com/office/officeart/2005/8/layout/hList9"/>
    <dgm:cxn modelId="{3C62190D-A5F8-4BC2-8D5C-346A2591F1CA}" type="presParOf" srcId="{E3E85BC1-8B36-4CF8-98A2-9311EA9C877B}" destId="{9D5F7FE3-56B6-4413-B164-1E38F3B423F3}" srcOrd="15" destOrd="0" presId="urn:microsoft.com/office/officeart/2005/8/layout/hList9"/>
    <dgm:cxn modelId="{712D9442-8B3C-40AF-AC8C-C4AEFA188575}" type="presParOf" srcId="{E3E85BC1-8B36-4CF8-98A2-9311EA9C877B}" destId="{3EF48F53-9AE8-43B1-AE28-489EBFEA0666}" srcOrd="16" destOrd="0" presId="urn:microsoft.com/office/officeart/2005/8/layout/hList9"/>
    <dgm:cxn modelId="{8DA37A91-01EA-4E77-AAE1-A2091CFDF676}" type="presParOf" srcId="{3EF48F53-9AE8-43B1-AE28-489EBFEA0666}" destId="{8C6E602D-44E8-41E2-A04D-D72DA99ED13C}" srcOrd="0" destOrd="0" presId="urn:microsoft.com/office/officeart/2005/8/layout/hList9"/>
    <dgm:cxn modelId="{DDECDCB5-92B9-40FA-B9E6-C05EE87EBAB0}" type="presParOf" srcId="{3EF48F53-9AE8-43B1-AE28-489EBFEA0666}" destId="{48A3281A-0EDD-4A17-BEC6-7AA97B95FAD1}" srcOrd="1" destOrd="0" presId="urn:microsoft.com/office/officeart/2005/8/layout/hList9"/>
    <dgm:cxn modelId="{B816642D-4447-47F1-9C8D-C60CE642592F}" type="presParOf" srcId="{48A3281A-0EDD-4A17-BEC6-7AA97B95FAD1}" destId="{CF62A406-33AC-4456-8721-04C5ACBC1096}" srcOrd="0" destOrd="0" presId="urn:microsoft.com/office/officeart/2005/8/layout/hList9"/>
    <dgm:cxn modelId="{FDB91369-77BC-469E-A76C-87788771E18F}" type="presParOf" srcId="{48A3281A-0EDD-4A17-BEC6-7AA97B95FAD1}" destId="{CF21326F-4B2A-40FF-A445-F118AC3DF700}" srcOrd="1" destOrd="0" presId="urn:microsoft.com/office/officeart/2005/8/layout/hList9"/>
    <dgm:cxn modelId="{33D42E3F-3B0F-49E9-A260-29E85E8BA2CF}" type="presParOf" srcId="{E3E85BC1-8B36-4CF8-98A2-9311EA9C877B}" destId="{7F88B367-DAC6-4052-952C-DA988D362D58}" srcOrd="17" destOrd="0" presId="urn:microsoft.com/office/officeart/2005/8/layout/hList9"/>
    <dgm:cxn modelId="{3317B4C9-C6F3-44FB-A981-1C7F46143100}" type="presParOf" srcId="{E3E85BC1-8B36-4CF8-98A2-9311EA9C877B}" destId="{40F24C7A-FA21-42AA-809A-9EC073D5D2FE}" srcOrd="1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A6AA99-41DC-4D9C-8867-6D68867EDDA1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540FBE67-FF01-4A5F-9E17-19C4BFAA08D6}">
      <dgm:prSet phldrT="[Text]"/>
      <dgm:spPr/>
      <dgm:t>
        <a:bodyPr/>
        <a:lstStyle/>
        <a:p>
          <a:r>
            <a:rPr lang="sr-Cyrl-RS" dirty="0" smtClean="0"/>
            <a:t>Надопорезивање</a:t>
          </a:r>
          <a:endParaRPr lang="sr-Cyrl-RS" dirty="0"/>
        </a:p>
      </dgm:t>
    </dgm:pt>
    <dgm:pt modelId="{50CA3730-BBEB-448B-B057-57B41325CDFF}" type="parTrans" cxnId="{7AF9B118-7749-4B09-B97B-14C2D834CBC5}">
      <dgm:prSet/>
      <dgm:spPr/>
      <dgm:t>
        <a:bodyPr/>
        <a:lstStyle/>
        <a:p>
          <a:endParaRPr lang="sr-Cyrl-RS"/>
        </a:p>
      </dgm:t>
    </dgm:pt>
    <dgm:pt modelId="{E616E4E4-4486-4DE9-B761-0E2EA8434061}" type="sibTrans" cxnId="{7AF9B118-7749-4B09-B97B-14C2D834CBC5}">
      <dgm:prSet/>
      <dgm:spPr/>
      <dgm:t>
        <a:bodyPr/>
        <a:lstStyle/>
        <a:p>
          <a:endParaRPr lang="sr-Cyrl-RS"/>
        </a:p>
      </dgm:t>
    </dgm:pt>
    <dgm:pt modelId="{54CB7F2D-FBD0-479B-ABF0-AD19140936C5}">
      <dgm:prSet phldrT="[Text]"/>
      <dgm:spPr/>
      <dgm:t>
        <a:bodyPr/>
        <a:lstStyle/>
        <a:p>
          <a:r>
            <a:rPr lang="sr-Cyrl-RS" dirty="0" smtClean="0"/>
            <a:t>Исти порески обвезник у погледу истог пореског објекта опорезован истим или сличним порезима у истом периоду од стране пореских поверилаца различитог ранга</a:t>
          </a:r>
          <a:endParaRPr lang="sr-Cyrl-RS" dirty="0"/>
        </a:p>
      </dgm:t>
    </dgm:pt>
    <dgm:pt modelId="{EDC9D530-0378-4CF3-95FF-F6243606EF4B}" type="parTrans" cxnId="{50BAA63F-1BDB-4F02-8DDC-FEDF2D93E30A}">
      <dgm:prSet/>
      <dgm:spPr/>
      <dgm:t>
        <a:bodyPr/>
        <a:lstStyle/>
        <a:p>
          <a:endParaRPr lang="sr-Cyrl-RS"/>
        </a:p>
      </dgm:t>
    </dgm:pt>
    <dgm:pt modelId="{E1B14735-3F14-4C2C-B9B5-D86C932F8DF9}" type="sibTrans" cxnId="{50BAA63F-1BDB-4F02-8DDC-FEDF2D93E30A}">
      <dgm:prSet/>
      <dgm:spPr/>
      <dgm:t>
        <a:bodyPr/>
        <a:lstStyle/>
        <a:p>
          <a:endParaRPr lang="sr-Cyrl-RS"/>
        </a:p>
      </dgm:t>
    </dgm:pt>
    <dgm:pt modelId="{EE853D4B-E514-4DC6-9807-00B8CA356EB3}">
      <dgm:prSet phldrT="[Text]"/>
      <dgm:spPr/>
      <dgm:t>
        <a:bodyPr/>
        <a:lstStyle/>
        <a:p>
          <a:r>
            <a:rPr lang="sr-Cyrl-RS" dirty="0" smtClean="0"/>
            <a:t>Кумулирање пореза</a:t>
          </a:r>
          <a:endParaRPr lang="sr-Cyrl-RS" dirty="0"/>
        </a:p>
      </dgm:t>
    </dgm:pt>
    <dgm:pt modelId="{C6612624-BD70-4426-8FF3-6D1DBD617A85}" type="parTrans" cxnId="{E4C0D3E1-11C7-4DB3-AC57-9B33F77EAE42}">
      <dgm:prSet/>
      <dgm:spPr/>
      <dgm:t>
        <a:bodyPr/>
        <a:lstStyle/>
        <a:p>
          <a:endParaRPr lang="sr-Cyrl-RS"/>
        </a:p>
      </dgm:t>
    </dgm:pt>
    <dgm:pt modelId="{BA0F3453-2017-4719-92D6-EB9FC5FBA4BD}" type="sibTrans" cxnId="{E4C0D3E1-11C7-4DB3-AC57-9B33F77EAE42}">
      <dgm:prSet/>
      <dgm:spPr/>
      <dgm:t>
        <a:bodyPr/>
        <a:lstStyle/>
        <a:p>
          <a:endParaRPr lang="sr-Cyrl-RS"/>
        </a:p>
      </dgm:t>
    </dgm:pt>
    <dgm:pt modelId="{22989DE3-AE1C-4521-A3EA-1514253E7EC3}">
      <dgm:prSet phldrT="[Text]"/>
      <dgm:spPr/>
      <dgm:t>
        <a:bodyPr/>
        <a:lstStyle/>
        <a:p>
          <a:r>
            <a:rPr lang="sr-Cyrl-RS" dirty="0" smtClean="0"/>
            <a:t>Исти порески обвезник у истом временском периоду плаћа више различитих пореза на исти порески објекат али с обзиром на различите манифестације његове економске снаге (нпр. истовремено плаћа субјекти порез на целокупну имовину и објектни порез на непокретности)</a:t>
          </a:r>
          <a:endParaRPr lang="sr-Cyrl-RS" dirty="0"/>
        </a:p>
      </dgm:t>
    </dgm:pt>
    <dgm:pt modelId="{B92F16F0-2CCA-40DA-AED1-F323C5CC41F2}" type="parTrans" cxnId="{23A0B71C-D6D6-4EC6-83C7-7F6A03BED0F9}">
      <dgm:prSet/>
      <dgm:spPr/>
      <dgm:t>
        <a:bodyPr/>
        <a:lstStyle/>
        <a:p>
          <a:endParaRPr lang="sr-Cyrl-RS"/>
        </a:p>
      </dgm:t>
    </dgm:pt>
    <dgm:pt modelId="{864D0134-95A4-406C-BA28-FB99A1D38177}" type="sibTrans" cxnId="{23A0B71C-D6D6-4EC6-83C7-7F6A03BED0F9}">
      <dgm:prSet/>
      <dgm:spPr/>
      <dgm:t>
        <a:bodyPr/>
        <a:lstStyle/>
        <a:p>
          <a:endParaRPr lang="sr-Cyrl-RS"/>
        </a:p>
      </dgm:t>
    </dgm:pt>
    <dgm:pt modelId="{25ED7628-CFD7-4552-8B69-A26170603205}">
      <dgm:prSet phldrT="[Text]"/>
      <dgm:spPr/>
      <dgm:t>
        <a:bodyPr/>
        <a:lstStyle/>
        <a:p>
          <a:r>
            <a:rPr lang="sr-Cyrl-RS" dirty="0" smtClean="0"/>
            <a:t>Економско двоструко опорезивање</a:t>
          </a:r>
          <a:endParaRPr lang="sr-Cyrl-RS" dirty="0"/>
        </a:p>
      </dgm:t>
    </dgm:pt>
    <dgm:pt modelId="{C46E6D44-97F6-4198-A39E-E7D40DEBE0FE}" type="parTrans" cxnId="{9153D4BE-49C6-456A-BB2A-947B08EED56E}">
      <dgm:prSet/>
      <dgm:spPr/>
      <dgm:t>
        <a:bodyPr/>
        <a:lstStyle/>
        <a:p>
          <a:endParaRPr lang="sr-Cyrl-RS"/>
        </a:p>
      </dgm:t>
    </dgm:pt>
    <dgm:pt modelId="{DF9BB037-0203-4571-86A1-2F716CEFB447}" type="sibTrans" cxnId="{9153D4BE-49C6-456A-BB2A-947B08EED56E}">
      <dgm:prSet/>
      <dgm:spPr/>
      <dgm:t>
        <a:bodyPr/>
        <a:lstStyle/>
        <a:p>
          <a:endParaRPr lang="sr-Cyrl-RS"/>
        </a:p>
      </dgm:t>
    </dgm:pt>
    <dgm:pt modelId="{7605123E-5D06-4177-AE79-ABC1FCEFBCC9}">
      <dgm:prSet phldrT="[Text]"/>
      <dgm:spPr/>
      <dgm:t>
        <a:bodyPr/>
        <a:lstStyle/>
        <a:p>
          <a:r>
            <a:rPr lang="sr-Cyrl-RS" dirty="0" smtClean="0"/>
            <a:t>Истим или сличним порезом се у истом временском периоду у односу на исти порески објекат опорезују два у правном слислу различита али економски повезана пореска обвезника</a:t>
          </a:r>
          <a:endParaRPr lang="sr-Cyrl-RS" dirty="0"/>
        </a:p>
      </dgm:t>
    </dgm:pt>
    <dgm:pt modelId="{31DDA6EA-CC9C-4934-87A1-38B786F3E218}" type="parTrans" cxnId="{026F0D7F-5820-41A3-9EE4-17236B700E88}">
      <dgm:prSet/>
      <dgm:spPr/>
      <dgm:t>
        <a:bodyPr/>
        <a:lstStyle/>
        <a:p>
          <a:endParaRPr lang="sr-Cyrl-RS"/>
        </a:p>
      </dgm:t>
    </dgm:pt>
    <dgm:pt modelId="{552A25DB-FE6E-45AE-B0E7-E2C5E66D27EB}" type="sibTrans" cxnId="{026F0D7F-5820-41A3-9EE4-17236B700E88}">
      <dgm:prSet/>
      <dgm:spPr/>
      <dgm:t>
        <a:bodyPr/>
        <a:lstStyle/>
        <a:p>
          <a:endParaRPr lang="sr-Cyrl-RS"/>
        </a:p>
      </dgm:t>
    </dgm:pt>
    <dgm:pt modelId="{DDA0E761-7CF2-4DAA-BF4D-49AEB6CE1B08}" type="pres">
      <dgm:prSet presAssocID="{16A6AA99-41DC-4D9C-8867-6D68867EDDA1}" presName="theList" presStyleCnt="0">
        <dgm:presLayoutVars>
          <dgm:dir/>
          <dgm:animLvl val="lvl"/>
          <dgm:resizeHandles val="exact"/>
        </dgm:presLayoutVars>
      </dgm:prSet>
      <dgm:spPr/>
    </dgm:pt>
    <dgm:pt modelId="{3C6E94BA-2B73-42EB-A8C1-926FDE2F6D92}" type="pres">
      <dgm:prSet presAssocID="{540FBE67-FF01-4A5F-9E17-19C4BFAA08D6}" presName="compNode" presStyleCnt="0"/>
      <dgm:spPr/>
    </dgm:pt>
    <dgm:pt modelId="{E27D52B4-F179-4959-ABB2-C9A1DBC30F03}" type="pres">
      <dgm:prSet presAssocID="{540FBE67-FF01-4A5F-9E17-19C4BFAA08D6}" presName="aNode" presStyleLbl="bgShp" presStyleIdx="0" presStyleCnt="3"/>
      <dgm:spPr/>
    </dgm:pt>
    <dgm:pt modelId="{7F3DEA31-B8F3-4B1D-8631-952E78F253B9}" type="pres">
      <dgm:prSet presAssocID="{540FBE67-FF01-4A5F-9E17-19C4BFAA08D6}" presName="textNode" presStyleLbl="bgShp" presStyleIdx="0" presStyleCnt="3"/>
      <dgm:spPr/>
    </dgm:pt>
    <dgm:pt modelId="{7177455F-BD4D-440E-907C-76CF6B8265F3}" type="pres">
      <dgm:prSet presAssocID="{540FBE67-FF01-4A5F-9E17-19C4BFAA08D6}" presName="compChildNode" presStyleCnt="0"/>
      <dgm:spPr/>
    </dgm:pt>
    <dgm:pt modelId="{48382FC5-6163-43C5-9536-32788789B81B}" type="pres">
      <dgm:prSet presAssocID="{540FBE67-FF01-4A5F-9E17-19C4BFAA08D6}" presName="theInnerList" presStyleCnt="0"/>
      <dgm:spPr/>
    </dgm:pt>
    <dgm:pt modelId="{44405A31-8EC9-461A-B330-0059BE85E4F0}" type="pres">
      <dgm:prSet presAssocID="{54CB7F2D-FBD0-479B-ABF0-AD19140936C5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8FA8934-ED41-41AF-9219-25233F537087}" type="pres">
      <dgm:prSet presAssocID="{540FBE67-FF01-4A5F-9E17-19C4BFAA08D6}" presName="aSpace" presStyleCnt="0"/>
      <dgm:spPr/>
    </dgm:pt>
    <dgm:pt modelId="{1569A6AA-2269-43DA-B743-5DA2E276265F}" type="pres">
      <dgm:prSet presAssocID="{EE853D4B-E514-4DC6-9807-00B8CA356EB3}" presName="compNode" presStyleCnt="0"/>
      <dgm:spPr/>
    </dgm:pt>
    <dgm:pt modelId="{C48CF474-B336-43EC-9616-8CDC3B53F529}" type="pres">
      <dgm:prSet presAssocID="{EE853D4B-E514-4DC6-9807-00B8CA356EB3}" presName="aNode" presStyleLbl="bgShp" presStyleIdx="1" presStyleCnt="3"/>
      <dgm:spPr/>
    </dgm:pt>
    <dgm:pt modelId="{9C0DB1E6-1F83-4FD7-AEEE-380FDF04EB27}" type="pres">
      <dgm:prSet presAssocID="{EE853D4B-E514-4DC6-9807-00B8CA356EB3}" presName="textNode" presStyleLbl="bgShp" presStyleIdx="1" presStyleCnt="3"/>
      <dgm:spPr/>
    </dgm:pt>
    <dgm:pt modelId="{66F3CBDF-516F-495C-87F9-2EDA34E66EE0}" type="pres">
      <dgm:prSet presAssocID="{EE853D4B-E514-4DC6-9807-00B8CA356EB3}" presName="compChildNode" presStyleCnt="0"/>
      <dgm:spPr/>
    </dgm:pt>
    <dgm:pt modelId="{7DC3942A-4AB0-4EA3-B4AA-6109C44F6DB5}" type="pres">
      <dgm:prSet presAssocID="{EE853D4B-E514-4DC6-9807-00B8CA356EB3}" presName="theInnerList" presStyleCnt="0"/>
      <dgm:spPr/>
    </dgm:pt>
    <dgm:pt modelId="{28B919F8-BE54-4B33-911E-E6FA39FEF281}" type="pres">
      <dgm:prSet presAssocID="{22989DE3-AE1C-4521-A3EA-1514253E7EC3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97D9344-86BE-4E8D-98C7-66B55F6C4478}" type="pres">
      <dgm:prSet presAssocID="{EE853D4B-E514-4DC6-9807-00B8CA356EB3}" presName="aSpace" presStyleCnt="0"/>
      <dgm:spPr/>
    </dgm:pt>
    <dgm:pt modelId="{139F8430-2CD2-4A10-96ED-22C32FF8A312}" type="pres">
      <dgm:prSet presAssocID="{25ED7628-CFD7-4552-8B69-A26170603205}" presName="compNode" presStyleCnt="0"/>
      <dgm:spPr/>
    </dgm:pt>
    <dgm:pt modelId="{9658A5BD-F2AA-4B2D-982D-ACC49C5EA2E3}" type="pres">
      <dgm:prSet presAssocID="{25ED7628-CFD7-4552-8B69-A26170603205}" presName="aNode" presStyleLbl="bgShp" presStyleIdx="2" presStyleCnt="3"/>
      <dgm:spPr/>
    </dgm:pt>
    <dgm:pt modelId="{E27310E4-243C-45D4-B23D-A85A00A1D51A}" type="pres">
      <dgm:prSet presAssocID="{25ED7628-CFD7-4552-8B69-A26170603205}" presName="textNode" presStyleLbl="bgShp" presStyleIdx="2" presStyleCnt="3"/>
      <dgm:spPr/>
    </dgm:pt>
    <dgm:pt modelId="{677AC104-6CF2-4408-85A1-477765E000D4}" type="pres">
      <dgm:prSet presAssocID="{25ED7628-CFD7-4552-8B69-A26170603205}" presName="compChildNode" presStyleCnt="0"/>
      <dgm:spPr/>
    </dgm:pt>
    <dgm:pt modelId="{973219D9-A82B-4897-8664-34A4F343BE5F}" type="pres">
      <dgm:prSet presAssocID="{25ED7628-CFD7-4552-8B69-A26170603205}" presName="theInnerList" presStyleCnt="0"/>
      <dgm:spPr/>
    </dgm:pt>
    <dgm:pt modelId="{C980714B-31EC-4AF3-B44F-8CC269652AFA}" type="pres">
      <dgm:prSet presAssocID="{7605123E-5D06-4177-AE79-ABC1FCEFBCC9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7CD8DED0-EE8A-452B-AB39-1829CDF43829}" type="presOf" srcId="{EE853D4B-E514-4DC6-9807-00B8CA356EB3}" destId="{C48CF474-B336-43EC-9616-8CDC3B53F529}" srcOrd="0" destOrd="0" presId="urn:microsoft.com/office/officeart/2005/8/layout/lProcess2"/>
    <dgm:cxn modelId="{7AF9B118-7749-4B09-B97B-14C2D834CBC5}" srcId="{16A6AA99-41DC-4D9C-8867-6D68867EDDA1}" destId="{540FBE67-FF01-4A5F-9E17-19C4BFAA08D6}" srcOrd="0" destOrd="0" parTransId="{50CA3730-BBEB-448B-B057-57B41325CDFF}" sibTransId="{E616E4E4-4486-4DE9-B761-0E2EA8434061}"/>
    <dgm:cxn modelId="{6D96AB9B-B9F0-458B-B98E-550D341DBDF4}" type="presOf" srcId="{22989DE3-AE1C-4521-A3EA-1514253E7EC3}" destId="{28B919F8-BE54-4B33-911E-E6FA39FEF281}" srcOrd="0" destOrd="0" presId="urn:microsoft.com/office/officeart/2005/8/layout/lProcess2"/>
    <dgm:cxn modelId="{23A0B71C-D6D6-4EC6-83C7-7F6A03BED0F9}" srcId="{EE853D4B-E514-4DC6-9807-00B8CA356EB3}" destId="{22989DE3-AE1C-4521-A3EA-1514253E7EC3}" srcOrd="0" destOrd="0" parTransId="{B92F16F0-2CCA-40DA-AED1-F323C5CC41F2}" sibTransId="{864D0134-95A4-406C-BA28-FB99A1D38177}"/>
    <dgm:cxn modelId="{C65CC9D8-B8E8-42BC-904B-1F53F8C1BA82}" type="presOf" srcId="{EE853D4B-E514-4DC6-9807-00B8CA356EB3}" destId="{9C0DB1E6-1F83-4FD7-AEEE-380FDF04EB27}" srcOrd="1" destOrd="0" presId="urn:microsoft.com/office/officeart/2005/8/layout/lProcess2"/>
    <dgm:cxn modelId="{CB0278BC-DA27-407E-A37A-F72DD91272E0}" type="presOf" srcId="{16A6AA99-41DC-4D9C-8867-6D68867EDDA1}" destId="{DDA0E761-7CF2-4DAA-BF4D-49AEB6CE1B08}" srcOrd="0" destOrd="0" presId="urn:microsoft.com/office/officeart/2005/8/layout/lProcess2"/>
    <dgm:cxn modelId="{8E6ECABB-4A63-4486-8DBF-E668C1310424}" type="presOf" srcId="{25ED7628-CFD7-4552-8B69-A26170603205}" destId="{9658A5BD-F2AA-4B2D-982D-ACC49C5EA2E3}" srcOrd="0" destOrd="0" presId="urn:microsoft.com/office/officeart/2005/8/layout/lProcess2"/>
    <dgm:cxn modelId="{7641ED6B-6343-4A4C-AACE-3C6B9DE55CB6}" type="presOf" srcId="{25ED7628-CFD7-4552-8B69-A26170603205}" destId="{E27310E4-243C-45D4-B23D-A85A00A1D51A}" srcOrd="1" destOrd="0" presId="urn:microsoft.com/office/officeart/2005/8/layout/lProcess2"/>
    <dgm:cxn modelId="{50BAA63F-1BDB-4F02-8DDC-FEDF2D93E30A}" srcId="{540FBE67-FF01-4A5F-9E17-19C4BFAA08D6}" destId="{54CB7F2D-FBD0-479B-ABF0-AD19140936C5}" srcOrd="0" destOrd="0" parTransId="{EDC9D530-0378-4CF3-95FF-F6243606EF4B}" sibTransId="{E1B14735-3F14-4C2C-B9B5-D86C932F8DF9}"/>
    <dgm:cxn modelId="{4CA792DA-A3B1-4DCB-AB96-33DBE257CDCE}" type="presOf" srcId="{540FBE67-FF01-4A5F-9E17-19C4BFAA08D6}" destId="{E27D52B4-F179-4959-ABB2-C9A1DBC30F03}" srcOrd="0" destOrd="0" presId="urn:microsoft.com/office/officeart/2005/8/layout/lProcess2"/>
    <dgm:cxn modelId="{E4C0D3E1-11C7-4DB3-AC57-9B33F77EAE42}" srcId="{16A6AA99-41DC-4D9C-8867-6D68867EDDA1}" destId="{EE853D4B-E514-4DC6-9807-00B8CA356EB3}" srcOrd="1" destOrd="0" parTransId="{C6612624-BD70-4426-8FF3-6D1DBD617A85}" sibTransId="{BA0F3453-2017-4719-92D6-EB9FC5FBA4BD}"/>
    <dgm:cxn modelId="{026F0D7F-5820-41A3-9EE4-17236B700E88}" srcId="{25ED7628-CFD7-4552-8B69-A26170603205}" destId="{7605123E-5D06-4177-AE79-ABC1FCEFBCC9}" srcOrd="0" destOrd="0" parTransId="{31DDA6EA-CC9C-4934-87A1-38B786F3E218}" sibTransId="{552A25DB-FE6E-45AE-B0E7-E2C5E66D27EB}"/>
    <dgm:cxn modelId="{30B984A0-90CF-4F8B-8298-C4B676CCFFB2}" type="presOf" srcId="{7605123E-5D06-4177-AE79-ABC1FCEFBCC9}" destId="{C980714B-31EC-4AF3-B44F-8CC269652AFA}" srcOrd="0" destOrd="0" presId="urn:microsoft.com/office/officeart/2005/8/layout/lProcess2"/>
    <dgm:cxn modelId="{F3746121-F108-41D6-87AF-052138A986AA}" type="presOf" srcId="{540FBE67-FF01-4A5F-9E17-19C4BFAA08D6}" destId="{7F3DEA31-B8F3-4B1D-8631-952E78F253B9}" srcOrd="1" destOrd="0" presId="urn:microsoft.com/office/officeart/2005/8/layout/lProcess2"/>
    <dgm:cxn modelId="{C73088A6-8C99-4F8E-B4A1-B888F038AE84}" type="presOf" srcId="{54CB7F2D-FBD0-479B-ABF0-AD19140936C5}" destId="{44405A31-8EC9-461A-B330-0059BE85E4F0}" srcOrd="0" destOrd="0" presId="urn:microsoft.com/office/officeart/2005/8/layout/lProcess2"/>
    <dgm:cxn modelId="{9153D4BE-49C6-456A-BB2A-947B08EED56E}" srcId="{16A6AA99-41DC-4D9C-8867-6D68867EDDA1}" destId="{25ED7628-CFD7-4552-8B69-A26170603205}" srcOrd="2" destOrd="0" parTransId="{C46E6D44-97F6-4198-A39E-E7D40DEBE0FE}" sibTransId="{DF9BB037-0203-4571-86A1-2F716CEFB447}"/>
    <dgm:cxn modelId="{41F1BC59-A3A1-4489-BCFF-72D996B76796}" type="presParOf" srcId="{DDA0E761-7CF2-4DAA-BF4D-49AEB6CE1B08}" destId="{3C6E94BA-2B73-42EB-A8C1-926FDE2F6D92}" srcOrd="0" destOrd="0" presId="urn:microsoft.com/office/officeart/2005/8/layout/lProcess2"/>
    <dgm:cxn modelId="{1AF1EDF3-6A54-458C-8F2A-86981526C5EB}" type="presParOf" srcId="{3C6E94BA-2B73-42EB-A8C1-926FDE2F6D92}" destId="{E27D52B4-F179-4959-ABB2-C9A1DBC30F03}" srcOrd="0" destOrd="0" presId="urn:microsoft.com/office/officeart/2005/8/layout/lProcess2"/>
    <dgm:cxn modelId="{C7E87006-9E26-447C-8A3E-0E8B6CD19EC4}" type="presParOf" srcId="{3C6E94BA-2B73-42EB-A8C1-926FDE2F6D92}" destId="{7F3DEA31-B8F3-4B1D-8631-952E78F253B9}" srcOrd="1" destOrd="0" presId="urn:microsoft.com/office/officeart/2005/8/layout/lProcess2"/>
    <dgm:cxn modelId="{5A431C40-A00D-405D-97C8-049BAC040A67}" type="presParOf" srcId="{3C6E94BA-2B73-42EB-A8C1-926FDE2F6D92}" destId="{7177455F-BD4D-440E-907C-76CF6B8265F3}" srcOrd="2" destOrd="0" presId="urn:microsoft.com/office/officeart/2005/8/layout/lProcess2"/>
    <dgm:cxn modelId="{7EE28B6A-BBAF-4C2D-9B97-3B1575204589}" type="presParOf" srcId="{7177455F-BD4D-440E-907C-76CF6B8265F3}" destId="{48382FC5-6163-43C5-9536-32788789B81B}" srcOrd="0" destOrd="0" presId="urn:microsoft.com/office/officeart/2005/8/layout/lProcess2"/>
    <dgm:cxn modelId="{B339AD8C-7677-4A2E-A2B6-7DBF27DFD770}" type="presParOf" srcId="{48382FC5-6163-43C5-9536-32788789B81B}" destId="{44405A31-8EC9-461A-B330-0059BE85E4F0}" srcOrd="0" destOrd="0" presId="urn:microsoft.com/office/officeart/2005/8/layout/lProcess2"/>
    <dgm:cxn modelId="{B1CBA088-90FE-4558-A72D-0694617C943A}" type="presParOf" srcId="{DDA0E761-7CF2-4DAA-BF4D-49AEB6CE1B08}" destId="{C8FA8934-ED41-41AF-9219-25233F537087}" srcOrd="1" destOrd="0" presId="urn:microsoft.com/office/officeart/2005/8/layout/lProcess2"/>
    <dgm:cxn modelId="{AF5470F3-E3A8-4F24-8A20-460EBC1A204B}" type="presParOf" srcId="{DDA0E761-7CF2-4DAA-BF4D-49AEB6CE1B08}" destId="{1569A6AA-2269-43DA-B743-5DA2E276265F}" srcOrd="2" destOrd="0" presId="urn:microsoft.com/office/officeart/2005/8/layout/lProcess2"/>
    <dgm:cxn modelId="{AB2F63C8-26F0-444C-A9BF-C07D8A1BD9F8}" type="presParOf" srcId="{1569A6AA-2269-43DA-B743-5DA2E276265F}" destId="{C48CF474-B336-43EC-9616-8CDC3B53F529}" srcOrd="0" destOrd="0" presId="urn:microsoft.com/office/officeart/2005/8/layout/lProcess2"/>
    <dgm:cxn modelId="{9040B3EE-1E5B-4C87-9AB9-93B4B3360439}" type="presParOf" srcId="{1569A6AA-2269-43DA-B743-5DA2E276265F}" destId="{9C0DB1E6-1F83-4FD7-AEEE-380FDF04EB27}" srcOrd="1" destOrd="0" presId="urn:microsoft.com/office/officeart/2005/8/layout/lProcess2"/>
    <dgm:cxn modelId="{B3CB0F7B-E9D1-498A-9046-BA885202C021}" type="presParOf" srcId="{1569A6AA-2269-43DA-B743-5DA2E276265F}" destId="{66F3CBDF-516F-495C-87F9-2EDA34E66EE0}" srcOrd="2" destOrd="0" presId="urn:microsoft.com/office/officeart/2005/8/layout/lProcess2"/>
    <dgm:cxn modelId="{61870B02-4E7B-4DF7-B1CE-B18533007A66}" type="presParOf" srcId="{66F3CBDF-516F-495C-87F9-2EDA34E66EE0}" destId="{7DC3942A-4AB0-4EA3-B4AA-6109C44F6DB5}" srcOrd="0" destOrd="0" presId="urn:microsoft.com/office/officeart/2005/8/layout/lProcess2"/>
    <dgm:cxn modelId="{7880265A-DF9B-4D41-97FA-8D93A872D125}" type="presParOf" srcId="{7DC3942A-4AB0-4EA3-B4AA-6109C44F6DB5}" destId="{28B919F8-BE54-4B33-911E-E6FA39FEF281}" srcOrd="0" destOrd="0" presId="urn:microsoft.com/office/officeart/2005/8/layout/lProcess2"/>
    <dgm:cxn modelId="{21945280-CCD9-4B0B-9378-9F987DA6D942}" type="presParOf" srcId="{DDA0E761-7CF2-4DAA-BF4D-49AEB6CE1B08}" destId="{797D9344-86BE-4E8D-98C7-66B55F6C4478}" srcOrd="3" destOrd="0" presId="urn:microsoft.com/office/officeart/2005/8/layout/lProcess2"/>
    <dgm:cxn modelId="{4AF64065-8503-4163-ADE0-991EF9053D0F}" type="presParOf" srcId="{DDA0E761-7CF2-4DAA-BF4D-49AEB6CE1B08}" destId="{139F8430-2CD2-4A10-96ED-22C32FF8A312}" srcOrd="4" destOrd="0" presId="urn:microsoft.com/office/officeart/2005/8/layout/lProcess2"/>
    <dgm:cxn modelId="{04905EC4-71F3-461E-8514-43E67D17E4B7}" type="presParOf" srcId="{139F8430-2CD2-4A10-96ED-22C32FF8A312}" destId="{9658A5BD-F2AA-4B2D-982D-ACC49C5EA2E3}" srcOrd="0" destOrd="0" presId="urn:microsoft.com/office/officeart/2005/8/layout/lProcess2"/>
    <dgm:cxn modelId="{AE0200F9-72B2-404F-835C-11E4A5D924DB}" type="presParOf" srcId="{139F8430-2CD2-4A10-96ED-22C32FF8A312}" destId="{E27310E4-243C-45D4-B23D-A85A00A1D51A}" srcOrd="1" destOrd="0" presId="urn:microsoft.com/office/officeart/2005/8/layout/lProcess2"/>
    <dgm:cxn modelId="{7831F572-4F32-4796-88CB-81577E2277C3}" type="presParOf" srcId="{139F8430-2CD2-4A10-96ED-22C32FF8A312}" destId="{677AC104-6CF2-4408-85A1-477765E000D4}" srcOrd="2" destOrd="0" presId="urn:microsoft.com/office/officeart/2005/8/layout/lProcess2"/>
    <dgm:cxn modelId="{9CCBA508-86DF-4C29-886D-A14AE6C626EA}" type="presParOf" srcId="{677AC104-6CF2-4408-85A1-477765E000D4}" destId="{973219D9-A82B-4897-8664-34A4F343BE5F}" srcOrd="0" destOrd="0" presId="urn:microsoft.com/office/officeart/2005/8/layout/lProcess2"/>
    <dgm:cxn modelId="{C43CE6BB-06B0-4BED-9F4D-FA866FDE2DD5}" type="presParOf" srcId="{973219D9-A82B-4897-8664-34A4F343BE5F}" destId="{C980714B-31EC-4AF3-B44F-8CC269652AF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57064C-9D4F-4BC3-ACBF-C26197719E0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sr-Cyrl-RS"/>
        </a:p>
      </dgm:t>
    </dgm:pt>
    <dgm:pt modelId="{C8BDA23A-0F65-4122-ABE0-0308A47445D6}">
      <dgm:prSet phldrT="[Text]"/>
      <dgm:spPr/>
      <dgm:t>
        <a:bodyPr/>
        <a:lstStyle/>
        <a:p>
          <a:r>
            <a:rPr lang="sr-Cyrl-RS" dirty="0" smtClean="0"/>
            <a:t>ЕКОНОМСКО ДВОСТРУКО ОПОРЕЗИВАЊЕ</a:t>
          </a:r>
          <a:endParaRPr lang="sr-Cyrl-RS" dirty="0"/>
        </a:p>
      </dgm:t>
    </dgm:pt>
    <dgm:pt modelId="{3763727B-ECF3-43AB-9E95-C7839B829A3B}" type="parTrans" cxnId="{C80E1732-8D71-4CEB-AC42-F9CD53D4A6AD}">
      <dgm:prSet/>
      <dgm:spPr/>
      <dgm:t>
        <a:bodyPr/>
        <a:lstStyle/>
        <a:p>
          <a:endParaRPr lang="sr-Cyrl-RS"/>
        </a:p>
      </dgm:t>
    </dgm:pt>
    <dgm:pt modelId="{85E2DA87-90D7-493D-975F-B82E72B25066}" type="sibTrans" cxnId="{C80E1732-8D71-4CEB-AC42-F9CD53D4A6AD}">
      <dgm:prSet/>
      <dgm:spPr/>
      <dgm:t>
        <a:bodyPr/>
        <a:lstStyle/>
        <a:p>
          <a:endParaRPr lang="sr-Cyrl-RS"/>
        </a:p>
      </dgm:t>
    </dgm:pt>
    <dgm:pt modelId="{AFB9ED0B-841F-47DD-8E29-ACB33212AC44}">
      <dgm:prSet phldrT="[Text]"/>
      <dgm:spPr/>
      <dgm:t>
        <a:bodyPr/>
        <a:lstStyle/>
        <a:p>
          <a:r>
            <a:rPr lang="sr-Cyrl-RS" dirty="0" smtClean="0"/>
            <a:t>ТИП 1</a:t>
          </a:r>
          <a:endParaRPr lang="sr-Cyrl-RS" dirty="0"/>
        </a:p>
      </dgm:t>
    </dgm:pt>
    <dgm:pt modelId="{4B7251EB-5FC5-410F-83C2-21BF00EA8901}" type="parTrans" cxnId="{134AB262-CE6F-4553-8CAA-C407F7E198D0}">
      <dgm:prSet/>
      <dgm:spPr/>
      <dgm:t>
        <a:bodyPr/>
        <a:lstStyle/>
        <a:p>
          <a:endParaRPr lang="sr-Cyrl-RS"/>
        </a:p>
      </dgm:t>
    </dgm:pt>
    <dgm:pt modelId="{0DE3CE77-978A-4EC6-A8C0-201949640350}" type="sibTrans" cxnId="{134AB262-CE6F-4553-8CAA-C407F7E198D0}">
      <dgm:prSet/>
      <dgm:spPr/>
      <dgm:t>
        <a:bodyPr/>
        <a:lstStyle/>
        <a:p>
          <a:endParaRPr lang="sr-Cyrl-RS"/>
        </a:p>
      </dgm:t>
    </dgm:pt>
    <dgm:pt modelId="{7C13E5FA-B71B-4186-9EFE-CC9D634E8151}">
      <dgm:prSet phldrT="[Text]"/>
      <dgm:spPr/>
      <dgm:t>
        <a:bodyPr/>
        <a:lstStyle/>
        <a:p>
          <a:r>
            <a:rPr lang="sr-Cyrl-RS" dirty="0" smtClean="0"/>
            <a:t>ТИП 2</a:t>
          </a:r>
          <a:endParaRPr lang="sr-Cyrl-RS" dirty="0"/>
        </a:p>
      </dgm:t>
    </dgm:pt>
    <dgm:pt modelId="{D5B3C6A1-9F6D-4787-9171-8FA838DA2B42}" type="parTrans" cxnId="{E2DE255D-CD79-4A61-9C05-34919D188775}">
      <dgm:prSet/>
      <dgm:spPr/>
      <dgm:t>
        <a:bodyPr/>
        <a:lstStyle/>
        <a:p>
          <a:endParaRPr lang="sr-Cyrl-RS"/>
        </a:p>
      </dgm:t>
    </dgm:pt>
    <dgm:pt modelId="{DB47D05A-5CCD-4BCD-9596-FE07EDE94A52}" type="sibTrans" cxnId="{E2DE255D-CD79-4A61-9C05-34919D188775}">
      <dgm:prSet/>
      <dgm:spPr/>
      <dgm:t>
        <a:bodyPr/>
        <a:lstStyle/>
        <a:p>
          <a:endParaRPr lang="sr-Cyrl-RS"/>
        </a:p>
      </dgm:t>
    </dgm:pt>
    <dgm:pt modelId="{C7E93D99-8CA9-41C0-9590-F8C0D6A705C4}">
      <dgm:prSet phldrT="[Text]"/>
      <dgm:spPr/>
      <dgm:t>
        <a:bodyPr/>
        <a:lstStyle/>
        <a:p>
          <a:r>
            <a:rPr lang="sr-Cyrl-RS" dirty="0" smtClean="0"/>
            <a:t>ТИП 3</a:t>
          </a:r>
          <a:endParaRPr lang="sr-Cyrl-RS" dirty="0"/>
        </a:p>
      </dgm:t>
    </dgm:pt>
    <dgm:pt modelId="{D79A7A6E-277A-4014-98FE-965318484C0A}" type="parTrans" cxnId="{1B77DB2A-2691-4CAD-831F-14C5D770A792}">
      <dgm:prSet/>
      <dgm:spPr/>
      <dgm:t>
        <a:bodyPr/>
        <a:lstStyle/>
        <a:p>
          <a:endParaRPr lang="sr-Cyrl-RS"/>
        </a:p>
      </dgm:t>
    </dgm:pt>
    <dgm:pt modelId="{05F6892D-A512-4495-ADA6-CFA8E860E44B}" type="sibTrans" cxnId="{1B77DB2A-2691-4CAD-831F-14C5D770A792}">
      <dgm:prSet/>
      <dgm:spPr/>
      <dgm:t>
        <a:bodyPr/>
        <a:lstStyle/>
        <a:p>
          <a:endParaRPr lang="sr-Cyrl-RS"/>
        </a:p>
      </dgm:t>
    </dgm:pt>
    <dgm:pt modelId="{8E8AEDA1-7154-424F-B1FD-1003E727D7E1}" type="pres">
      <dgm:prSet presAssocID="{1757064C-9D4F-4BC3-ACBF-C26197719E0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48CB17D-1FDA-4D97-8E29-8F81F11A5B99}" type="pres">
      <dgm:prSet presAssocID="{C8BDA23A-0F65-4122-ABE0-0308A47445D6}" presName="root1" presStyleCnt="0"/>
      <dgm:spPr/>
    </dgm:pt>
    <dgm:pt modelId="{C60B7FDE-15DD-45C1-9A8D-7551ECBDF327}" type="pres">
      <dgm:prSet presAssocID="{C8BDA23A-0F65-4122-ABE0-0308A47445D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E2B518E5-779B-4E10-9C38-BAF03D908535}" type="pres">
      <dgm:prSet presAssocID="{C8BDA23A-0F65-4122-ABE0-0308A47445D6}" presName="level2hierChild" presStyleCnt="0"/>
      <dgm:spPr/>
    </dgm:pt>
    <dgm:pt modelId="{806244A6-816D-4613-826A-CA49C0BD8A01}" type="pres">
      <dgm:prSet presAssocID="{4B7251EB-5FC5-410F-83C2-21BF00EA8901}" presName="conn2-1" presStyleLbl="parChTrans1D2" presStyleIdx="0" presStyleCnt="3"/>
      <dgm:spPr/>
    </dgm:pt>
    <dgm:pt modelId="{6CD1A843-0DD0-4D6C-81A4-3BB49FF06C98}" type="pres">
      <dgm:prSet presAssocID="{4B7251EB-5FC5-410F-83C2-21BF00EA8901}" presName="connTx" presStyleLbl="parChTrans1D2" presStyleIdx="0" presStyleCnt="3"/>
      <dgm:spPr/>
    </dgm:pt>
    <dgm:pt modelId="{298A7047-85C4-4B37-8EF0-183E30F01141}" type="pres">
      <dgm:prSet presAssocID="{AFB9ED0B-841F-47DD-8E29-ACB33212AC44}" presName="root2" presStyleCnt="0"/>
      <dgm:spPr/>
    </dgm:pt>
    <dgm:pt modelId="{6E32E670-33BD-42C5-8EB0-AFAEBD4A6AE2}" type="pres">
      <dgm:prSet presAssocID="{AFB9ED0B-841F-47DD-8E29-ACB33212AC44}" presName="LevelTwoTextNode" presStyleLbl="node2" presStyleIdx="0" presStyleCnt="3" custLinFactNeighborX="908" custLinFactNeighborY="2954">
        <dgm:presLayoutVars>
          <dgm:chPref val="3"/>
        </dgm:presLayoutVars>
      </dgm:prSet>
      <dgm:spPr/>
    </dgm:pt>
    <dgm:pt modelId="{B542252C-C70C-40AF-AC6E-A16AB9CE8CEB}" type="pres">
      <dgm:prSet presAssocID="{AFB9ED0B-841F-47DD-8E29-ACB33212AC44}" presName="level3hierChild" presStyleCnt="0"/>
      <dgm:spPr/>
    </dgm:pt>
    <dgm:pt modelId="{198FE248-C196-4726-97AF-4A36032F6D56}" type="pres">
      <dgm:prSet presAssocID="{D5B3C6A1-9F6D-4787-9171-8FA838DA2B42}" presName="conn2-1" presStyleLbl="parChTrans1D2" presStyleIdx="1" presStyleCnt="3"/>
      <dgm:spPr/>
    </dgm:pt>
    <dgm:pt modelId="{EB8445E0-984E-417F-81FF-D51AF9B7B867}" type="pres">
      <dgm:prSet presAssocID="{D5B3C6A1-9F6D-4787-9171-8FA838DA2B42}" presName="connTx" presStyleLbl="parChTrans1D2" presStyleIdx="1" presStyleCnt="3"/>
      <dgm:spPr/>
    </dgm:pt>
    <dgm:pt modelId="{1A8F55B7-07DD-4B28-B4BF-970D59CC0943}" type="pres">
      <dgm:prSet presAssocID="{7C13E5FA-B71B-4186-9EFE-CC9D634E8151}" presName="root2" presStyleCnt="0"/>
      <dgm:spPr/>
    </dgm:pt>
    <dgm:pt modelId="{AD4B1BA2-0E5D-4EA7-B5F4-6358A144F92C}" type="pres">
      <dgm:prSet presAssocID="{7C13E5FA-B71B-4186-9EFE-CC9D634E8151}" presName="LevelTwoTextNode" presStyleLbl="node2" presStyleIdx="1" presStyleCnt="3">
        <dgm:presLayoutVars>
          <dgm:chPref val="3"/>
        </dgm:presLayoutVars>
      </dgm:prSet>
      <dgm:spPr/>
    </dgm:pt>
    <dgm:pt modelId="{BFF948A3-2078-4DCF-BF75-5AB8990853EE}" type="pres">
      <dgm:prSet presAssocID="{7C13E5FA-B71B-4186-9EFE-CC9D634E8151}" presName="level3hierChild" presStyleCnt="0"/>
      <dgm:spPr/>
    </dgm:pt>
    <dgm:pt modelId="{04A79FDA-DE05-4356-AC0C-5EE973121A23}" type="pres">
      <dgm:prSet presAssocID="{D79A7A6E-277A-4014-98FE-965318484C0A}" presName="conn2-1" presStyleLbl="parChTrans1D2" presStyleIdx="2" presStyleCnt="3"/>
      <dgm:spPr/>
    </dgm:pt>
    <dgm:pt modelId="{4D0E1474-49E2-4291-8EB2-B48A3B9F0630}" type="pres">
      <dgm:prSet presAssocID="{D79A7A6E-277A-4014-98FE-965318484C0A}" presName="connTx" presStyleLbl="parChTrans1D2" presStyleIdx="2" presStyleCnt="3"/>
      <dgm:spPr/>
    </dgm:pt>
    <dgm:pt modelId="{83A8A59E-1724-4B7D-8271-EE653F11F5E7}" type="pres">
      <dgm:prSet presAssocID="{C7E93D99-8CA9-41C0-9590-F8C0D6A705C4}" presName="root2" presStyleCnt="0"/>
      <dgm:spPr/>
    </dgm:pt>
    <dgm:pt modelId="{C125EAF9-9905-43EC-9FE1-FB419E043895}" type="pres">
      <dgm:prSet presAssocID="{C7E93D99-8CA9-41C0-9590-F8C0D6A705C4}" presName="LevelTwoTextNode" presStyleLbl="node2" presStyleIdx="2" presStyleCnt="3">
        <dgm:presLayoutVars>
          <dgm:chPref val="3"/>
        </dgm:presLayoutVars>
      </dgm:prSet>
      <dgm:spPr/>
    </dgm:pt>
    <dgm:pt modelId="{813B057D-51DB-4D05-A1C6-EF9F77A8E488}" type="pres">
      <dgm:prSet presAssocID="{C7E93D99-8CA9-41C0-9590-F8C0D6A705C4}" presName="level3hierChild" presStyleCnt="0"/>
      <dgm:spPr/>
    </dgm:pt>
  </dgm:ptLst>
  <dgm:cxnLst>
    <dgm:cxn modelId="{E2DE255D-CD79-4A61-9C05-34919D188775}" srcId="{C8BDA23A-0F65-4122-ABE0-0308A47445D6}" destId="{7C13E5FA-B71B-4186-9EFE-CC9D634E8151}" srcOrd="1" destOrd="0" parTransId="{D5B3C6A1-9F6D-4787-9171-8FA838DA2B42}" sibTransId="{DB47D05A-5CCD-4BCD-9596-FE07EDE94A52}"/>
    <dgm:cxn modelId="{C80E1732-8D71-4CEB-AC42-F9CD53D4A6AD}" srcId="{1757064C-9D4F-4BC3-ACBF-C26197719E0D}" destId="{C8BDA23A-0F65-4122-ABE0-0308A47445D6}" srcOrd="0" destOrd="0" parTransId="{3763727B-ECF3-43AB-9E95-C7839B829A3B}" sibTransId="{85E2DA87-90D7-493D-975F-B82E72B25066}"/>
    <dgm:cxn modelId="{7E3F702D-C95A-49BA-9AAB-9E0CC1DC8BD3}" type="presOf" srcId="{D79A7A6E-277A-4014-98FE-965318484C0A}" destId="{04A79FDA-DE05-4356-AC0C-5EE973121A23}" srcOrd="0" destOrd="0" presId="urn:microsoft.com/office/officeart/2008/layout/HorizontalMultiLevelHierarchy"/>
    <dgm:cxn modelId="{134AB262-CE6F-4553-8CAA-C407F7E198D0}" srcId="{C8BDA23A-0F65-4122-ABE0-0308A47445D6}" destId="{AFB9ED0B-841F-47DD-8E29-ACB33212AC44}" srcOrd="0" destOrd="0" parTransId="{4B7251EB-5FC5-410F-83C2-21BF00EA8901}" sibTransId="{0DE3CE77-978A-4EC6-A8C0-201949640350}"/>
    <dgm:cxn modelId="{C04C1CE9-EB66-4B6D-A11B-903EDFA8770E}" type="presOf" srcId="{4B7251EB-5FC5-410F-83C2-21BF00EA8901}" destId="{806244A6-816D-4613-826A-CA49C0BD8A01}" srcOrd="0" destOrd="0" presId="urn:microsoft.com/office/officeart/2008/layout/HorizontalMultiLevelHierarchy"/>
    <dgm:cxn modelId="{86BA36C6-C243-44E1-A129-797BE3F06EC2}" type="presOf" srcId="{D5B3C6A1-9F6D-4787-9171-8FA838DA2B42}" destId="{198FE248-C196-4726-97AF-4A36032F6D56}" srcOrd="0" destOrd="0" presId="urn:microsoft.com/office/officeart/2008/layout/HorizontalMultiLevelHierarchy"/>
    <dgm:cxn modelId="{C0F13FF7-1BD7-4309-AE40-6CDC1BA76B23}" type="presOf" srcId="{AFB9ED0B-841F-47DD-8E29-ACB33212AC44}" destId="{6E32E670-33BD-42C5-8EB0-AFAEBD4A6AE2}" srcOrd="0" destOrd="0" presId="urn:microsoft.com/office/officeart/2008/layout/HorizontalMultiLevelHierarchy"/>
    <dgm:cxn modelId="{91926647-8641-4E59-9AF2-B24479FE2357}" type="presOf" srcId="{D79A7A6E-277A-4014-98FE-965318484C0A}" destId="{4D0E1474-49E2-4291-8EB2-B48A3B9F0630}" srcOrd="1" destOrd="0" presId="urn:microsoft.com/office/officeart/2008/layout/HorizontalMultiLevelHierarchy"/>
    <dgm:cxn modelId="{BD3FFC6D-7189-4894-9C9A-E49FED2F2C36}" type="presOf" srcId="{C8BDA23A-0F65-4122-ABE0-0308A47445D6}" destId="{C60B7FDE-15DD-45C1-9A8D-7551ECBDF327}" srcOrd="0" destOrd="0" presId="urn:microsoft.com/office/officeart/2008/layout/HorizontalMultiLevelHierarchy"/>
    <dgm:cxn modelId="{2506D018-FB09-4793-A2AE-081E2157B867}" type="presOf" srcId="{D5B3C6A1-9F6D-4787-9171-8FA838DA2B42}" destId="{EB8445E0-984E-417F-81FF-D51AF9B7B867}" srcOrd="1" destOrd="0" presId="urn:microsoft.com/office/officeart/2008/layout/HorizontalMultiLevelHierarchy"/>
    <dgm:cxn modelId="{7C9A0166-EA3C-4C29-BA57-E72D26AC9847}" type="presOf" srcId="{7C13E5FA-B71B-4186-9EFE-CC9D634E8151}" destId="{AD4B1BA2-0E5D-4EA7-B5F4-6358A144F92C}" srcOrd="0" destOrd="0" presId="urn:microsoft.com/office/officeart/2008/layout/HorizontalMultiLevelHierarchy"/>
    <dgm:cxn modelId="{72EE52EE-0D1A-4FD8-B575-EC8F40EEF3F4}" type="presOf" srcId="{1757064C-9D4F-4BC3-ACBF-C26197719E0D}" destId="{8E8AEDA1-7154-424F-B1FD-1003E727D7E1}" srcOrd="0" destOrd="0" presId="urn:microsoft.com/office/officeart/2008/layout/HorizontalMultiLevelHierarchy"/>
    <dgm:cxn modelId="{1B77DB2A-2691-4CAD-831F-14C5D770A792}" srcId="{C8BDA23A-0F65-4122-ABE0-0308A47445D6}" destId="{C7E93D99-8CA9-41C0-9590-F8C0D6A705C4}" srcOrd="2" destOrd="0" parTransId="{D79A7A6E-277A-4014-98FE-965318484C0A}" sibTransId="{05F6892D-A512-4495-ADA6-CFA8E860E44B}"/>
    <dgm:cxn modelId="{2C54F925-686A-4768-953C-5FF6E9AD758F}" type="presOf" srcId="{C7E93D99-8CA9-41C0-9590-F8C0D6A705C4}" destId="{C125EAF9-9905-43EC-9FE1-FB419E043895}" srcOrd="0" destOrd="0" presId="urn:microsoft.com/office/officeart/2008/layout/HorizontalMultiLevelHierarchy"/>
    <dgm:cxn modelId="{111E5389-4B19-403D-A6CA-B47AD39FBEE9}" type="presOf" srcId="{4B7251EB-5FC5-410F-83C2-21BF00EA8901}" destId="{6CD1A843-0DD0-4D6C-81A4-3BB49FF06C98}" srcOrd="1" destOrd="0" presId="urn:microsoft.com/office/officeart/2008/layout/HorizontalMultiLevelHierarchy"/>
    <dgm:cxn modelId="{6F51856F-AAA7-496E-A0D0-3C24A3C794DD}" type="presParOf" srcId="{8E8AEDA1-7154-424F-B1FD-1003E727D7E1}" destId="{348CB17D-1FDA-4D97-8E29-8F81F11A5B99}" srcOrd="0" destOrd="0" presId="urn:microsoft.com/office/officeart/2008/layout/HorizontalMultiLevelHierarchy"/>
    <dgm:cxn modelId="{1954D685-2FC5-4D34-AD66-925BCDB8F689}" type="presParOf" srcId="{348CB17D-1FDA-4D97-8E29-8F81F11A5B99}" destId="{C60B7FDE-15DD-45C1-9A8D-7551ECBDF327}" srcOrd="0" destOrd="0" presId="urn:microsoft.com/office/officeart/2008/layout/HorizontalMultiLevelHierarchy"/>
    <dgm:cxn modelId="{D37996AD-2ED3-474A-BE37-E5BF1209352D}" type="presParOf" srcId="{348CB17D-1FDA-4D97-8E29-8F81F11A5B99}" destId="{E2B518E5-779B-4E10-9C38-BAF03D908535}" srcOrd="1" destOrd="0" presId="urn:microsoft.com/office/officeart/2008/layout/HorizontalMultiLevelHierarchy"/>
    <dgm:cxn modelId="{C7816757-68D1-4A17-A22F-89FC5E14315B}" type="presParOf" srcId="{E2B518E5-779B-4E10-9C38-BAF03D908535}" destId="{806244A6-816D-4613-826A-CA49C0BD8A01}" srcOrd="0" destOrd="0" presId="urn:microsoft.com/office/officeart/2008/layout/HorizontalMultiLevelHierarchy"/>
    <dgm:cxn modelId="{73EF9F85-AE65-419E-B0DC-2CF826959923}" type="presParOf" srcId="{806244A6-816D-4613-826A-CA49C0BD8A01}" destId="{6CD1A843-0DD0-4D6C-81A4-3BB49FF06C98}" srcOrd="0" destOrd="0" presId="urn:microsoft.com/office/officeart/2008/layout/HorizontalMultiLevelHierarchy"/>
    <dgm:cxn modelId="{9BAD05F6-9FC3-4283-AAD9-08EE07276CBA}" type="presParOf" srcId="{E2B518E5-779B-4E10-9C38-BAF03D908535}" destId="{298A7047-85C4-4B37-8EF0-183E30F01141}" srcOrd="1" destOrd="0" presId="urn:microsoft.com/office/officeart/2008/layout/HorizontalMultiLevelHierarchy"/>
    <dgm:cxn modelId="{3C621160-C29B-4AB5-93DB-9747B3517E06}" type="presParOf" srcId="{298A7047-85C4-4B37-8EF0-183E30F01141}" destId="{6E32E670-33BD-42C5-8EB0-AFAEBD4A6AE2}" srcOrd="0" destOrd="0" presId="urn:microsoft.com/office/officeart/2008/layout/HorizontalMultiLevelHierarchy"/>
    <dgm:cxn modelId="{0FBD6513-3976-4289-8201-85E8CF2610AA}" type="presParOf" srcId="{298A7047-85C4-4B37-8EF0-183E30F01141}" destId="{B542252C-C70C-40AF-AC6E-A16AB9CE8CEB}" srcOrd="1" destOrd="0" presId="urn:microsoft.com/office/officeart/2008/layout/HorizontalMultiLevelHierarchy"/>
    <dgm:cxn modelId="{C70C0CFB-498D-4E4C-B4BB-DBB0B6FFE486}" type="presParOf" srcId="{E2B518E5-779B-4E10-9C38-BAF03D908535}" destId="{198FE248-C196-4726-97AF-4A36032F6D56}" srcOrd="2" destOrd="0" presId="urn:microsoft.com/office/officeart/2008/layout/HorizontalMultiLevelHierarchy"/>
    <dgm:cxn modelId="{8BB70E6C-F2E4-45C6-AE4F-02FFA36BD7DF}" type="presParOf" srcId="{198FE248-C196-4726-97AF-4A36032F6D56}" destId="{EB8445E0-984E-417F-81FF-D51AF9B7B867}" srcOrd="0" destOrd="0" presId="urn:microsoft.com/office/officeart/2008/layout/HorizontalMultiLevelHierarchy"/>
    <dgm:cxn modelId="{2E49458A-2EA6-43A5-AB6A-F628BD6FEACA}" type="presParOf" srcId="{E2B518E5-779B-4E10-9C38-BAF03D908535}" destId="{1A8F55B7-07DD-4B28-B4BF-970D59CC0943}" srcOrd="3" destOrd="0" presId="urn:microsoft.com/office/officeart/2008/layout/HorizontalMultiLevelHierarchy"/>
    <dgm:cxn modelId="{B554067F-451B-434F-89DE-295908D48644}" type="presParOf" srcId="{1A8F55B7-07DD-4B28-B4BF-970D59CC0943}" destId="{AD4B1BA2-0E5D-4EA7-B5F4-6358A144F92C}" srcOrd="0" destOrd="0" presId="urn:microsoft.com/office/officeart/2008/layout/HorizontalMultiLevelHierarchy"/>
    <dgm:cxn modelId="{48944F90-7675-40AF-92DD-0EF853C933AA}" type="presParOf" srcId="{1A8F55B7-07DD-4B28-B4BF-970D59CC0943}" destId="{BFF948A3-2078-4DCF-BF75-5AB8990853EE}" srcOrd="1" destOrd="0" presId="urn:microsoft.com/office/officeart/2008/layout/HorizontalMultiLevelHierarchy"/>
    <dgm:cxn modelId="{DB88849D-47C2-44CC-A69D-BA32409AB993}" type="presParOf" srcId="{E2B518E5-779B-4E10-9C38-BAF03D908535}" destId="{04A79FDA-DE05-4356-AC0C-5EE973121A23}" srcOrd="4" destOrd="0" presId="urn:microsoft.com/office/officeart/2008/layout/HorizontalMultiLevelHierarchy"/>
    <dgm:cxn modelId="{B347C42B-2450-4E27-9F7D-A945515CAE9F}" type="presParOf" srcId="{04A79FDA-DE05-4356-AC0C-5EE973121A23}" destId="{4D0E1474-49E2-4291-8EB2-B48A3B9F0630}" srcOrd="0" destOrd="0" presId="urn:microsoft.com/office/officeart/2008/layout/HorizontalMultiLevelHierarchy"/>
    <dgm:cxn modelId="{BF262DC3-1CA6-41CB-ACB1-B92B548AF774}" type="presParOf" srcId="{E2B518E5-779B-4E10-9C38-BAF03D908535}" destId="{83A8A59E-1724-4B7D-8271-EE653F11F5E7}" srcOrd="5" destOrd="0" presId="urn:microsoft.com/office/officeart/2008/layout/HorizontalMultiLevelHierarchy"/>
    <dgm:cxn modelId="{7EA64EB7-23B4-4FDC-8C03-9ABBA6F03D8B}" type="presParOf" srcId="{83A8A59E-1724-4B7D-8271-EE653F11F5E7}" destId="{C125EAF9-9905-43EC-9FE1-FB419E043895}" srcOrd="0" destOrd="0" presId="urn:microsoft.com/office/officeart/2008/layout/HorizontalMultiLevelHierarchy"/>
    <dgm:cxn modelId="{94E10ECC-E50C-4BBB-B6FC-3E1A4C07871F}" type="presParOf" srcId="{83A8A59E-1724-4B7D-8271-EE653F11F5E7}" destId="{813B057D-51DB-4D05-A1C6-EF9F77A8E48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295771-5966-4C2E-BBB0-AE0F99292CEE}" type="doc">
      <dgm:prSet loTypeId="urn:microsoft.com/office/officeart/2008/layout/RadialCluster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8536EB51-EA78-41AD-9BAE-865409EFF7DE}">
      <dgm:prSet phldrT="[Text]"/>
      <dgm:spPr/>
      <dgm:t>
        <a:bodyPr/>
        <a:lstStyle/>
        <a:p>
          <a:r>
            <a:rPr lang="sr-Cyrl-RS" dirty="0" smtClean="0"/>
            <a:t>Одлучујуће чињенице код сукоба пореских закона</a:t>
          </a:r>
          <a:endParaRPr lang="sr-Cyrl-RS" dirty="0"/>
        </a:p>
      </dgm:t>
    </dgm:pt>
    <dgm:pt modelId="{505398A8-9F1C-4375-B3B9-2F6736BA3022}" type="parTrans" cxnId="{E3BE41D3-938E-4BEC-946B-2ACEAD114620}">
      <dgm:prSet/>
      <dgm:spPr/>
      <dgm:t>
        <a:bodyPr/>
        <a:lstStyle/>
        <a:p>
          <a:endParaRPr lang="sr-Cyrl-RS"/>
        </a:p>
      </dgm:t>
    </dgm:pt>
    <dgm:pt modelId="{F4345507-2E2D-435D-AD59-0CDE5262D4CB}" type="sibTrans" cxnId="{E3BE41D3-938E-4BEC-946B-2ACEAD114620}">
      <dgm:prSet/>
      <dgm:spPr/>
      <dgm:t>
        <a:bodyPr/>
        <a:lstStyle/>
        <a:p>
          <a:endParaRPr lang="sr-Cyrl-RS"/>
        </a:p>
      </dgm:t>
    </dgm:pt>
    <dgm:pt modelId="{C05C0757-384C-4DBB-843B-E8285DC9F7E4}">
      <dgm:prSet phldrT="[Text]"/>
      <dgm:spPr/>
      <dgm:t>
        <a:bodyPr/>
        <a:lstStyle/>
        <a:p>
          <a:r>
            <a:rPr lang="sr-Cyrl-RS" dirty="0" smtClean="0"/>
            <a:t>Држављанство </a:t>
          </a:r>
          <a:endParaRPr lang="sr-Cyrl-RS" dirty="0"/>
        </a:p>
      </dgm:t>
    </dgm:pt>
    <dgm:pt modelId="{4409B08F-2121-408C-8EDA-14FF72BCF51C}" type="parTrans" cxnId="{0E39EC66-DC70-4500-B7F9-E1C86658334E}">
      <dgm:prSet/>
      <dgm:spPr/>
      <dgm:t>
        <a:bodyPr/>
        <a:lstStyle/>
        <a:p>
          <a:endParaRPr lang="sr-Cyrl-RS"/>
        </a:p>
      </dgm:t>
    </dgm:pt>
    <dgm:pt modelId="{DC103053-CE9D-4148-9E6F-EF0D741B8390}" type="sibTrans" cxnId="{0E39EC66-DC70-4500-B7F9-E1C86658334E}">
      <dgm:prSet/>
      <dgm:spPr/>
      <dgm:t>
        <a:bodyPr/>
        <a:lstStyle/>
        <a:p>
          <a:endParaRPr lang="sr-Cyrl-RS"/>
        </a:p>
      </dgm:t>
    </dgm:pt>
    <dgm:pt modelId="{D17D8ECB-FEBF-4454-AFAD-E84817506817}">
      <dgm:prSet phldrT="[Text]"/>
      <dgm:spPr/>
      <dgm:t>
        <a:bodyPr/>
        <a:lstStyle/>
        <a:p>
          <a:r>
            <a:rPr lang="sr-Cyrl-RS" dirty="0" smtClean="0"/>
            <a:t>Резидентство</a:t>
          </a:r>
          <a:endParaRPr lang="sr-Cyrl-RS" dirty="0"/>
        </a:p>
      </dgm:t>
    </dgm:pt>
    <dgm:pt modelId="{E34C468C-638A-4BC0-8725-6AFB631B2FEC}" type="parTrans" cxnId="{E67A3198-3898-411B-8202-DD697E2766FD}">
      <dgm:prSet/>
      <dgm:spPr/>
      <dgm:t>
        <a:bodyPr/>
        <a:lstStyle/>
        <a:p>
          <a:endParaRPr lang="sr-Cyrl-RS"/>
        </a:p>
      </dgm:t>
    </dgm:pt>
    <dgm:pt modelId="{D61F6CC8-BD25-4C23-BE56-AC066E983774}" type="sibTrans" cxnId="{E67A3198-3898-411B-8202-DD697E2766FD}">
      <dgm:prSet/>
      <dgm:spPr/>
      <dgm:t>
        <a:bodyPr/>
        <a:lstStyle/>
        <a:p>
          <a:endParaRPr lang="sr-Cyrl-RS"/>
        </a:p>
      </dgm:t>
    </dgm:pt>
    <dgm:pt modelId="{471BC9DC-9DA9-4986-91CB-BC762DBDA232}">
      <dgm:prSet phldrT="[Text]"/>
      <dgm:spPr/>
      <dgm:t>
        <a:bodyPr/>
        <a:lstStyle/>
        <a:p>
          <a:r>
            <a:rPr lang="sr-Cyrl-RS" dirty="0" smtClean="0"/>
            <a:t>Извор</a:t>
          </a:r>
          <a:endParaRPr lang="sr-Cyrl-RS" dirty="0"/>
        </a:p>
      </dgm:t>
    </dgm:pt>
    <dgm:pt modelId="{53E688B4-D5FE-4886-8402-815B103C46E3}" type="parTrans" cxnId="{BD48F733-6694-45E0-9CB4-40D47445FB12}">
      <dgm:prSet/>
      <dgm:spPr/>
      <dgm:t>
        <a:bodyPr/>
        <a:lstStyle/>
        <a:p>
          <a:endParaRPr lang="sr-Cyrl-RS"/>
        </a:p>
      </dgm:t>
    </dgm:pt>
    <dgm:pt modelId="{0E2821E1-0BC6-4451-BC9F-2FCA7DF1A610}" type="sibTrans" cxnId="{BD48F733-6694-45E0-9CB4-40D47445FB12}">
      <dgm:prSet/>
      <dgm:spPr/>
      <dgm:t>
        <a:bodyPr/>
        <a:lstStyle/>
        <a:p>
          <a:endParaRPr lang="sr-Cyrl-RS"/>
        </a:p>
      </dgm:t>
    </dgm:pt>
    <dgm:pt modelId="{014DEBB8-B198-4643-832E-1D6047DB665C}" type="pres">
      <dgm:prSet presAssocID="{1B295771-5966-4C2E-BBB0-AE0F99292CE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29D182C-C864-4AA5-99DE-86A7EA7DCD6F}" type="pres">
      <dgm:prSet presAssocID="{8536EB51-EA78-41AD-9BAE-865409EFF7DE}" presName="singleCycle" presStyleCnt="0"/>
      <dgm:spPr/>
    </dgm:pt>
    <dgm:pt modelId="{9A9286C6-58FD-4854-9A13-69F7FF896BAC}" type="pres">
      <dgm:prSet presAssocID="{8536EB51-EA78-41AD-9BAE-865409EFF7DE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sr-Cyrl-RS"/>
        </a:p>
      </dgm:t>
    </dgm:pt>
    <dgm:pt modelId="{ADE1A4D5-562F-45FA-905E-FC5DD16BD62E}" type="pres">
      <dgm:prSet presAssocID="{4409B08F-2121-408C-8EDA-14FF72BCF51C}" presName="Name56" presStyleLbl="parChTrans1D2" presStyleIdx="0" presStyleCnt="3"/>
      <dgm:spPr/>
    </dgm:pt>
    <dgm:pt modelId="{9E5E4AC0-93B7-4834-9C19-A61363FAC29B}" type="pres">
      <dgm:prSet presAssocID="{C05C0757-384C-4DBB-843B-E8285DC9F7E4}" presName="text0" presStyleLbl="node1" presStyleIdx="1" presStyleCnt="4" custScaleX="181358">
        <dgm:presLayoutVars>
          <dgm:bulletEnabled val="1"/>
        </dgm:presLayoutVars>
      </dgm:prSet>
      <dgm:spPr/>
    </dgm:pt>
    <dgm:pt modelId="{1E8C9E28-534E-4943-B901-2C8F6FD885CF}" type="pres">
      <dgm:prSet presAssocID="{E34C468C-638A-4BC0-8725-6AFB631B2FEC}" presName="Name56" presStyleLbl="parChTrans1D2" presStyleIdx="1" presStyleCnt="3"/>
      <dgm:spPr/>
    </dgm:pt>
    <dgm:pt modelId="{F2BFDEFE-F1BA-4E3C-BF6A-093A11CB11EF}" type="pres">
      <dgm:prSet presAssocID="{D17D8ECB-FEBF-4454-AFAD-E84817506817}" presName="text0" presStyleLbl="node1" presStyleIdx="2" presStyleCnt="4" custScaleX="204337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747D379-4F78-4C80-B1BC-988D5DAF186D}" type="pres">
      <dgm:prSet presAssocID="{53E688B4-D5FE-4886-8402-815B103C46E3}" presName="Name56" presStyleLbl="parChTrans1D2" presStyleIdx="2" presStyleCnt="3"/>
      <dgm:spPr/>
    </dgm:pt>
    <dgm:pt modelId="{CBF7775B-F4F6-4539-8CDB-05D0870AD9C1}" type="pres">
      <dgm:prSet presAssocID="{471BC9DC-9DA9-4986-91CB-BC762DBDA232}" presName="text0" presStyleLbl="node1" presStyleIdx="3" presStyleCnt="4" custScaleX="170099">
        <dgm:presLayoutVars>
          <dgm:bulletEnabled val="1"/>
        </dgm:presLayoutVars>
      </dgm:prSet>
      <dgm:spPr/>
    </dgm:pt>
  </dgm:ptLst>
  <dgm:cxnLst>
    <dgm:cxn modelId="{E3BE41D3-938E-4BEC-946B-2ACEAD114620}" srcId="{1B295771-5966-4C2E-BBB0-AE0F99292CEE}" destId="{8536EB51-EA78-41AD-9BAE-865409EFF7DE}" srcOrd="0" destOrd="0" parTransId="{505398A8-9F1C-4375-B3B9-2F6736BA3022}" sibTransId="{F4345507-2E2D-435D-AD59-0CDE5262D4CB}"/>
    <dgm:cxn modelId="{3256573C-FD76-40AD-998B-B975F0177B62}" type="presOf" srcId="{C05C0757-384C-4DBB-843B-E8285DC9F7E4}" destId="{9E5E4AC0-93B7-4834-9C19-A61363FAC29B}" srcOrd="0" destOrd="0" presId="urn:microsoft.com/office/officeart/2008/layout/RadialCluster"/>
    <dgm:cxn modelId="{00FE027A-023A-4201-85DB-9D3A0AD7DCE1}" type="presOf" srcId="{53E688B4-D5FE-4886-8402-815B103C46E3}" destId="{9747D379-4F78-4C80-B1BC-988D5DAF186D}" srcOrd="0" destOrd="0" presId="urn:microsoft.com/office/officeart/2008/layout/RadialCluster"/>
    <dgm:cxn modelId="{5FA3603F-8A62-4D8A-AA78-FADD20AA70EA}" type="presOf" srcId="{E34C468C-638A-4BC0-8725-6AFB631B2FEC}" destId="{1E8C9E28-534E-4943-B901-2C8F6FD885CF}" srcOrd="0" destOrd="0" presId="urn:microsoft.com/office/officeart/2008/layout/RadialCluster"/>
    <dgm:cxn modelId="{0E39EC66-DC70-4500-B7F9-E1C86658334E}" srcId="{8536EB51-EA78-41AD-9BAE-865409EFF7DE}" destId="{C05C0757-384C-4DBB-843B-E8285DC9F7E4}" srcOrd="0" destOrd="0" parTransId="{4409B08F-2121-408C-8EDA-14FF72BCF51C}" sibTransId="{DC103053-CE9D-4148-9E6F-EF0D741B8390}"/>
    <dgm:cxn modelId="{BD48F733-6694-45E0-9CB4-40D47445FB12}" srcId="{8536EB51-EA78-41AD-9BAE-865409EFF7DE}" destId="{471BC9DC-9DA9-4986-91CB-BC762DBDA232}" srcOrd="2" destOrd="0" parTransId="{53E688B4-D5FE-4886-8402-815B103C46E3}" sibTransId="{0E2821E1-0BC6-4451-BC9F-2FCA7DF1A610}"/>
    <dgm:cxn modelId="{00D734F7-920B-4D26-93B8-DB4CC0C99DA5}" type="presOf" srcId="{471BC9DC-9DA9-4986-91CB-BC762DBDA232}" destId="{CBF7775B-F4F6-4539-8CDB-05D0870AD9C1}" srcOrd="0" destOrd="0" presId="urn:microsoft.com/office/officeart/2008/layout/RadialCluster"/>
    <dgm:cxn modelId="{E67A3198-3898-411B-8202-DD697E2766FD}" srcId="{8536EB51-EA78-41AD-9BAE-865409EFF7DE}" destId="{D17D8ECB-FEBF-4454-AFAD-E84817506817}" srcOrd="1" destOrd="0" parTransId="{E34C468C-638A-4BC0-8725-6AFB631B2FEC}" sibTransId="{D61F6CC8-BD25-4C23-BE56-AC066E983774}"/>
    <dgm:cxn modelId="{65AE726F-CEC2-41E0-A04D-71B607251F3C}" type="presOf" srcId="{1B295771-5966-4C2E-BBB0-AE0F99292CEE}" destId="{014DEBB8-B198-4643-832E-1D6047DB665C}" srcOrd="0" destOrd="0" presId="urn:microsoft.com/office/officeart/2008/layout/RadialCluster"/>
    <dgm:cxn modelId="{1B5F81F8-0BB2-4566-BF0E-079B0F61B684}" type="presOf" srcId="{4409B08F-2121-408C-8EDA-14FF72BCF51C}" destId="{ADE1A4D5-562F-45FA-905E-FC5DD16BD62E}" srcOrd="0" destOrd="0" presId="urn:microsoft.com/office/officeart/2008/layout/RadialCluster"/>
    <dgm:cxn modelId="{2917E5E7-07D8-43D0-A387-832EBA64A6F5}" type="presOf" srcId="{D17D8ECB-FEBF-4454-AFAD-E84817506817}" destId="{F2BFDEFE-F1BA-4E3C-BF6A-093A11CB11EF}" srcOrd="0" destOrd="0" presId="urn:microsoft.com/office/officeart/2008/layout/RadialCluster"/>
    <dgm:cxn modelId="{4D3A9313-BAF9-40BF-8CAE-F2C0499E358C}" type="presOf" srcId="{8536EB51-EA78-41AD-9BAE-865409EFF7DE}" destId="{9A9286C6-58FD-4854-9A13-69F7FF896BAC}" srcOrd="0" destOrd="0" presId="urn:microsoft.com/office/officeart/2008/layout/RadialCluster"/>
    <dgm:cxn modelId="{CE8879A1-BB9F-4538-9130-59818A0456AA}" type="presParOf" srcId="{014DEBB8-B198-4643-832E-1D6047DB665C}" destId="{729D182C-C864-4AA5-99DE-86A7EA7DCD6F}" srcOrd="0" destOrd="0" presId="urn:microsoft.com/office/officeart/2008/layout/RadialCluster"/>
    <dgm:cxn modelId="{4932FFDB-4428-4072-9A89-07C1B7D20523}" type="presParOf" srcId="{729D182C-C864-4AA5-99DE-86A7EA7DCD6F}" destId="{9A9286C6-58FD-4854-9A13-69F7FF896BAC}" srcOrd="0" destOrd="0" presId="urn:microsoft.com/office/officeart/2008/layout/RadialCluster"/>
    <dgm:cxn modelId="{714830EB-82D3-4B9F-AF41-1EAC7275C9C5}" type="presParOf" srcId="{729D182C-C864-4AA5-99DE-86A7EA7DCD6F}" destId="{ADE1A4D5-562F-45FA-905E-FC5DD16BD62E}" srcOrd="1" destOrd="0" presId="urn:microsoft.com/office/officeart/2008/layout/RadialCluster"/>
    <dgm:cxn modelId="{E2199E6B-AE74-4D80-B1CC-9CC234301AFF}" type="presParOf" srcId="{729D182C-C864-4AA5-99DE-86A7EA7DCD6F}" destId="{9E5E4AC0-93B7-4834-9C19-A61363FAC29B}" srcOrd="2" destOrd="0" presId="urn:microsoft.com/office/officeart/2008/layout/RadialCluster"/>
    <dgm:cxn modelId="{CFA14AF1-6BE1-42B1-8F3E-D7D3C40B4E86}" type="presParOf" srcId="{729D182C-C864-4AA5-99DE-86A7EA7DCD6F}" destId="{1E8C9E28-534E-4943-B901-2C8F6FD885CF}" srcOrd="3" destOrd="0" presId="urn:microsoft.com/office/officeart/2008/layout/RadialCluster"/>
    <dgm:cxn modelId="{327A2A8C-23DF-4B3C-9265-8CB68CDAC854}" type="presParOf" srcId="{729D182C-C864-4AA5-99DE-86A7EA7DCD6F}" destId="{F2BFDEFE-F1BA-4E3C-BF6A-093A11CB11EF}" srcOrd="4" destOrd="0" presId="urn:microsoft.com/office/officeart/2008/layout/RadialCluster"/>
    <dgm:cxn modelId="{414E9A2C-03F6-4B05-BEC8-97D4361E3ED3}" type="presParOf" srcId="{729D182C-C864-4AA5-99DE-86A7EA7DCD6F}" destId="{9747D379-4F78-4C80-B1BC-988D5DAF186D}" srcOrd="5" destOrd="0" presId="urn:microsoft.com/office/officeart/2008/layout/RadialCluster"/>
    <dgm:cxn modelId="{8C04FBF7-BDDB-444C-8AB7-48497ACC7305}" type="presParOf" srcId="{729D182C-C864-4AA5-99DE-86A7EA7DCD6F}" destId="{CBF7775B-F4F6-4539-8CDB-05D0870AD9C1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92EA25-F6E9-4DE2-A3EF-BB7950A26DDB}" type="doc">
      <dgm:prSet loTypeId="urn:microsoft.com/office/officeart/2005/8/layout/lProcess2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77ED0287-BD66-4C34-81B1-CA36A138ED20}">
      <dgm:prSet phldrT="[Text]"/>
      <dgm:spPr/>
      <dgm:t>
        <a:bodyPr/>
        <a:lstStyle/>
        <a:p>
          <a:r>
            <a:rPr lang="sr-Cyrl-RS" dirty="0" smtClean="0"/>
            <a:t>Сукоб неограничене и ограничене пореске обавезе</a:t>
          </a:r>
          <a:endParaRPr lang="sr-Cyrl-RS" dirty="0"/>
        </a:p>
      </dgm:t>
    </dgm:pt>
    <dgm:pt modelId="{EABE5624-DE96-4D02-9A57-27139D7630D2}" type="parTrans" cxnId="{129F087E-BDF2-403F-B3C1-014FCDA9E503}">
      <dgm:prSet/>
      <dgm:spPr/>
      <dgm:t>
        <a:bodyPr/>
        <a:lstStyle/>
        <a:p>
          <a:endParaRPr lang="sr-Cyrl-RS"/>
        </a:p>
      </dgm:t>
    </dgm:pt>
    <dgm:pt modelId="{60B417B5-FE2E-41B5-81D4-5FDADBDB1C1A}" type="sibTrans" cxnId="{129F087E-BDF2-403F-B3C1-014FCDA9E503}">
      <dgm:prSet/>
      <dgm:spPr/>
      <dgm:t>
        <a:bodyPr/>
        <a:lstStyle/>
        <a:p>
          <a:endParaRPr lang="sr-Cyrl-RS"/>
        </a:p>
      </dgm:t>
    </dgm:pt>
    <dgm:pt modelId="{A0153A4A-7023-4B02-AAFF-B2FB35BB284B}">
      <dgm:prSet phldrT="[Text]"/>
      <dgm:spPr/>
      <dgm:t>
        <a:bodyPr/>
        <a:lstStyle/>
        <a:p>
          <a:r>
            <a:rPr lang="sr-Cyrl-RS" dirty="0" smtClean="0"/>
            <a:t>Земља резидентства опорезује светски доходак односно светску имовину својих резидената док земља извора опорезује доходак који потиче са њене територије односно имовину која се налази на њеној територији</a:t>
          </a:r>
          <a:endParaRPr lang="sr-Cyrl-RS" dirty="0"/>
        </a:p>
      </dgm:t>
    </dgm:pt>
    <dgm:pt modelId="{CE5D949E-AEEC-4263-851B-75175F5BA468}" type="parTrans" cxnId="{0E285D13-8379-4E60-9859-56516F00E2CD}">
      <dgm:prSet/>
      <dgm:spPr/>
      <dgm:t>
        <a:bodyPr/>
        <a:lstStyle/>
        <a:p>
          <a:endParaRPr lang="sr-Cyrl-RS"/>
        </a:p>
      </dgm:t>
    </dgm:pt>
    <dgm:pt modelId="{478F3AB8-DD38-469D-950B-A9360C099A57}" type="sibTrans" cxnId="{0E285D13-8379-4E60-9859-56516F00E2CD}">
      <dgm:prSet/>
      <dgm:spPr/>
      <dgm:t>
        <a:bodyPr/>
        <a:lstStyle/>
        <a:p>
          <a:endParaRPr lang="sr-Cyrl-RS"/>
        </a:p>
      </dgm:t>
    </dgm:pt>
    <dgm:pt modelId="{3D018B12-B2E1-4314-AA3C-10BF242D7E26}">
      <dgm:prSet phldrT="[Text]"/>
      <dgm:spPr/>
      <dgm:t>
        <a:bodyPr/>
        <a:lstStyle/>
        <a:p>
          <a:r>
            <a:rPr lang="sr-Cyrl-RS" dirty="0" smtClean="0"/>
            <a:t>Сукоб између две неограничене пореске обавезе</a:t>
          </a:r>
          <a:endParaRPr lang="sr-Cyrl-RS" dirty="0"/>
        </a:p>
      </dgm:t>
    </dgm:pt>
    <dgm:pt modelId="{581F5BDB-E2B4-46C7-8DEA-ED3DAD4DFD52}" type="parTrans" cxnId="{18C45661-05E1-42F1-98C0-648E566F138A}">
      <dgm:prSet/>
      <dgm:spPr/>
      <dgm:t>
        <a:bodyPr/>
        <a:lstStyle/>
        <a:p>
          <a:endParaRPr lang="sr-Cyrl-RS"/>
        </a:p>
      </dgm:t>
    </dgm:pt>
    <dgm:pt modelId="{44654909-BAF5-4B96-AB8F-522576B2161E}" type="sibTrans" cxnId="{18C45661-05E1-42F1-98C0-648E566F138A}">
      <dgm:prSet/>
      <dgm:spPr/>
      <dgm:t>
        <a:bodyPr/>
        <a:lstStyle/>
        <a:p>
          <a:endParaRPr lang="sr-Cyrl-RS"/>
        </a:p>
      </dgm:t>
    </dgm:pt>
    <dgm:pt modelId="{D6A3CC8C-9625-4666-9E41-72CBDC52047B}">
      <dgm:prSet phldrT="[Text]"/>
      <dgm:spPr/>
      <dgm:t>
        <a:bodyPr/>
        <a:lstStyle/>
        <a:p>
          <a:r>
            <a:rPr lang="sr-Cyrl-RS" dirty="0" smtClean="0"/>
            <a:t>Први случај: једна земља примењује држављанство као одлучујућу чињеницу која рађа неограничену пореску обавезу а друга резидентство (</a:t>
          </a:r>
          <a:r>
            <a:rPr lang="sr-Cyrl-RS" dirty="0" smtClean="0"/>
            <a:t>у том случају </a:t>
          </a:r>
          <a:r>
            <a:rPr lang="sr-Cyrl-RS" dirty="0" smtClean="0"/>
            <a:t>једна од страна у сукобу су САД или Филипини)</a:t>
          </a:r>
          <a:endParaRPr lang="sr-Cyrl-RS" dirty="0"/>
        </a:p>
      </dgm:t>
    </dgm:pt>
    <dgm:pt modelId="{2EB92FC6-F635-4022-80AB-72832A0CB86F}" type="parTrans" cxnId="{6E004052-5E5F-4DE8-8E4F-E1F1BD5DFCB2}">
      <dgm:prSet/>
      <dgm:spPr/>
      <dgm:t>
        <a:bodyPr/>
        <a:lstStyle/>
        <a:p>
          <a:endParaRPr lang="sr-Cyrl-RS"/>
        </a:p>
      </dgm:t>
    </dgm:pt>
    <dgm:pt modelId="{C509D016-6C9F-41EE-96D7-028477AD710F}" type="sibTrans" cxnId="{6E004052-5E5F-4DE8-8E4F-E1F1BD5DFCB2}">
      <dgm:prSet/>
      <dgm:spPr/>
      <dgm:t>
        <a:bodyPr/>
        <a:lstStyle/>
        <a:p>
          <a:endParaRPr lang="sr-Cyrl-RS"/>
        </a:p>
      </dgm:t>
    </dgm:pt>
    <dgm:pt modelId="{4409060F-1F8A-4CF6-91DF-364DAFC15909}">
      <dgm:prSet phldrT="[Text]"/>
      <dgm:spPr/>
      <dgm:t>
        <a:bodyPr/>
        <a:lstStyle/>
        <a:p>
          <a:r>
            <a:rPr lang="sr-Cyrl-RS" dirty="0" smtClean="0"/>
            <a:t>Други случај: обе земље примењују резидентство као одлучујућу чињеницу али га у својим националним законодавствима различито дефинишу (на тај начин порески обвезник може испунити услове за резидентство у две државе)</a:t>
          </a:r>
          <a:endParaRPr lang="sr-Cyrl-RS" dirty="0"/>
        </a:p>
      </dgm:t>
    </dgm:pt>
    <dgm:pt modelId="{41BEB225-6DDF-426F-83F1-08A8BFBC3A03}" type="sibTrans" cxnId="{51838966-0A15-476B-BEFD-A57E1040012C}">
      <dgm:prSet/>
      <dgm:spPr/>
      <dgm:t>
        <a:bodyPr/>
        <a:lstStyle/>
        <a:p>
          <a:endParaRPr lang="sr-Cyrl-RS"/>
        </a:p>
      </dgm:t>
    </dgm:pt>
    <dgm:pt modelId="{410E8C9F-34B6-4C0B-96AE-5F51BDDA0DEA}" type="parTrans" cxnId="{51838966-0A15-476B-BEFD-A57E1040012C}">
      <dgm:prSet/>
      <dgm:spPr/>
      <dgm:t>
        <a:bodyPr/>
        <a:lstStyle/>
        <a:p>
          <a:endParaRPr lang="sr-Cyrl-RS"/>
        </a:p>
      </dgm:t>
    </dgm:pt>
    <dgm:pt modelId="{BF5CE4EF-E82A-4A85-A99C-26EE830A7BF9}" type="pres">
      <dgm:prSet presAssocID="{1B92EA25-F6E9-4DE2-A3EF-BB7950A26DDB}" presName="theList" presStyleCnt="0">
        <dgm:presLayoutVars>
          <dgm:dir/>
          <dgm:animLvl val="lvl"/>
          <dgm:resizeHandles val="exact"/>
        </dgm:presLayoutVars>
      </dgm:prSet>
      <dgm:spPr/>
    </dgm:pt>
    <dgm:pt modelId="{F1E38B15-940A-439C-B8B9-C508963AD4ED}" type="pres">
      <dgm:prSet presAssocID="{77ED0287-BD66-4C34-81B1-CA36A138ED20}" presName="compNode" presStyleCnt="0"/>
      <dgm:spPr/>
    </dgm:pt>
    <dgm:pt modelId="{C56DC80D-9EDD-47A2-AB64-08180A8BEC3D}" type="pres">
      <dgm:prSet presAssocID="{77ED0287-BD66-4C34-81B1-CA36A138ED20}" presName="aNode" presStyleLbl="bgShp" presStyleIdx="0" presStyleCnt="2"/>
      <dgm:spPr/>
      <dgm:t>
        <a:bodyPr/>
        <a:lstStyle/>
        <a:p>
          <a:endParaRPr lang="sr-Cyrl-RS"/>
        </a:p>
      </dgm:t>
    </dgm:pt>
    <dgm:pt modelId="{227A089F-2279-4F8D-BCB7-AE74FAAADC83}" type="pres">
      <dgm:prSet presAssocID="{77ED0287-BD66-4C34-81B1-CA36A138ED20}" presName="textNode" presStyleLbl="bgShp" presStyleIdx="0" presStyleCnt="2"/>
      <dgm:spPr/>
      <dgm:t>
        <a:bodyPr/>
        <a:lstStyle/>
        <a:p>
          <a:endParaRPr lang="sr-Cyrl-RS"/>
        </a:p>
      </dgm:t>
    </dgm:pt>
    <dgm:pt modelId="{C1B0986F-D0C5-49D0-B4D6-07F8CBAC334E}" type="pres">
      <dgm:prSet presAssocID="{77ED0287-BD66-4C34-81B1-CA36A138ED20}" presName="compChildNode" presStyleCnt="0"/>
      <dgm:spPr/>
    </dgm:pt>
    <dgm:pt modelId="{67DFDB85-3348-483B-AE46-49D09AC0776B}" type="pres">
      <dgm:prSet presAssocID="{77ED0287-BD66-4C34-81B1-CA36A138ED20}" presName="theInnerList" presStyleCnt="0"/>
      <dgm:spPr/>
    </dgm:pt>
    <dgm:pt modelId="{A2994B15-FCF0-4935-A690-7E88F84454B2}" type="pres">
      <dgm:prSet presAssocID="{A0153A4A-7023-4B02-AAFF-B2FB35BB284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C2A263F-9ECF-4735-93CD-8BAF470C94AD}" type="pres">
      <dgm:prSet presAssocID="{77ED0287-BD66-4C34-81B1-CA36A138ED20}" presName="aSpace" presStyleCnt="0"/>
      <dgm:spPr/>
    </dgm:pt>
    <dgm:pt modelId="{067F8520-023B-4972-98E6-E35FCB0A99C8}" type="pres">
      <dgm:prSet presAssocID="{3D018B12-B2E1-4314-AA3C-10BF242D7E26}" presName="compNode" presStyleCnt="0"/>
      <dgm:spPr/>
    </dgm:pt>
    <dgm:pt modelId="{CD46F553-B61E-457E-A80E-18880E391633}" type="pres">
      <dgm:prSet presAssocID="{3D018B12-B2E1-4314-AA3C-10BF242D7E26}" presName="aNode" presStyleLbl="bgShp" presStyleIdx="1" presStyleCnt="2"/>
      <dgm:spPr/>
      <dgm:t>
        <a:bodyPr/>
        <a:lstStyle/>
        <a:p>
          <a:endParaRPr lang="sr-Cyrl-RS"/>
        </a:p>
      </dgm:t>
    </dgm:pt>
    <dgm:pt modelId="{6F84D44A-9E51-474C-9FED-BA08B2668FAA}" type="pres">
      <dgm:prSet presAssocID="{3D018B12-B2E1-4314-AA3C-10BF242D7E26}" presName="textNode" presStyleLbl="bgShp" presStyleIdx="1" presStyleCnt="2"/>
      <dgm:spPr/>
      <dgm:t>
        <a:bodyPr/>
        <a:lstStyle/>
        <a:p>
          <a:endParaRPr lang="sr-Cyrl-RS"/>
        </a:p>
      </dgm:t>
    </dgm:pt>
    <dgm:pt modelId="{9660E3B9-BC9E-41D6-9DA3-9CE8250C574D}" type="pres">
      <dgm:prSet presAssocID="{3D018B12-B2E1-4314-AA3C-10BF242D7E26}" presName="compChildNode" presStyleCnt="0"/>
      <dgm:spPr/>
    </dgm:pt>
    <dgm:pt modelId="{AFE74BBC-9333-4B30-81CC-0C7BCB462191}" type="pres">
      <dgm:prSet presAssocID="{3D018B12-B2E1-4314-AA3C-10BF242D7E26}" presName="theInnerList" presStyleCnt="0"/>
      <dgm:spPr/>
    </dgm:pt>
    <dgm:pt modelId="{FEEA7D00-B1B5-4D4E-8A07-BA5AB324BF1C}" type="pres">
      <dgm:prSet presAssocID="{D6A3CC8C-9625-4666-9E41-72CBDC52047B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0C869F5-AA2C-4C07-8EF3-8A3CA5F226F5}" type="pres">
      <dgm:prSet presAssocID="{D6A3CC8C-9625-4666-9E41-72CBDC52047B}" presName="aSpace2" presStyleCnt="0"/>
      <dgm:spPr/>
    </dgm:pt>
    <dgm:pt modelId="{2FCF5403-7474-4CD1-8238-221416B40D4B}" type="pres">
      <dgm:prSet presAssocID="{4409060F-1F8A-4CF6-91DF-364DAFC15909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FDEFF310-97E7-4C0C-BCEA-5C9C2A49C58B}" type="presOf" srcId="{3D018B12-B2E1-4314-AA3C-10BF242D7E26}" destId="{CD46F553-B61E-457E-A80E-18880E391633}" srcOrd="0" destOrd="0" presId="urn:microsoft.com/office/officeart/2005/8/layout/lProcess2"/>
    <dgm:cxn modelId="{6A26D822-594C-4D29-B6D3-E4DB62CD4DCE}" type="presOf" srcId="{77ED0287-BD66-4C34-81B1-CA36A138ED20}" destId="{C56DC80D-9EDD-47A2-AB64-08180A8BEC3D}" srcOrd="0" destOrd="0" presId="urn:microsoft.com/office/officeart/2005/8/layout/lProcess2"/>
    <dgm:cxn modelId="{6E004052-5E5F-4DE8-8E4F-E1F1BD5DFCB2}" srcId="{3D018B12-B2E1-4314-AA3C-10BF242D7E26}" destId="{D6A3CC8C-9625-4666-9E41-72CBDC52047B}" srcOrd="0" destOrd="0" parTransId="{2EB92FC6-F635-4022-80AB-72832A0CB86F}" sibTransId="{C509D016-6C9F-41EE-96D7-028477AD710F}"/>
    <dgm:cxn modelId="{0E285D13-8379-4E60-9859-56516F00E2CD}" srcId="{77ED0287-BD66-4C34-81B1-CA36A138ED20}" destId="{A0153A4A-7023-4B02-AAFF-B2FB35BB284B}" srcOrd="0" destOrd="0" parTransId="{CE5D949E-AEEC-4263-851B-75175F5BA468}" sibTransId="{478F3AB8-DD38-469D-950B-A9360C099A57}"/>
    <dgm:cxn modelId="{51838966-0A15-476B-BEFD-A57E1040012C}" srcId="{3D018B12-B2E1-4314-AA3C-10BF242D7E26}" destId="{4409060F-1F8A-4CF6-91DF-364DAFC15909}" srcOrd="1" destOrd="0" parTransId="{410E8C9F-34B6-4C0B-96AE-5F51BDDA0DEA}" sibTransId="{41BEB225-6DDF-426F-83F1-08A8BFBC3A03}"/>
    <dgm:cxn modelId="{FC22BF9B-C11A-4F93-A012-BA03AD8DD80C}" type="presOf" srcId="{D6A3CC8C-9625-4666-9E41-72CBDC52047B}" destId="{FEEA7D00-B1B5-4D4E-8A07-BA5AB324BF1C}" srcOrd="0" destOrd="0" presId="urn:microsoft.com/office/officeart/2005/8/layout/lProcess2"/>
    <dgm:cxn modelId="{7A11CA12-F2D5-4A62-A3AF-8BEAFDB595EF}" type="presOf" srcId="{3D018B12-B2E1-4314-AA3C-10BF242D7E26}" destId="{6F84D44A-9E51-474C-9FED-BA08B2668FAA}" srcOrd="1" destOrd="0" presId="urn:microsoft.com/office/officeart/2005/8/layout/lProcess2"/>
    <dgm:cxn modelId="{129F087E-BDF2-403F-B3C1-014FCDA9E503}" srcId="{1B92EA25-F6E9-4DE2-A3EF-BB7950A26DDB}" destId="{77ED0287-BD66-4C34-81B1-CA36A138ED20}" srcOrd="0" destOrd="0" parTransId="{EABE5624-DE96-4D02-9A57-27139D7630D2}" sibTransId="{60B417B5-FE2E-41B5-81D4-5FDADBDB1C1A}"/>
    <dgm:cxn modelId="{B8152E1C-2E09-40E2-A39A-D62DD2B09080}" type="presOf" srcId="{1B92EA25-F6E9-4DE2-A3EF-BB7950A26DDB}" destId="{BF5CE4EF-E82A-4A85-A99C-26EE830A7BF9}" srcOrd="0" destOrd="0" presId="urn:microsoft.com/office/officeart/2005/8/layout/lProcess2"/>
    <dgm:cxn modelId="{20F3CE53-0B4A-4DE7-8934-0C9122CC4D95}" type="presOf" srcId="{A0153A4A-7023-4B02-AAFF-B2FB35BB284B}" destId="{A2994B15-FCF0-4935-A690-7E88F84454B2}" srcOrd="0" destOrd="0" presId="urn:microsoft.com/office/officeart/2005/8/layout/lProcess2"/>
    <dgm:cxn modelId="{18C45661-05E1-42F1-98C0-648E566F138A}" srcId="{1B92EA25-F6E9-4DE2-A3EF-BB7950A26DDB}" destId="{3D018B12-B2E1-4314-AA3C-10BF242D7E26}" srcOrd="1" destOrd="0" parTransId="{581F5BDB-E2B4-46C7-8DEA-ED3DAD4DFD52}" sibTransId="{44654909-BAF5-4B96-AB8F-522576B2161E}"/>
    <dgm:cxn modelId="{D9B3E3A0-FF15-49ED-833D-2248F198FDB5}" type="presOf" srcId="{4409060F-1F8A-4CF6-91DF-364DAFC15909}" destId="{2FCF5403-7474-4CD1-8238-221416B40D4B}" srcOrd="0" destOrd="0" presId="urn:microsoft.com/office/officeart/2005/8/layout/lProcess2"/>
    <dgm:cxn modelId="{B93763E0-B82D-4AB8-B3C2-AD0F36D63FD3}" type="presOf" srcId="{77ED0287-BD66-4C34-81B1-CA36A138ED20}" destId="{227A089F-2279-4F8D-BCB7-AE74FAAADC83}" srcOrd="1" destOrd="0" presId="urn:microsoft.com/office/officeart/2005/8/layout/lProcess2"/>
    <dgm:cxn modelId="{8B5CF65A-B4D4-450B-B581-14E36E567729}" type="presParOf" srcId="{BF5CE4EF-E82A-4A85-A99C-26EE830A7BF9}" destId="{F1E38B15-940A-439C-B8B9-C508963AD4ED}" srcOrd="0" destOrd="0" presId="urn:microsoft.com/office/officeart/2005/8/layout/lProcess2"/>
    <dgm:cxn modelId="{816E6A44-3C7C-4D74-9129-7B41CF53E3D1}" type="presParOf" srcId="{F1E38B15-940A-439C-B8B9-C508963AD4ED}" destId="{C56DC80D-9EDD-47A2-AB64-08180A8BEC3D}" srcOrd="0" destOrd="0" presId="urn:microsoft.com/office/officeart/2005/8/layout/lProcess2"/>
    <dgm:cxn modelId="{2858A8DB-3181-4E3F-B017-8E907117D70E}" type="presParOf" srcId="{F1E38B15-940A-439C-B8B9-C508963AD4ED}" destId="{227A089F-2279-4F8D-BCB7-AE74FAAADC83}" srcOrd="1" destOrd="0" presId="urn:microsoft.com/office/officeart/2005/8/layout/lProcess2"/>
    <dgm:cxn modelId="{08F07864-6601-4583-BC39-A8347E808971}" type="presParOf" srcId="{F1E38B15-940A-439C-B8B9-C508963AD4ED}" destId="{C1B0986F-D0C5-49D0-B4D6-07F8CBAC334E}" srcOrd="2" destOrd="0" presId="urn:microsoft.com/office/officeart/2005/8/layout/lProcess2"/>
    <dgm:cxn modelId="{07775F4A-F544-40F6-B313-E42C3B0B9617}" type="presParOf" srcId="{C1B0986F-D0C5-49D0-B4D6-07F8CBAC334E}" destId="{67DFDB85-3348-483B-AE46-49D09AC0776B}" srcOrd="0" destOrd="0" presId="urn:microsoft.com/office/officeart/2005/8/layout/lProcess2"/>
    <dgm:cxn modelId="{24CEEE61-2AD3-4EE7-8602-109584BE965C}" type="presParOf" srcId="{67DFDB85-3348-483B-AE46-49D09AC0776B}" destId="{A2994B15-FCF0-4935-A690-7E88F84454B2}" srcOrd="0" destOrd="0" presId="urn:microsoft.com/office/officeart/2005/8/layout/lProcess2"/>
    <dgm:cxn modelId="{11A092E6-5AE5-4BC5-A93B-345E2A7590EE}" type="presParOf" srcId="{BF5CE4EF-E82A-4A85-A99C-26EE830A7BF9}" destId="{EC2A263F-9ECF-4735-93CD-8BAF470C94AD}" srcOrd="1" destOrd="0" presId="urn:microsoft.com/office/officeart/2005/8/layout/lProcess2"/>
    <dgm:cxn modelId="{4C4EE80E-564F-43A0-B2EC-C8DE6C50E5FF}" type="presParOf" srcId="{BF5CE4EF-E82A-4A85-A99C-26EE830A7BF9}" destId="{067F8520-023B-4972-98E6-E35FCB0A99C8}" srcOrd="2" destOrd="0" presId="urn:microsoft.com/office/officeart/2005/8/layout/lProcess2"/>
    <dgm:cxn modelId="{BEE95CBA-CEB3-48D5-B2ED-656F2D42A7FC}" type="presParOf" srcId="{067F8520-023B-4972-98E6-E35FCB0A99C8}" destId="{CD46F553-B61E-457E-A80E-18880E391633}" srcOrd="0" destOrd="0" presId="urn:microsoft.com/office/officeart/2005/8/layout/lProcess2"/>
    <dgm:cxn modelId="{254A74C1-FFD7-4374-ACA6-6D41A5F22E45}" type="presParOf" srcId="{067F8520-023B-4972-98E6-E35FCB0A99C8}" destId="{6F84D44A-9E51-474C-9FED-BA08B2668FAA}" srcOrd="1" destOrd="0" presId="urn:microsoft.com/office/officeart/2005/8/layout/lProcess2"/>
    <dgm:cxn modelId="{3079F511-83B2-4715-8A99-373D194950B4}" type="presParOf" srcId="{067F8520-023B-4972-98E6-E35FCB0A99C8}" destId="{9660E3B9-BC9E-41D6-9DA3-9CE8250C574D}" srcOrd="2" destOrd="0" presId="urn:microsoft.com/office/officeart/2005/8/layout/lProcess2"/>
    <dgm:cxn modelId="{E316D587-A4EF-497A-8EA1-58206C7DC64D}" type="presParOf" srcId="{9660E3B9-BC9E-41D6-9DA3-9CE8250C574D}" destId="{AFE74BBC-9333-4B30-81CC-0C7BCB462191}" srcOrd="0" destOrd="0" presId="urn:microsoft.com/office/officeart/2005/8/layout/lProcess2"/>
    <dgm:cxn modelId="{792D4E13-7075-43DC-BA9A-ADF0343AF0D7}" type="presParOf" srcId="{AFE74BBC-9333-4B30-81CC-0C7BCB462191}" destId="{FEEA7D00-B1B5-4D4E-8A07-BA5AB324BF1C}" srcOrd="0" destOrd="0" presId="urn:microsoft.com/office/officeart/2005/8/layout/lProcess2"/>
    <dgm:cxn modelId="{51D24510-7ACB-4A4A-886B-405375FBE8E4}" type="presParOf" srcId="{AFE74BBC-9333-4B30-81CC-0C7BCB462191}" destId="{00C869F5-AA2C-4C07-8EF3-8A3CA5F226F5}" srcOrd="1" destOrd="0" presId="urn:microsoft.com/office/officeart/2005/8/layout/lProcess2"/>
    <dgm:cxn modelId="{6733414A-F40F-48A4-B708-155EC7E067EA}" type="presParOf" srcId="{AFE74BBC-9333-4B30-81CC-0C7BCB462191}" destId="{2FCF5403-7474-4CD1-8238-221416B40D4B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B35E40A-A0D0-4AE7-A0B9-70D9F106A556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67C5DD35-F4EC-4006-98C2-13BED4432A31}">
      <dgm:prSet phldrT="[Text]"/>
      <dgm:spPr/>
      <dgm:t>
        <a:bodyPr/>
        <a:lstStyle/>
        <a:p>
          <a:r>
            <a:rPr lang="sr-Cyrl-RS" dirty="0" smtClean="0"/>
            <a:t>МЕТОДА ИЗУЗИМАЊА</a:t>
          </a:r>
          <a:endParaRPr lang="sr-Cyrl-RS" dirty="0"/>
        </a:p>
      </dgm:t>
    </dgm:pt>
    <dgm:pt modelId="{978F4EAD-B2C5-48E3-AE71-E9DE3D07AF0F}" type="parTrans" cxnId="{4981AC82-A18A-4315-9B56-247A180AA9E6}">
      <dgm:prSet/>
      <dgm:spPr/>
      <dgm:t>
        <a:bodyPr/>
        <a:lstStyle/>
        <a:p>
          <a:endParaRPr lang="sr-Cyrl-RS"/>
        </a:p>
      </dgm:t>
    </dgm:pt>
    <dgm:pt modelId="{8F9C4413-6629-4252-BBB0-FCCE1EBB162B}" type="sibTrans" cxnId="{4981AC82-A18A-4315-9B56-247A180AA9E6}">
      <dgm:prSet/>
      <dgm:spPr/>
      <dgm:t>
        <a:bodyPr/>
        <a:lstStyle/>
        <a:p>
          <a:endParaRPr lang="sr-Cyrl-RS"/>
        </a:p>
      </dgm:t>
    </dgm:pt>
    <dgm:pt modelId="{F6F6CD1B-C4A3-47CC-9BA9-1F1F7F8920AE}">
      <dgm:prSet phldrT="[Text]"/>
      <dgm:spPr/>
      <dgm:t>
        <a:bodyPr/>
        <a:lstStyle/>
        <a:p>
          <a:r>
            <a:rPr lang="sr-Cyrl-RS" dirty="0" smtClean="0"/>
            <a:t>Држава која је примењује не опорезује одређени доходак односно делове имовине који могу бити опорезовани само у другој ржави</a:t>
          </a:r>
          <a:endParaRPr lang="sr-Cyrl-RS" dirty="0"/>
        </a:p>
      </dgm:t>
    </dgm:pt>
    <dgm:pt modelId="{CCCEAE8F-07E9-4B24-8360-50FE42A39C3F}" type="parTrans" cxnId="{713A7331-1F97-4DF2-8701-C7CBDECB20A5}">
      <dgm:prSet/>
      <dgm:spPr/>
      <dgm:t>
        <a:bodyPr/>
        <a:lstStyle/>
        <a:p>
          <a:endParaRPr lang="sr-Cyrl-RS"/>
        </a:p>
      </dgm:t>
    </dgm:pt>
    <dgm:pt modelId="{DCE9C6D2-F645-40C1-A760-6281ACB7B256}" type="sibTrans" cxnId="{713A7331-1F97-4DF2-8701-C7CBDECB20A5}">
      <dgm:prSet/>
      <dgm:spPr/>
      <dgm:t>
        <a:bodyPr/>
        <a:lstStyle/>
        <a:p>
          <a:endParaRPr lang="sr-Cyrl-RS"/>
        </a:p>
      </dgm:t>
    </dgm:pt>
    <dgm:pt modelId="{989DCC8D-B85A-4A1B-97D1-C599BEA43521}">
      <dgm:prSet phldrT="[Text]"/>
      <dgm:spPr/>
      <dgm:t>
        <a:bodyPr/>
        <a:lstStyle/>
        <a:p>
          <a:r>
            <a:rPr lang="sr-Cyrl-RS" dirty="0" smtClean="0"/>
            <a:t>МЕТОДА КРЕДИТА</a:t>
          </a:r>
          <a:endParaRPr lang="sr-Cyrl-RS" dirty="0"/>
        </a:p>
      </dgm:t>
    </dgm:pt>
    <dgm:pt modelId="{4C560AF8-63DF-4D9E-B6CA-AE475116FD70}" type="parTrans" cxnId="{3DB84593-72E1-4C6D-A323-7246DA74B2A3}">
      <dgm:prSet/>
      <dgm:spPr/>
      <dgm:t>
        <a:bodyPr/>
        <a:lstStyle/>
        <a:p>
          <a:endParaRPr lang="sr-Cyrl-RS"/>
        </a:p>
      </dgm:t>
    </dgm:pt>
    <dgm:pt modelId="{3F92ED29-BE34-4856-AF45-D7D77DF890BD}" type="sibTrans" cxnId="{3DB84593-72E1-4C6D-A323-7246DA74B2A3}">
      <dgm:prSet/>
      <dgm:spPr/>
      <dgm:t>
        <a:bodyPr/>
        <a:lstStyle/>
        <a:p>
          <a:endParaRPr lang="sr-Cyrl-RS"/>
        </a:p>
      </dgm:t>
    </dgm:pt>
    <dgm:pt modelId="{C8EB0D84-11E9-48DA-B763-58E43F01EF1A}">
      <dgm:prSet phldrT="[Text]"/>
      <dgm:spPr/>
      <dgm:t>
        <a:bodyPr/>
        <a:lstStyle/>
        <a:p>
          <a:r>
            <a:rPr lang="sr-Cyrl-RS" dirty="0" smtClean="0"/>
            <a:t>Држава која је примењује од пореза који утврђује на светски доходак односно светску имовину свога резидента одбија порез који је плаћен у земљи извора на одређене делове обвезниковог дохотка односно имовине</a:t>
          </a:r>
          <a:endParaRPr lang="sr-Cyrl-RS" dirty="0"/>
        </a:p>
      </dgm:t>
    </dgm:pt>
    <dgm:pt modelId="{FDB2AD2B-5E66-4CC7-BC93-86E4E94BAD13}" type="parTrans" cxnId="{BF8CA1DB-D8E5-4166-B140-9B07188EFF3D}">
      <dgm:prSet/>
      <dgm:spPr/>
      <dgm:t>
        <a:bodyPr/>
        <a:lstStyle/>
        <a:p>
          <a:endParaRPr lang="sr-Cyrl-RS"/>
        </a:p>
      </dgm:t>
    </dgm:pt>
    <dgm:pt modelId="{8238CF2A-2C19-4BB1-B1A3-234DE5FB0A72}" type="sibTrans" cxnId="{BF8CA1DB-D8E5-4166-B140-9B07188EFF3D}">
      <dgm:prSet/>
      <dgm:spPr/>
      <dgm:t>
        <a:bodyPr/>
        <a:lstStyle/>
        <a:p>
          <a:endParaRPr lang="sr-Cyrl-RS"/>
        </a:p>
      </dgm:t>
    </dgm:pt>
    <dgm:pt modelId="{60637FDB-4023-4681-ABFA-B988B9B11EA3}" type="pres">
      <dgm:prSet presAssocID="{3B35E40A-A0D0-4AE7-A0B9-70D9F106A556}" presName="Name0" presStyleCnt="0">
        <dgm:presLayoutVars>
          <dgm:dir/>
          <dgm:animLvl val="lvl"/>
          <dgm:resizeHandles/>
        </dgm:presLayoutVars>
      </dgm:prSet>
      <dgm:spPr/>
    </dgm:pt>
    <dgm:pt modelId="{51393146-4DC3-4DCD-BEF3-8BFF9D16EE99}" type="pres">
      <dgm:prSet presAssocID="{67C5DD35-F4EC-4006-98C2-13BED4432A31}" presName="linNode" presStyleCnt="0"/>
      <dgm:spPr/>
    </dgm:pt>
    <dgm:pt modelId="{9B634574-8B41-4140-8F6F-984E932DA3EA}" type="pres">
      <dgm:prSet presAssocID="{67C5DD35-F4EC-4006-98C2-13BED4432A3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71A385F-9D49-4F6C-B593-943A1083BB59}" type="pres">
      <dgm:prSet presAssocID="{67C5DD35-F4EC-4006-98C2-13BED4432A3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1661F13-1392-4598-A12F-4BBE9DA66353}" type="pres">
      <dgm:prSet presAssocID="{8F9C4413-6629-4252-BBB0-FCCE1EBB162B}" presName="spacing" presStyleCnt="0"/>
      <dgm:spPr/>
    </dgm:pt>
    <dgm:pt modelId="{AA25D56D-5B60-4E9E-A351-140C3F6A2A01}" type="pres">
      <dgm:prSet presAssocID="{989DCC8D-B85A-4A1B-97D1-C599BEA43521}" presName="linNode" presStyleCnt="0"/>
      <dgm:spPr/>
    </dgm:pt>
    <dgm:pt modelId="{CAF46DC0-1F88-48A5-BA6D-22ABC776535C}" type="pres">
      <dgm:prSet presAssocID="{989DCC8D-B85A-4A1B-97D1-C599BEA43521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ECBDF0D-4137-49CD-B85C-A7740F657FB9}" type="pres">
      <dgm:prSet presAssocID="{989DCC8D-B85A-4A1B-97D1-C599BEA43521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61F92740-0FDE-42F4-83D2-9047C5023E08}" type="presOf" srcId="{67C5DD35-F4EC-4006-98C2-13BED4432A31}" destId="{9B634574-8B41-4140-8F6F-984E932DA3EA}" srcOrd="0" destOrd="0" presId="urn:microsoft.com/office/officeart/2005/8/layout/vList6"/>
    <dgm:cxn modelId="{53AB3F0A-FEB5-483F-BCB8-8F79E17584C3}" type="presOf" srcId="{989DCC8D-B85A-4A1B-97D1-C599BEA43521}" destId="{CAF46DC0-1F88-48A5-BA6D-22ABC776535C}" srcOrd="0" destOrd="0" presId="urn:microsoft.com/office/officeart/2005/8/layout/vList6"/>
    <dgm:cxn modelId="{BF8CA1DB-D8E5-4166-B140-9B07188EFF3D}" srcId="{989DCC8D-B85A-4A1B-97D1-C599BEA43521}" destId="{C8EB0D84-11E9-48DA-B763-58E43F01EF1A}" srcOrd="0" destOrd="0" parTransId="{FDB2AD2B-5E66-4CC7-BC93-86E4E94BAD13}" sibTransId="{8238CF2A-2C19-4BB1-B1A3-234DE5FB0A72}"/>
    <dgm:cxn modelId="{4981AC82-A18A-4315-9B56-247A180AA9E6}" srcId="{3B35E40A-A0D0-4AE7-A0B9-70D9F106A556}" destId="{67C5DD35-F4EC-4006-98C2-13BED4432A31}" srcOrd="0" destOrd="0" parTransId="{978F4EAD-B2C5-48E3-AE71-E9DE3D07AF0F}" sibTransId="{8F9C4413-6629-4252-BBB0-FCCE1EBB162B}"/>
    <dgm:cxn modelId="{B6BC1BDB-F2B5-42B1-A4D0-A919CA72382C}" type="presOf" srcId="{C8EB0D84-11E9-48DA-B763-58E43F01EF1A}" destId="{4ECBDF0D-4137-49CD-B85C-A7740F657FB9}" srcOrd="0" destOrd="0" presId="urn:microsoft.com/office/officeart/2005/8/layout/vList6"/>
    <dgm:cxn modelId="{713A7331-1F97-4DF2-8701-C7CBDECB20A5}" srcId="{67C5DD35-F4EC-4006-98C2-13BED4432A31}" destId="{F6F6CD1B-C4A3-47CC-9BA9-1F1F7F8920AE}" srcOrd="0" destOrd="0" parTransId="{CCCEAE8F-07E9-4B24-8360-50FE42A39C3F}" sibTransId="{DCE9C6D2-F645-40C1-A760-6281ACB7B256}"/>
    <dgm:cxn modelId="{C47EDDCF-4B4B-4D1B-B4A2-C223F69BC3B2}" type="presOf" srcId="{F6F6CD1B-C4A3-47CC-9BA9-1F1F7F8920AE}" destId="{F71A385F-9D49-4F6C-B593-943A1083BB59}" srcOrd="0" destOrd="0" presId="urn:microsoft.com/office/officeart/2005/8/layout/vList6"/>
    <dgm:cxn modelId="{3DB84593-72E1-4C6D-A323-7246DA74B2A3}" srcId="{3B35E40A-A0D0-4AE7-A0B9-70D9F106A556}" destId="{989DCC8D-B85A-4A1B-97D1-C599BEA43521}" srcOrd="1" destOrd="0" parTransId="{4C560AF8-63DF-4D9E-B6CA-AE475116FD70}" sibTransId="{3F92ED29-BE34-4856-AF45-D7D77DF890BD}"/>
    <dgm:cxn modelId="{B25F21AD-9F17-4285-A196-47E0D4E86F86}" type="presOf" srcId="{3B35E40A-A0D0-4AE7-A0B9-70D9F106A556}" destId="{60637FDB-4023-4681-ABFA-B988B9B11EA3}" srcOrd="0" destOrd="0" presId="urn:microsoft.com/office/officeart/2005/8/layout/vList6"/>
    <dgm:cxn modelId="{F7556909-581C-4707-A7C7-ACDB3BFF6782}" type="presParOf" srcId="{60637FDB-4023-4681-ABFA-B988B9B11EA3}" destId="{51393146-4DC3-4DCD-BEF3-8BFF9D16EE99}" srcOrd="0" destOrd="0" presId="urn:microsoft.com/office/officeart/2005/8/layout/vList6"/>
    <dgm:cxn modelId="{45A84BC9-167B-49D3-9370-4A401536229D}" type="presParOf" srcId="{51393146-4DC3-4DCD-BEF3-8BFF9D16EE99}" destId="{9B634574-8B41-4140-8F6F-984E932DA3EA}" srcOrd="0" destOrd="0" presId="urn:microsoft.com/office/officeart/2005/8/layout/vList6"/>
    <dgm:cxn modelId="{E74F4731-6D83-4CC9-9C0F-E57C437E6C71}" type="presParOf" srcId="{51393146-4DC3-4DCD-BEF3-8BFF9D16EE99}" destId="{F71A385F-9D49-4F6C-B593-943A1083BB59}" srcOrd="1" destOrd="0" presId="urn:microsoft.com/office/officeart/2005/8/layout/vList6"/>
    <dgm:cxn modelId="{D1E871C7-113F-4730-9F96-82E973282048}" type="presParOf" srcId="{60637FDB-4023-4681-ABFA-B988B9B11EA3}" destId="{81661F13-1392-4598-A12F-4BBE9DA66353}" srcOrd="1" destOrd="0" presId="urn:microsoft.com/office/officeart/2005/8/layout/vList6"/>
    <dgm:cxn modelId="{211433CD-6C3D-42F1-B334-EBB48388A2D0}" type="presParOf" srcId="{60637FDB-4023-4681-ABFA-B988B9B11EA3}" destId="{AA25D56D-5B60-4E9E-A351-140C3F6A2A01}" srcOrd="2" destOrd="0" presId="urn:microsoft.com/office/officeart/2005/8/layout/vList6"/>
    <dgm:cxn modelId="{E2E5AC38-ABE9-4EB6-908C-FB27C30EE031}" type="presParOf" srcId="{AA25D56D-5B60-4E9E-A351-140C3F6A2A01}" destId="{CAF46DC0-1F88-48A5-BA6D-22ABC776535C}" srcOrd="0" destOrd="0" presId="urn:microsoft.com/office/officeart/2005/8/layout/vList6"/>
    <dgm:cxn modelId="{9915A561-5CA7-43C3-BF4A-68943931E292}" type="presParOf" srcId="{AA25D56D-5B60-4E9E-A351-140C3F6A2A01}" destId="{4ECBDF0D-4137-49CD-B85C-A7740F657FB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867F7E3-0F3B-43F7-A065-34CE5F5B918A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C0391DD7-9BB8-466E-BD5E-6B0A212C1746}">
      <dgm:prSet phldrT="[Text]"/>
      <dgm:spPr/>
      <dgm:t>
        <a:bodyPr/>
        <a:lstStyle/>
        <a:p>
          <a:r>
            <a:rPr lang="sr-Cyrl-RS" dirty="0" smtClean="0"/>
            <a:t>Метода пуног изузимања</a:t>
          </a:r>
          <a:endParaRPr lang="sr-Cyrl-RS" dirty="0"/>
        </a:p>
      </dgm:t>
    </dgm:pt>
    <dgm:pt modelId="{C1253966-B39F-4595-B9E3-AF7947A53FD0}" type="parTrans" cxnId="{FC45E3D9-C8E7-4FDA-A028-EE8589721C87}">
      <dgm:prSet/>
      <dgm:spPr/>
      <dgm:t>
        <a:bodyPr/>
        <a:lstStyle/>
        <a:p>
          <a:endParaRPr lang="sr-Cyrl-RS"/>
        </a:p>
      </dgm:t>
    </dgm:pt>
    <dgm:pt modelId="{8200B46B-1554-41A4-AD93-F017810EDD80}" type="sibTrans" cxnId="{FC45E3D9-C8E7-4FDA-A028-EE8589721C87}">
      <dgm:prSet/>
      <dgm:spPr/>
      <dgm:t>
        <a:bodyPr/>
        <a:lstStyle/>
        <a:p>
          <a:endParaRPr lang="sr-Cyrl-RS"/>
        </a:p>
      </dgm:t>
    </dgm:pt>
    <dgm:pt modelId="{2F0DFA22-75E6-4A40-A5D7-5255067AAFB5}">
      <dgm:prSet phldrT="[Text]"/>
      <dgm:spPr/>
      <dgm:t>
        <a:bodyPr/>
        <a:lstStyle/>
        <a:p>
          <a:r>
            <a:rPr lang="sr-Cyrl-RS" dirty="0" smtClean="0"/>
            <a:t>Земља резидентства приликом одређивања прогресивне пореске стопе коју ће применити на остатак дохотка односно имовине (пошто су доходак односно имовина у земљи извора изузети) уопште не узима у обзир доходак односно имовину који су изузети од опорезивања</a:t>
          </a:r>
          <a:endParaRPr lang="sr-Cyrl-RS" dirty="0"/>
        </a:p>
      </dgm:t>
    </dgm:pt>
    <dgm:pt modelId="{2F62B874-E6AC-45BE-880F-243EF8CBC3DC}" type="parTrans" cxnId="{ACE1196D-9E5C-47A4-8508-3B6C2F40779F}">
      <dgm:prSet/>
      <dgm:spPr/>
      <dgm:t>
        <a:bodyPr/>
        <a:lstStyle/>
        <a:p>
          <a:endParaRPr lang="sr-Cyrl-RS"/>
        </a:p>
      </dgm:t>
    </dgm:pt>
    <dgm:pt modelId="{F873F21D-2DD6-424E-AF2F-A9F9597FDD36}" type="sibTrans" cxnId="{ACE1196D-9E5C-47A4-8508-3B6C2F40779F}">
      <dgm:prSet/>
      <dgm:spPr/>
      <dgm:t>
        <a:bodyPr/>
        <a:lstStyle/>
        <a:p>
          <a:endParaRPr lang="sr-Cyrl-RS"/>
        </a:p>
      </dgm:t>
    </dgm:pt>
    <dgm:pt modelId="{36B87C3A-3CC7-4933-AC66-B1846F50B472}">
      <dgm:prSet phldrT="[Text]"/>
      <dgm:spPr/>
      <dgm:t>
        <a:bodyPr/>
        <a:lstStyle/>
        <a:p>
          <a:r>
            <a:rPr lang="sr-Cyrl-RS" dirty="0" smtClean="0"/>
            <a:t>Метода изузимања са прогресијом</a:t>
          </a:r>
          <a:endParaRPr lang="sr-Cyrl-RS" dirty="0"/>
        </a:p>
      </dgm:t>
    </dgm:pt>
    <dgm:pt modelId="{4E825B89-6B62-43C2-9B4F-18D87E9D256B}" type="parTrans" cxnId="{84BE401A-6150-41FD-B6FE-52A83FFB1D68}">
      <dgm:prSet/>
      <dgm:spPr/>
      <dgm:t>
        <a:bodyPr/>
        <a:lstStyle/>
        <a:p>
          <a:endParaRPr lang="sr-Cyrl-RS"/>
        </a:p>
      </dgm:t>
    </dgm:pt>
    <dgm:pt modelId="{F6B1059E-677B-40E6-8BAD-C956DB744B25}" type="sibTrans" cxnId="{84BE401A-6150-41FD-B6FE-52A83FFB1D68}">
      <dgm:prSet/>
      <dgm:spPr/>
      <dgm:t>
        <a:bodyPr/>
        <a:lstStyle/>
        <a:p>
          <a:endParaRPr lang="sr-Cyrl-RS"/>
        </a:p>
      </dgm:t>
    </dgm:pt>
    <dgm:pt modelId="{3786D11B-37F2-4F11-8717-BB42D9133C43}">
      <dgm:prSet phldrT="[Text]"/>
      <dgm:spPr/>
      <dgm:t>
        <a:bodyPr/>
        <a:lstStyle/>
        <a:p>
          <a:r>
            <a:rPr lang="sr-Cyrl-RS" dirty="0" smtClean="0"/>
            <a:t>Земља резидентства изузима доходак односно имовину који се везују за земљу извора, али да би елиминисала привилегије по основу дејства прогресивних пореских стопа, такав доходак односно имовину узима у обзир при формулисању прогресивне  пореске стопе која ће се применити на остатак дохотка односно имовине.</a:t>
          </a:r>
          <a:endParaRPr lang="sr-Cyrl-RS" dirty="0"/>
        </a:p>
      </dgm:t>
    </dgm:pt>
    <dgm:pt modelId="{BAF3CE19-D97C-4997-BF2A-09E4658F2AC4}" type="parTrans" cxnId="{B252D9A5-F724-4692-A298-05AF16462ED5}">
      <dgm:prSet/>
      <dgm:spPr/>
      <dgm:t>
        <a:bodyPr/>
        <a:lstStyle/>
        <a:p>
          <a:endParaRPr lang="sr-Cyrl-RS"/>
        </a:p>
      </dgm:t>
    </dgm:pt>
    <dgm:pt modelId="{F86F5CD8-4007-41C5-B6A7-1C1CDCCC65E6}" type="sibTrans" cxnId="{B252D9A5-F724-4692-A298-05AF16462ED5}">
      <dgm:prSet/>
      <dgm:spPr/>
      <dgm:t>
        <a:bodyPr/>
        <a:lstStyle/>
        <a:p>
          <a:endParaRPr lang="sr-Cyrl-RS"/>
        </a:p>
      </dgm:t>
    </dgm:pt>
    <dgm:pt modelId="{660B1EED-F50A-4E60-84C8-C0B8CD3EF56D}">
      <dgm:prSet phldrT="[Text]"/>
      <dgm:spPr/>
      <dgm:t>
        <a:bodyPr/>
        <a:lstStyle/>
        <a:p>
          <a:r>
            <a:rPr lang="sr-Cyrl-RS" dirty="0" smtClean="0"/>
            <a:t>Метода пуног кредита</a:t>
          </a:r>
          <a:endParaRPr lang="sr-Cyrl-RS" dirty="0"/>
        </a:p>
      </dgm:t>
    </dgm:pt>
    <dgm:pt modelId="{8F32BF8B-0A70-4C5B-87E3-5976970D5FC2}" type="parTrans" cxnId="{4D866E7C-9405-4EA6-8BEA-844EFA6956DB}">
      <dgm:prSet/>
      <dgm:spPr/>
      <dgm:t>
        <a:bodyPr/>
        <a:lstStyle/>
        <a:p>
          <a:endParaRPr lang="sr-Cyrl-RS"/>
        </a:p>
      </dgm:t>
    </dgm:pt>
    <dgm:pt modelId="{7CDFA918-EBE2-4A5C-8340-76D2DDE9179C}" type="sibTrans" cxnId="{4D866E7C-9405-4EA6-8BEA-844EFA6956DB}">
      <dgm:prSet/>
      <dgm:spPr/>
      <dgm:t>
        <a:bodyPr/>
        <a:lstStyle/>
        <a:p>
          <a:endParaRPr lang="sr-Cyrl-RS"/>
        </a:p>
      </dgm:t>
    </dgm:pt>
    <dgm:pt modelId="{BA8AAB58-72A0-4159-B2B9-6E1B872B042F}">
      <dgm:prSet phldrT="[Text]"/>
      <dgm:spPr/>
      <dgm:t>
        <a:bodyPr/>
        <a:lstStyle/>
        <a:p>
          <a:r>
            <a:rPr lang="sr-Cyrl-RS" dirty="0" smtClean="0"/>
            <a:t>Порез који је плаћен у земљи извора у потпуности се одбија од пореза који уводи земља резидентства,  без обзира да ли је износ пореза плаћеног у земљи извора већи од износа пореза који би за тај део дохотка односно имовине (који се везују за земљу извора) био обрачунат према пореским законима земље резидентства.</a:t>
          </a:r>
          <a:endParaRPr lang="sr-Cyrl-RS" dirty="0"/>
        </a:p>
      </dgm:t>
    </dgm:pt>
    <dgm:pt modelId="{3F34B201-1C1C-49F5-8952-B38267671CFA}" type="parTrans" cxnId="{BC9D4BEF-58BB-4328-810E-1059004AF3EC}">
      <dgm:prSet/>
      <dgm:spPr/>
      <dgm:t>
        <a:bodyPr/>
        <a:lstStyle/>
        <a:p>
          <a:endParaRPr lang="sr-Cyrl-RS"/>
        </a:p>
      </dgm:t>
    </dgm:pt>
    <dgm:pt modelId="{D6A27088-A0CE-4508-B02D-FEA65A70C2A5}" type="sibTrans" cxnId="{BC9D4BEF-58BB-4328-810E-1059004AF3EC}">
      <dgm:prSet/>
      <dgm:spPr/>
      <dgm:t>
        <a:bodyPr/>
        <a:lstStyle/>
        <a:p>
          <a:endParaRPr lang="sr-Cyrl-RS"/>
        </a:p>
      </dgm:t>
    </dgm:pt>
    <dgm:pt modelId="{776E7DA6-B3A7-4D50-9D95-563051EF8CA5}">
      <dgm:prSet phldrT="[Text]"/>
      <dgm:spPr/>
      <dgm:t>
        <a:bodyPr/>
        <a:lstStyle/>
        <a:p>
          <a:r>
            <a:rPr lang="sr-Cyrl-RS" dirty="0" smtClean="0"/>
            <a:t>Метода обичног кредита</a:t>
          </a:r>
          <a:endParaRPr lang="sr-Cyrl-RS" dirty="0"/>
        </a:p>
      </dgm:t>
    </dgm:pt>
    <dgm:pt modelId="{C7B1CD19-131C-4288-9BC4-358F338F191F}" type="parTrans" cxnId="{213B7F12-97E8-4093-B58A-49600FC43905}">
      <dgm:prSet/>
      <dgm:spPr/>
      <dgm:t>
        <a:bodyPr/>
        <a:lstStyle/>
        <a:p>
          <a:endParaRPr lang="sr-Cyrl-RS"/>
        </a:p>
      </dgm:t>
    </dgm:pt>
    <dgm:pt modelId="{43356896-2A8F-4DC1-90E3-590BF9ECF770}" type="sibTrans" cxnId="{213B7F12-97E8-4093-B58A-49600FC43905}">
      <dgm:prSet/>
      <dgm:spPr/>
      <dgm:t>
        <a:bodyPr/>
        <a:lstStyle/>
        <a:p>
          <a:endParaRPr lang="sr-Cyrl-RS"/>
        </a:p>
      </dgm:t>
    </dgm:pt>
    <dgm:pt modelId="{795C7151-941C-44AE-B3F4-87E806AF4671}">
      <dgm:prSet/>
      <dgm:spPr/>
      <dgm:t>
        <a:bodyPr/>
        <a:lstStyle/>
        <a:p>
          <a:r>
            <a:rPr lang="sr-Cyrl-RS" dirty="0" smtClean="0"/>
            <a:t>Порез који је плаћен у земљи извора одбија се од пореза који уводи земља резидентства али само до висине пореза који би за део дохотка односно имовине који се везују за земљу извора био обрачунат у земљи резидентства према њеним пореским прописима. </a:t>
          </a:r>
          <a:endParaRPr lang="sr-Cyrl-RS" dirty="0"/>
        </a:p>
      </dgm:t>
    </dgm:pt>
    <dgm:pt modelId="{CC2DE981-63FB-4DB4-BF9C-F0E0C31CBB12}" type="parTrans" cxnId="{1D8C46FC-AFCE-44DF-91B3-CBA76C84B603}">
      <dgm:prSet/>
      <dgm:spPr/>
      <dgm:t>
        <a:bodyPr/>
        <a:lstStyle/>
        <a:p>
          <a:endParaRPr lang="sr-Cyrl-RS"/>
        </a:p>
      </dgm:t>
    </dgm:pt>
    <dgm:pt modelId="{71A2C69A-AB3E-409B-BC05-73CD1FADB426}" type="sibTrans" cxnId="{1D8C46FC-AFCE-44DF-91B3-CBA76C84B603}">
      <dgm:prSet/>
      <dgm:spPr/>
      <dgm:t>
        <a:bodyPr/>
        <a:lstStyle/>
        <a:p>
          <a:endParaRPr lang="sr-Cyrl-RS"/>
        </a:p>
      </dgm:t>
    </dgm:pt>
    <dgm:pt modelId="{58CC7F70-DC14-4F79-ACE0-E7A7D6AD6649}" type="pres">
      <dgm:prSet presAssocID="{4867F7E3-0F3B-43F7-A065-34CE5F5B918A}" presName="linearFlow" presStyleCnt="0">
        <dgm:presLayoutVars>
          <dgm:dir/>
          <dgm:animLvl val="lvl"/>
          <dgm:resizeHandles val="exact"/>
        </dgm:presLayoutVars>
      </dgm:prSet>
      <dgm:spPr/>
    </dgm:pt>
    <dgm:pt modelId="{06110FBC-F505-4935-9F15-88688794104C}" type="pres">
      <dgm:prSet presAssocID="{C0391DD7-9BB8-466E-BD5E-6B0A212C1746}" presName="composite" presStyleCnt="0"/>
      <dgm:spPr/>
    </dgm:pt>
    <dgm:pt modelId="{87B6F6D0-B78D-43EC-BA59-0AED7CB2730B}" type="pres">
      <dgm:prSet presAssocID="{C0391DD7-9BB8-466E-BD5E-6B0A212C1746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9DDB391-E3BF-430A-8290-C7BA3D48BEEF}" type="pres">
      <dgm:prSet presAssocID="{C0391DD7-9BB8-466E-BD5E-6B0A212C1746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A0EEEDF-F4B3-478E-87CF-B73AC777BC77}" type="pres">
      <dgm:prSet presAssocID="{8200B46B-1554-41A4-AD93-F017810EDD80}" presName="sp" presStyleCnt="0"/>
      <dgm:spPr/>
    </dgm:pt>
    <dgm:pt modelId="{56ABD597-2269-4AE8-A162-ECB308787511}" type="pres">
      <dgm:prSet presAssocID="{36B87C3A-3CC7-4933-AC66-B1846F50B472}" presName="composite" presStyleCnt="0"/>
      <dgm:spPr/>
    </dgm:pt>
    <dgm:pt modelId="{D75D33E8-FA1A-4D52-84DA-830257BE4450}" type="pres">
      <dgm:prSet presAssocID="{36B87C3A-3CC7-4933-AC66-B1846F50B472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22E1710-C9A2-4D9E-BC12-8F647ABD24D5}" type="pres">
      <dgm:prSet presAssocID="{36B87C3A-3CC7-4933-AC66-B1846F50B472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F5217D4-15E2-4881-AE8F-6168E89E4F57}" type="pres">
      <dgm:prSet presAssocID="{F6B1059E-677B-40E6-8BAD-C956DB744B25}" presName="sp" presStyleCnt="0"/>
      <dgm:spPr/>
    </dgm:pt>
    <dgm:pt modelId="{3CF85C0A-61B4-4EC7-87E1-9360F344C94C}" type="pres">
      <dgm:prSet presAssocID="{660B1EED-F50A-4E60-84C8-C0B8CD3EF56D}" presName="composite" presStyleCnt="0"/>
      <dgm:spPr/>
    </dgm:pt>
    <dgm:pt modelId="{7FF3F608-C502-423C-BF7E-920B78D458B6}" type="pres">
      <dgm:prSet presAssocID="{660B1EED-F50A-4E60-84C8-C0B8CD3EF56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80D97602-2333-458F-B7D1-E82C5E33108A}" type="pres">
      <dgm:prSet presAssocID="{660B1EED-F50A-4E60-84C8-C0B8CD3EF56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31214C3-64D5-46F3-A202-9952320435EF}" type="pres">
      <dgm:prSet presAssocID="{7CDFA918-EBE2-4A5C-8340-76D2DDE9179C}" presName="sp" presStyleCnt="0"/>
      <dgm:spPr/>
    </dgm:pt>
    <dgm:pt modelId="{EE19DC3F-B053-4A5B-915C-CA7DD2D8E981}" type="pres">
      <dgm:prSet presAssocID="{776E7DA6-B3A7-4D50-9D95-563051EF8CA5}" presName="composite" presStyleCnt="0"/>
      <dgm:spPr/>
    </dgm:pt>
    <dgm:pt modelId="{268F6731-797B-4DCE-BB32-F4F334E794BE}" type="pres">
      <dgm:prSet presAssocID="{776E7DA6-B3A7-4D50-9D95-563051EF8CA5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E85C458-3C5F-4959-ADCA-01F97B8A27AA}" type="pres">
      <dgm:prSet presAssocID="{776E7DA6-B3A7-4D50-9D95-563051EF8CA5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FC45E3D9-C8E7-4FDA-A028-EE8589721C87}" srcId="{4867F7E3-0F3B-43F7-A065-34CE5F5B918A}" destId="{C0391DD7-9BB8-466E-BD5E-6B0A212C1746}" srcOrd="0" destOrd="0" parTransId="{C1253966-B39F-4595-B9E3-AF7947A53FD0}" sibTransId="{8200B46B-1554-41A4-AD93-F017810EDD80}"/>
    <dgm:cxn modelId="{056A89EC-F6F6-453B-86DE-A95C2A284E12}" type="presOf" srcId="{660B1EED-F50A-4E60-84C8-C0B8CD3EF56D}" destId="{7FF3F608-C502-423C-BF7E-920B78D458B6}" srcOrd="0" destOrd="0" presId="urn:microsoft.com/office/officeart/2005/8/layout/chevron2"/>
    <dgm:cxn modelId="{1D8C46FC-AFCE-44DF-91B3-CBA76C84B603}" srcId="{776E7DA6-B3A7-4D50-9D95-563051EF8CA5}" destId="{795C7151-941C-44AE-B3F4-87E806AF4671}" srcOrd="0" destOrd="0" parTransId="{CC2DE981-63FB-4DB4-BF9C-F0E0C31CBB12}" sibTransId="{71A2C69A-AB3E-409B-BC05-73CD1FADB426}"/>
    <dgm:cxn modelId="{B252D9A5-F724-4692-A298-05AF16462ED5}" srcId="{36B87C3A-3CC7-4933-AC66-B1846F50B472}" destId="{3786D11B-37F2-4F11-8717-BB42D9133C43}" srcOrd="0" destOrd="0" parTransId="{BAF3CE19-D97C-4997-BF2A-09E4658F2AC4}" sibTransId="{F86F5CD8-4007-41C5-B6A7-1C1CDCCC65E6}"/>
    <dgm:cxn modelId="{ACE1196D-9E5C-47A4-8508-3B6C2F40779F}" srcId="{C0391DD7-9BB8-466E-BD5E-6B0A212C1746}" destId="{2F0DFA22-75E6-4A40-A5D7-5255067AAFB5}" srcOrd="0" destOrd="0" parTransId="{2F62B874-E6AC-45BE-880F-243EF8CBC3DC}" sibTransId="{F873F21D-2DD6-424E-AF2F-A9F9597FDD36}"/>
    <dgm:cxn modelId="{067114FE-03D0-4818-BEF4-82F1927FDA8B}" type="presOf" srcId="{3786D11B-37F2-4F11-8717-BB42D9133C43}" destId="{322E1710-C9A2-4D9E-BC12-8F647ABD24D5}" srcOrd="0" destOrd="0" presId="urn:microsoft.com/office/officeart/2005/8/layout/chevron2"/>
    <dgm:cxn modelId="{AEDA6CC4-77C8-471E-938B-B166F42B611E}" type="presOf" srcId="{4867F7E3-0F3B-43F7-A065-34CE5F5B918A}" destId="{58CC7F70-DC14-4F79-ACE0-E7A7D6AD6649}" srcOrd="0" destOrd="0" presId="urn:microsoft.com/office/officeart/2005/8/layout/chevron2"/>
    <dgm:cxn modelId="{D4247CBF-3F3C-43BF-B414-5F64F62A91F1}" type="presOf" srcId="{2F0DFA22-75E6-4A40-A5D7-5255067AAFB5}" destId="{59DDB391-E3BF-430A-8290-C7BA3D48BEEF}" srcOrd="0" destOrd="0" presId="urn:microsoft.com/office/officeart/2005/8/layout/chevron2"/>
    <dgm:cxn modelId="{5098B8A9-CD94-4E4E-BB58-D0893B6C2D1C}" type="presOf" srcId="{36B87C3A-3CC7-4933-AC66-B1846F50B472}" destId="{D75D33E8-FA1A-4D52-84DA-830257BE4450}" srcOrd="0" destOrd="0" presId="urn:microsoft.com/office/officeart/2005/8/layout/chevron2"/>
    <dgm:cxn modelId="{5079B346-C357-4FB0-825F-17F0DF5FA840}" type="presOf" srcId="{795C7151-941C-44AE-B3F4-87E806AF4671}" destId="{CE85C458-3C5F-4959-ADCA-01F97B8A27AA}" srcOrd="0" destOrd="0" presId="urn:microsoft.com/office/officeart/2005/8/layout/chevron2"/>
    <dgm:cxn modelId="{BC9D4BEF-58BB-4328-810E-1059004AF3EC}" srcId="{660B1EED-F50A-4E60-84C8-C0B8CD3EF56D}" destId="{BA8AAB58-72A0-4159-B2B9-6E1B872B042F}" srcOrd="0" destOrd="0" parTransId="{3F34B201-1C1C-49F5-8952-B38267671CFA}" sibTransId="{D6A27088-A0CE-4508-B02D-FEA65A70C2A5}"/>
    <dgm:cxn modelId="{84BE401A-6150-41FD-B6FE-52A83FFB1D68}" srcId="{4867F7E3-0F3B-43F7-A065-34CE5F5B918A}" destId="{36B87C3A-3CC7-4933-AC66-B1846F50B472}" srcOrd="1" destOrd="0" parTransId="{4E825B89-6B62-43C2-9B4F-18D87E9D256B}" sibTransId="{F6B1059E-677B-40E6-8BAD-C956DB744B25}"/>
    <dgm:cxn modelId="{B81514D6-4869-44E6-BA04-C0FC2EF816C3}" type="presOf" srcId="{BA8AAB58-72A0-4159-B2B9-6E1B872B042F}" destId="{80D97602-2333-458F-B7D1-E82C5E33108A}" srcOrd="0" destOrd="0" presId="urn:microsoft.com/office/officeart/2005/8/layout/chevron2"/>
    <dgm:cxn modelId="{B6CACFED-0916-499B-A504-7C5988B9FBE0}" type="presOf" srcId="{C0391DD7-9BB8-466E-BD5E-6B0A212C1746}" destId="{87B6F6D0-B78D-43EC-BA59-0AED7CB2730B}" srcOrd="0" destOrd="0" presId="urn:microsoft.com/office/officeart/2005/8/layout/chevron2"/>
    <dgm:cxn modelId="{05810704-23F8-47CE-9F55-DC559091DC8F}" type="presOf" srcId="{776E7DA6-B3A7-4D50-9D95-563051EF8CA5}" destId="{268F6731-797B-4DCE-BB32-F4F334E794BE}" srcOrd="0" destOrd="0" presId="urn:microsoft.com/office/officeart/2005/8/layout/chevron2"/>
    <dgm:cxn modelId="{213B7F12-97E8-4093-B58A-49600FC43905}" srcId="{4867F7E3-0F3B-43F7-A065-34CE5F5B918A}" destId="{776E7DA6-B3A7-4D50-9D95-563051EF8CA5}" srcOrd="3" destOrd="0" parTransId="{C7B1CD19-131C-4288-9BC4-358F338F191F}" sibTransId="{43356896-2A8F-4DC1-90E3-590BF9ECF770}"/>
    <dgm:cxn modelId="{4D866E7C-9405-4EA6-8BEA-844EFA6956DB}" srcId="{4867F7E3-0F3B-43F7-A065-34CE5F5B918A}" destId="{660B1EED-F50A-4E60-84C8-C0B8CD3EF56D}" srcOrd="2" destOrd="0" parTransId="{8F32BF8B-0A70-4C5B-87E3-5976970D5FC2}" sibTransId="{7CDFA918-EBE2-4A5C-8340-76D2DDE9179C}"/>
    <dgm:cxn modelId="{56F85A4E-22D0-42E2-A040-1E3D19671771}" type="presParOf" srcId="{58CC7F70-DC14-4F79-ACE0-E7A7D6AD6649}" destId="{06110FBC-F505-4935-9F15-88688794104C}" srcOrd="0" destOrd="0" presId="urn:microsoft.com/office/officeart/2005/8/layout/chevron2"/>
    <dgm:cxn modelId="{35838143-06FE-466A-B2B9-B0221DAEB5E6}" type="presParOf" srcId="{06110FBC-F505-4935-9F15-88688794104C}" destId="{87B6F6D0-B78D-43EC-BA59-0AED7CB2730B}" srcOrd="0" destOrd="0" presId="urn:microsoft.com/office/officeart/2005/8/layout/chevron2"/>
    <dgm:cxn modelId="{8D0A2025-E991-4E90-B38B-5AD6DE0959BF}" type="presParOf" srcId="{06110FBC-F505-4935-9F15-88688794104C}" destId="{59DDB391-E3BF-430A-8290-C7BA3D48BEEF}" srcOrd="1" destOrd="0" presId="urn:microsoft.com/office/officeart/2005/8/layout/chevron2"/>
    <dgm:cxn modelId="{04EF8705-B8AD-42DC-96BE-57F4EE8D6380}" type="presParOf" srcId="{58CC7F70-DC14-4F79-ACE0-E7A7D6AD6649}" destId="{DA0EEEDF-F4B3-478E-87CF-B73AC777BC77}" srcOrd="1" destOrd="0" presId="urn:microsoft.com/office/officeart/2005/8/layout/chevron2"/>
    <dgm:cxn modelId="{C376A860-3564-4C30-AD31-E127D83DC60E}" type="presParOf" srcId="{58CC7F70-DC14-4F79-ACE0-E7A7D6AD6649}" destId="{56ABD597-2269-4AE8-A162-ECB308787511}" srcOrd="2" destOrd="0" presId="urn:microsoft.com/office/officeart/2005/8/layout/chevron2"/>
    <dgm:cxn modelId="{F71F4220-9BC1-48F6-80FD-0A69B41E9202}" type="presParOf" srcId="{56ABD597-2269-4AE8-A162-ECB308787511}" destId="{D75D33E8-FA1A-4D52-84DA-830257BE4450}" srcOrd="0" destOrd="0" presId="urn:microsoft.com/office/officeart/2005/8/layout/chevron2"/>
    <dgm:cxn modelId="{6EE504A2-95E6-414C-8F25-84273351D916}" type="presParOf" srcId="{56ABD597-2269-4AE8-A162-ECB308787511}" destId="{322E1710-C9A2-4D9E-BC12-8F647ABD24D5}" srcOrd="1" destOrd="0" presId="urn:microsoft.com/office/officeart/2005/8/layout/chevron2"/>
    <dgm:cxn modelId="{B3E87568-3F23-4719-916E-0669063BD65F}" type="presParOf" srcId="{58CC7F70-DC14-4F79-ACE0-E7A7D6AD6649}" destId="{CF5217D4-15E2-4881-AE8F-6168E89E4F57}" srcOrd="3" destOrd="0" presId="urn:microsoft.com/office/officeart/2005/8/layout/chevron2"/>
    <dgm:cxn modelId="{3B9466F3-A923-41BE-A15E-EBBF7D352D9F}" type="presParOf" srcId="{58CC7F70-DC14-4F79-ACE0-E7A7D6AD6649}" destId="{3CF85C0A-61B4-4EC7-87E1-9360F344C94C}" srcOrd="4" destOrd="0" presId="urn:microsoft.com/office/officeart/2005/8/layout/chevron2"/>
    <dgm:cxn modelId="{74D7CC70-C898-42E9-BE66-1A7B22D2C60D}" type="presParOf" srcId="{3CF85C0A-61B4-4EC7-87E1-9360F344C94C}" destId="{7FF3F608-C502-423C-BF7E-920B78D458B6}" srcOrd="0" destOrd="0" presId="urn:microsoft.com/office/officeart/2005/8/layout/chevron2"/>
    <dgm:cxn modelId="{5E1FD3A4-7B99-4C5B-AF9E-B4879E842B56}" type="presParOf" srcId="{3CF85C0A-61B4-4EC7-87E1-9360F344C94C}" destId="{80D97602-2333-458F-B7D1-E82C5E33108A}" srcOrd="1" destOrd="0" presId="urn:microsoft.com/office/officeart/2005/8/layout/chevron2"/>
    <dgm:cxn modelId="{E0CDC43E-E2C5-450A-A9E5-81273BCAFFEE}" type="presParOf" srcId="{58CC7F70-DC14-4F79-ACE0-E7A7D6AD6649}" destId="{831214C3-64D5-46F3-A202-9952320435EF}" srcOrd="5" destOrd="0" presId="urn:microsoft.com/office/officeart/2005/8/layout/chevron2"/>
    <dgm:cxn modelId="{CBF87727-9D59-4F31-AB7C-AA2AA872D150}" type="presParOf" srcId="{58CC7F70-DC14-4F79-ACE0-E7A7D6AD6649}" destId="{EE19DC3F-B053-4A5B-915C-CA7DD2D8E981}" srcOrd="6" destOrd="0" presId="urn:microsoft.com/office/officeart/2005/8/layout/chevron2"/>
    <dgm:cxn modelId="{FDD7997A-67E2-42C7-9B25-F60449C653F3}" type="presParOf" srcId="{EE19DC3F-B053-4A5B-915C-CA7DD2D8E981}" destId="{268F6731-797B-4DCE-BB32-F4F334E794BE}" srcOrd="0" destOrd="0" presId="urn:microsoft.com/office/officeart/2005/8/layout/chevron2"/>
    <dgm:cxn modelId="{C985353C-7728-4C01-A032-55A27237C792}" type="presParOf" srcId="{EE19DC3F-B053-4A5B-915C-CA7DD2D8E981}" destId="{CE85C458-3C5F-4959-ADCA-01F97B8A27A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65D5F2-1F76-4C84-A3F4-00D7CA809EA4}">
      <dsp:nvSpPr>
        <dsp:cNvPr id="0" name=""/>
        <dsp:cNvSpPr/>
      </dsp:nvSpPr>
      <dsp:spPr>
        <a:xfrm>
          <a:off x="7143" y="613275"/>
          <a:ext cx="2135187" cy="12811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Исто </a:t>
          </a:r>
          <a:r>
            <a:rPr lang="sr-Cyrl-RS" sz="1900" i="1" kern="1200" dirty="0" smtClean="0"/>
            <a:t>лице</a:t>
          </a:r>
          <a:endParaRPr lang="sr-Cyrl-RS" sz="1900" i="1" kern="1200" dirty="0"/>
        </a:p>
      </dsp:txBody>
      <dsp:txXfrm>
        <a:off x="44665" y="650797"/>
        <a:ext cx="2060143" cy="1206068"/>
      </dsp:txXfrm>
    </dsp:sp>
    <dsp:sp modelId="{F705D42B-C9F3-442E-9559-F72BF4F093B1}">
      <dsp:nvSpPr>
        <dsp:cNvPr id="0" name=""/>
        <dsp:cNvSpPr/>
      </dsp:nvSpPr>
      <dsp:spPr>
        <a:xfrm>
          <a:off x="2330227" y="989068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500" kern="1200"/>
        </a:p>
      </dsp:txBody>
      <dsp:txXfrm>
        <a:off x="2330227" y="1094973"/>
        <a:ext cx="316861" cy="317716"/>
      </dsp:txXfrm>
    </dsp:sp>
    <dsp:sp modelId="{9108C791-D08C-4AAB-98AB-D008BA6C8A52}">
      <dsp:nvSpPr>
        <dsp:cNvPr id="0" name=""/>
        <dsp:cNvSpPr/>
      </dsp:nvSpPr>
      <dsp:spPr>
        <a:xfrm>
          <a:off x="2996406" y="613275"/>
          <a:ext cx="2135187" cy="12811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у вези са истим пореским </a:t>
          </a:r>
          <a:r>
            <a:rPr lang="sr-Cyrl-RS" sz="1900" i="1" kern="1200" dirty="0" smtClean="0"/>
            <a:t>објектом</a:t>
          </a:r>
          <a:endParaRPr lang="sr-Cyrl-RS" sz="1900" i="1" kern="1200" dirty="0"/>
        </a:p>
      </dsp:txBody>
      <dsp:txXfrm>
        <a:off x="3033928" y="650797"/>
        <a:ext cx="2060143" cy="1206068"/>
      </dsp:txXfrm>
    </dsp:sp>
    <dsp:sp modelId="{D8C0E082-3578-4BFA-B5AC-BCD964D7341B}">
      <dsp:nvSpPr>
        <dsp:cNvPr id="0" name=""/>
        <dsp:cNvSpPr/>
      </dsp:nvSpPr>
      <dsp:spPr>
        <a:xfrm>
          <a:off x="5319490" y="989068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500" kern="1200"/>
        </a:p>
      </dsp:txBody>
      <dsp:txXfrm>
        <a:off x="5319490" y="1094973"/>
        <a:ext cx="316861" cy="317716"/>
      </dsp:txXfrm>
    </dsp:sp>
    <dsp:sp modelId="{2BF42132-68E7-4584-9A03-E113B7CBE2EF}">
      <dsp:nvSpPr>
        <dsp:cNvPr id="0" name=""/>
        <dsp:cNvSpPr/>
      </dsp:nvSpPr>
      <dsp:spPr>
        <a:xfrm>
          <a:off x="5985668" y="613275"/>
          <a:ext cx="2135187" cy="12811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опорезовано истим или сличним </a:t>
          </a:r>
          <a:r>
            <a:rPr lang="sr-Cyrl-RS" sz="1900" i="1" kern="1200" dirty="0" smtClean="0"/>
            <a:t>порезом</a:t>
          </a:r>
          <a:endParaRPr lang="sr-Cyrl-RS" sz="1900" i="1" kern="1200" dirty="0"/>
        </a:p>
      </dsp:txBody>
      <dsp:txXfrm>
        <a:off x="6023190" y="650797"/>
        <a:ext cx="2060143" cy="1206068"/>
      </dsp:txXfrm>
    </dsp:sp>
    <dsp:sp modelId="{1DD23BF2-6C12-46CA-8FDA-DDB700F57D7D}">
      <dsp:nvSpPr>
        <dsp:cNvPr id="0" name=""/>
        <dsp:cNvSpPr/>
      </dsp:nvSpPr>
      <dsp:spPr>
        <a:xfrm rot="5400000">
          <a:off x="6724136" y="2231986"/>
          <a:ext cx="658251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500" kern="1200"/>
        </a:p>
      </dsp:txBody>
      <dsp:txXfrm rot="-5400000">
        <a:off x="6894403" y="2167624"/>
        <a:ext cx="317716" cy="499393"/>
      </dsp:txXfrm>
    </dsp:sp>
    <dsp:sp modelId="{EFEC70C1-F0ED-49B6-BC22-B2391F3C9703}">
      <dsp:nvSpPr>
        <dsp:cNvPr id="0" name=""/>
        <dsp:cNvSpPr/>
      </dsp:nvSpPr>
      <dsp:spPr>
        <a:xfrm>
          <a:off x="5985668" y="3136370"/>
          <a:ext cx="2135187" cy="128111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за исти </a:t>
          </a:r>
          <a:r>
            <a:rPr lang="sr-Cyrl-RS" sz="1900" i="1" kern="1200" dirty="0" smtClean="0"/>
            <a:t>период</a:t>
          </a:r>
          <a:endParaRPr lang="sr-Cyrl-RS" sz="1900" i="1" kern="1200" dirty="0"/>
        </a:p>
      </dsp:txBody>
      <dsp:txXfrm>
        <a:off x="6023190" y="3173892"/>
        <a:ext cx="2060143" cy="1206068"/>
      </dsp:txXfrm>
    </dsp:sp>
    <dsp:sp modelId="{7F1FBAB4-C8A9-45CB-B3D9-41A05984A4BB}">
      <dsp:nvSpPr>
        <dsp:cNvPr id="0" name=""/>
        <dsp:cNvSpPr/>
      </dsp:nvSpPr>
      <dsp:spPr>
        <a:xfrm rot="10800000">
          <a:off x="5345112" y="3512164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500" kern="1200"/>
        </a:p>
      </dsp:txBody>
      <dsp:txXfrm rot="10800000">
        <a:off x="5480910" y="3618069"/>
        <a:ext cx="316861" cy="317716"/>
      </dsp:txXfrm>
    </dsp:sp>
    <dsp:sp modelId="{9A780477-B834-4E70-AE2D-2CBA0E3B18D4}">
      <dsp:nvSpPr>
        <dsp:cNvPr id="0" name=""/>
        <dsp:cNvSpPr/>
      </dsp:nvSpPr>
      <dsp:spPr>
        <a:xfrm>
          <a:off x="2996406" y="3136371"/>
          <a:ext cx="2135187" cy="128111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од стране </a:t>
          </a:r>
          <a:r>
            <a:rPr lang="sr-Cyrl-RS" sz="1900" i="1" kern="1200" dirty="0" smtClean="0"/>
            <a:t>пореских поверилаца </a:t>
          </a:r>
          <a:r>
            <a:rPr lang="sr-Cyrl-RS" sz="1900" kern="1200" dirty="0" smtClean="0"/>
            <a:t>истог ранга</a:t>
          </a:r>
          <a:endParaRPr lang="sr-Cyrl-RS" sz="1900" kern="1200" dirty="0"/>
        </a:p>
      </dsp:txBody>
      <dsp:txXfrm>
        <a:off x="3033928" y="3173893"/>
        <a:ext cx="2060143" cy="1206068"/>
      </dsp:txXfrm>
    </dsp:sp>
    <dsp:sp modelId="{4B24FBCF-8279-4289-9743-A2ABAF34D718}">
      <dsp:nvSpPr>
        <dsp:cNvPr id="0" name=""/>
        <dsp:cNvSpPr/>
      </dsp:nvSpPr>
      <dsp:spPr>
        <a:xfrm rot="10800000">
          <a:off x="2355850" y="3512164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1500" kern="1200"/>
        </a:p>
      </dsp:txBody>
      <dsp:txXfrm rot="10800000">
        <a:off x="2491648" y="3618069"/>
        <a:ext cx="316861" cy="317716"/>
      </dsp:txXfrm>
    </dsp:sp>
    <dsp:sp modelId="{43A9042A-4A33-4B98-A734-4DC2AE383617}">
      <dsp:nvSpPr>
        <dsp:cNvPr id="0" name=""/>
        <dsp:cNvSpPr/>
      </dsp:nvSpPr>
      <dsp:spPr>
        <a:xfrm>
          <a:off x="7143" y="2748462"/>
          <a:ext cx="2135187" cy="2056928"/>
        </a:xfrm>
        <a:prstGeom prst="hexagon">
          <a:avLst/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ДВОСТРУКО ПРАВНО ОПОРЕЗИВАЊЕ</a:t>
          </a:r>
          <a:endParaRPr lang="sr-Cyrl-RS" sz="1400" kern="1200" dirty="0"/>
        </a:p>
      </dsp:txBody>
      <dsp:txXfrm>
        <a:off x="356486" y="3085001"/>
        <a:ext cx="1436501" cy="1383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122ADB-ACB2-4F15-9788-C68B078185C8}">
      <dsp:nvSpPr>
        <dsp:cNvPr id="0" name=""/>
        <dsp:cNvSpPr/>
      </dsp:nvSpPr>
      <dsp:spPr>
        <a:xfrm>
          <a:off x="965703" y="4063703"/>
          <a:ext cx="1798577" cy="119965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Двоструко правно опорезивање се дешава истом пореском обвезнику (законском а не и фактичком пореском обвезнику)</a:t>
          </a:r>
          <a:endParaRPr lang="sr-Cyrl-RS" sz="900" kern="1200" dirty="0"/>
        </a:p>
      </dsp:txBody>
      <dsp:txXfrm>
        <a:off x="1253475" y="4063703"/>
        <a:ext cx="1510805" cy="1199651"/>
      </dsp:txXfrm>
    </dsp:sp>
    <dsp:sp modelId="{34CCEE59-E009-49F5-A3CA-8617C49D602A}">
      <dsp:nvSpPr>
        <dsp:cNvPr id="0" name=""/>
        <dsp:cNvSpPr/>
      </dsp:nvSpPr>
      <dsp:spPr>
        <a:xfrm>
          <a:off x="6461" y="3584082"/>
          <a:ext cx="1199051" cy="119905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Идентитет пореског обвезника</a:t>
          </a:r>
          <a:endParaRPr lang="sr-Cyrl-RS" sz="1300" kern="1200" dirty="0"/>
        </a:p>
      </dsp:txBody>
      <dsp:txXfrm>
        <a:off x="182058" y="3759679"/>
        <a:ext cx="847857" cy="847857"/>
      </dsp:txXfrm>
    </dsp:sp>
    <dsp:sp modelId="{211353F9-524B-411E-A46C-B377E0E6CC21}">
      <dsp:nvSpPr>
        <dsp:cNvPr id="0" name=""/>
        <dsp:cNvSpPr/>
      </dsp:nvSpPr>
      <dsp:spPr>
        <a:xfrm>
          <a:off x="3963333" y="4063703"/>
          <a:ext cx="1798577" cy="119965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Једнакост чињеница чијим подвођењем под законски опис пореског чињеничног стања настаје пореска обавеза</a:t>
          </a:r>
          <a:endParaRPr lang="sr-Cyrl-RS" sz="900" kern="1200" dirty="0"/>
        </a:p>
      </dsp:txBody>
      <dsp:txXfrm>
        <a:off x="4251105" y="4063703"/>
        <a:ext cx="1510805" cy="1199651"/>
      </dsp:txXfrm>
    </dsp:sp>
    <dsp:sp modelId="{51FC03EE-6BD6-473E-AA90-249C5DED72A7}">
      <dsp:nvSpPr>
        <dsp:cNvPr id="0" name=""/>
        <dsp:cNvSpPr/>
      </dsp:nvSpPr>
      <dsp:spPr>
        <a:xfrm>
          <a:off x="3004091" y="3584082"/>
          <a:ext cx="1199051" cy="119905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Идентитет пореског објекта</a:t>
          </a:r>
          <a:endParaRPr lang="sr-Cyrl-RS" sz="1300" kern="1200" dirty="0"/>
        </a:p>
      </dsp:txBody>
      <dsp:txXfrm>
        <a:off x="3179688" y="3759679"/>
        <a:ext cx="847857" cy="847857"/>
      </dsp:txXfrm>
    </dsp:sp>
    <dsp:sp modelId="{C2BE410D-853D-44E6-8D97-709DA52155A2}">
      <dsp:nvSpPr>
        <dsp:cNvPr id="0" name=""/>
        <dsp:cNvSpPr/>
      </dsp:nvSpPr>
      <dsp:spPr>
        <a:xfrm>
          <a:off x="6960962" y="4063703"/>
          <a:ext cx="1798577" cy="119965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Порески обвезник је опорезован са два иста или слична пореза, при чему се „сличност“ процењује према економској подударности пореских објеката.</a:t>
          </a:r>
          <a:endParaRPr lang="sr-Cyrl-RS" sz="900" kern="1200" dirty="0"/>
        </a:p>
      </dsp:txBody>
      <dsp:txXfrm>
        <a:off x="7248735" y="4063703"/>
        <a:ext cx="1510805" cy="1199651"/>
      </dsp:txXfrm>
    </dsp:sp>
    <dsp:sp modelId="{0F51D2B0-AD47-4F03-8C12-7D67FAF9FE61}">
      <dsp:nvSpPr>
        <dsp:cNvPr id="0" name=""/>
        <dsp:cNvSpPr/>
      </dsp:nvSpPr>
      <dsp:spPr>
        <a:xfrm>
          <a:off x="6001721" y="3584082"/>
          <a:ext cx="1199051" cy="119905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Идентитет пореза</a:t>
          </a:r>
          <a:endParaRPr lang="sr-Cyrl-RS" sz="1300" kern="1200" dirty="0"/>
        </a:p>
      </dsp:txBody>
      <dsp:txXfrm>
        <a:off x="6177318" y="3759679"/>
        <a:ext cx="847857" cy="847857"/>
      </dsp:txXfrm>
    </dsp:sp>
    <dsp:sp modelId="{CF62A406-33AC-4456-8721-04C5ACBC1096}">
      <dsp:nvSpPr>
        <dsp:cNvPr id="0" name=""/>
        <dsp:cNvSpPr/>
      </dsp:nvSpPr>
      <dsp:spPr>
        <a:xfrm>
          <a:off x="9958592" y="4063703"/>
          <a:ext cx="1798577" cy="119965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Подудараност (једнакост) периода у којима је настао порески објекат датог пореза</a:t>
          </a:r>
          <a:endParaRPr lang="sr-Cyrl-RS" sz="900" kern="1200" dirty="0"/>
        </a:p>
      </dsp:txBody>
      <dsp:txXfrm>
        <a:off x="10246364" y="4063703"/>
        <a:ext cx="1510805" cy="1199651"/>
      </dsp:txXfrm>
    </dsp:sp>
    <dsp:sp modelId="{40F24C7A-FA21-42AA-809A-9EC073D5D2FE}">
      <dsp:nvSpPr>
        <dsp:cNvPr id="0" name=""/>
        <dsp:cNvSpPr/>
      </dsp:nvSpPr>
      <dsp:spPr>
        <a:xfrm>
          <a:off x="8999350" y="3584082"/>
          <a:ext cx="1199051" cy="119905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Идентитет периода</a:t>
          </a:r>
          <a:endParaRPr lang="sr-Cyrl-RS" sz="1300" kern="1200" dirty="0"/>
        </a:p>
      </dsp:txBody>
      <dsp:txXfrm>
        <a:off x="9174947" y="3759679"/>
        <a:ext cx="847857" cy="8478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7D52B4-F179-4959-ABB2-C9A1DBC30F03}">
      <dsp:nvSpPr>
        <dsp:cNvPr id="0" name=""/>
        <dsp:cNvSpPr/>
      </dsp:nvSpPr>
      <dsp:spPr>
        <a:xfrm>
          <a:off x="992" y="0"/>
          <a:ext cx="2579687" cy="456490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kern="1200" dirty="0" smtClean="0"/>
            <a:t>Надопорезивање</a:t>
          </a:r>
          <a:endParaRPr lang="sr-Cyrl-RS" sz="2400" kern="1200" dirty="0"/>
        </a:p>
      </dsp:txBody>
      <dsp:txXfrm>
        <a:off x="992" y="0"/>
        <a:ext cx="2579687" cy="1369471"/>
      </dsp:txXfrm>
    </dsp:sp>
    <dsp:sp modelId="{44405A31-8EC9-461A-B330-0059BE85E4F0}">
      <dsp:nvSpPr>
        <dsp:cNvPr id="0" name=""/>
        <dsp:cNvSpPr/>
      </dsp:nvSpPr>
      <dsp:spPr>
        <a:xfrm>
          <a:off x="258960" y="1369471"/>
          <a:ext cx="2063749" cy="29671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Исти порески обвезник у погледу истог пореског објекта опорезован истим или сличним порезима у истом периоду од стране пореских поверилаца различитог ранга</a:t>
          </a:r>
          <a:endParaRPr lang="sr-Cyrl-RS" sz="1300" kern="1200" dirty="0"/>
        </a:p>
      </dsp:txBody>
      <dsp:txXfrm>
        <a:off x="319405" y="1429916"/>
        <a:ext cx="1942859" cy="2846298"/>
      </dsp:txXfrm>
    </dsp:sp>
    <dsp:sp modelId="{C48CF474-B336-43EC-9616-8CDC3B53F529}">
      <dsp:nvSpPr>
        <dsp:cNvPr id="0" name=""/>
        <dsp:cNvSpPr/>
      </dsp:nvSpPr>
      <dsp:spPr>
        <a:xfrm>
          <a:off x="2774156" y="0"/>
          <a:ext cx="2579687" cy="456490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kern="1200" dirty="0" smtClean="0"/>
            <a:t>Кумулирање пореза</a:t>
          </a:r>
          <a:endParaRPr lang="sr-Cyrl-RS" sz="2400" kern="1200" dirty="0"/>
        </a:p>
      </dsp:txBody>
      <dsp:txXfrm>
        <a:off x="2774156" y="0"/>
        <a:ext cx="2579687" cy="1369471"/>
      </dsp:txXfrm>
    </dsp:sp>
    <dsp:sp modelId="{28B919F8-BE54-4B33-911E-E6FA39FEF281}">
      <dsp:nvSpPr>
        <dsp:cNvPr id="0" name=""/>
        <dsp:cNvSpPr/>
      </dsp:nvSpPr>
      <dsp:spPr>
        <a:xfrm>
          <a:off x="3032125" y="1369471"/>
          <a:ext cx="2063749" cy="29671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Исти порески обвезник у истом временском периоду плаћа више различитих пореза на исти порески објекат али с обзиром на различите манифестације његове економске снаге (нпр. истовремено плаћа субјекти порез на целокупну имовину и објектни порез на непокретности)</a:t>
          </a:r>
          <a:endParaRPr lang="sr-Cyrl-RS" sz="1300" kern="1200" dirty="0"/>
        </a:p>
      </dsp:txBody>
      <dsp:txXfrm>
        <a:off x="3092570" y="1429916"/>
        <a:ext cx="1942859" cy="2846298"/>
      </dsp:txXfrm>
    </dsp:sp>
    <dsp:sp modelId="{9658A5BD-F2AA-4B2D-982D-ACC49C5EA2E3}">
      <dsp:nvSpPr>
        <dsp:cNvPr id="0" name=""/>
        <dsp:cNvSpPr/>
      </dsp:nvSpPr>
      <dsp:spPr>
        <a:xfrm>
          <a:off x="5547320" y="0"/>
          <a:ext cx="2579687" cy="456490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kern="1200" dirty="0" smtClean="0"/>
            <a:t>Економско двоструко опорезивање</a:t>
          </a:r>
          <a:endParaRPr lang="sr-Cyrl-RS" sz="2400" kern="1200" dirty="0"/>
        </a:p>
      </dsp:txBody>
      <dsp:txXfrm>
        <a:off x="5547320" y="0"/>
        <a:ext cx="2579687" cy="1369471"/>
      </dsp:txXfrm>
    </dsp:sp>
    <dsp:sp modelId="{C980714B-31EC-4AF3-B44F-8CC269652AFA}">
      <dsp:nvSpPr>
        <dsp:cNvPr id="0" name=""/>
        <dsp:cNvSpPr/>
      </dsp:nvSpPr>
      <dsp:spPr>
        <a:xfrm>
          <a:off x="5805289" y="1369471"/>
          <a:ext cx="2063749" cy="29671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Истим или сличним порезом се у истом временском периоду у односу на исти порески објекат опорезују два у правном слислу различита али економски повезана пореска обвезника</a:t>
          </a:r>
          <a:endParaRPr lang="sr-Cyrl-RS" sz="1300" kern="1200" dirty="0"/>
        </a:p>
      </dsp:txBody>
      <dsp:txXfrm>
        <a:off x="5865734" y="1429916"/>
        <a:ext cx="1942859" cy="28462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79FDA-DE05-4356-AC0C-5EE973121A23}">
      <dsp:nvSpPr>
        <dsp:cNvPr id="0" name=""/>
        <dsp:cNvSpPr/>
      </dsp:nvSpPr>
      <dsp:spPr>
        <a:xfrm>
          <a:off x="2000149" y="2183599"/>
          <a:ext cx="544327" cy="1037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2163" y="0"/>
              </a:lnTo>
              <a:lnTo>
                <a:pt x="272163" y="1037209"/>
              </a:lnTo>
              <a:lnTo>
                <a:pt x="544327" y="1037209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2243029" y="2672919"/>
        <a:ext cx="58568" cy="58568"/>
      </dsp:txXfrm>
    </dsp:sp>
    <dsp:sp modelId="{198FE248-C196-4726-97AF-4A36032F6D56}">
      <dsp:nvSpPr>
        <dsp:cNvPr id="0" name=""/>
        <dsp:cNvSpPr/>
      </dsp:nvSpPr>
      <dsp:spPr>
        <a:xfrm>
          <a:off x="2000149" y="2137879"/>
          <a:ext cx="5443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4327" y="4572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2258705" y="2169990"/>
        <a:ext cx="27216" cy="27216"/>
      </dsp:txXfrm>
    </dsp:sp>
    <dsp:sp modelId="{806244A6-816D-4613-826A-CA49C0BD8A01}">
      <dsp:nvSpPr>
        <dsp:cNvPr id="0" name=""/>
        <dsp:cNvSpPr/>
      </dsp:nvSpPr>
      <dsp:spPr>
        <a:xfrm>
          <a:off x="2000149" y="1170900"/>
          <a:ext cx="569040" cy="1012698"/>
        </a:xfrm>
        <a:custGeom>
          <a:avLst/>
          <a:gdLst/>
          <a:ahLst/>
          <a:cxnLst/>
          <a:rect l="0" t="0" r="0" b="0"/>
          <a:pathLst>
            <a:path>
              <a:moveTo>
                <a:pt x="0" y="1012698"/>
              </a:moveTo>
              <a:lnTo>
                <a:pt x="284520" y="1012698"/>
              </a:lnTo>
              <a:lnTo>
                <a:pt x="284520" y="0"/>
              </a:lnTo>
              <a:lnTo>
                <a:pt x="569040" y="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Cyrl-RS" sz="500" kern="1200"/>
        </a:p>
      </dsp:txBody>
      <dsp:txXfrm>
        <a:off x="2255629" y="1648209"/>
        <a:ext cx="58081" cy="58081"/>
      </dsp:txXfrm>
    </dsp:sp>
    <dsp:sp modelId="{C60B7FDE-15DD-45C1-9A8D-7551ECBDF327}">
      <dsp:nvSpPr>
        <dsp:cNvPr id="0" name=""/>
        <dsp:cNvSpPr/>
      </dsp:nvSpPr>
      <dsp:spPr>
        <a:xfrm rot="16200000">
          <a:off x="-598333" y="1768715"/>
          <a:ext cx="4367198" cy="82976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900" kern="1200" dirty="0" smtClean="0"/>
            <a:t>ЕКОНОМСКО ДВОСТРУКО ОПОРЕЗИВАЊЕ</a:t>
          </a:r>
          <a:endParaRPr lang="sr-Cyrl-RS" sz="2900" kern="1200" dirty="0"/>
        </a:p>
      </dsp:txBody>
      <dsp:txXfrm>
        <a:off x="-598333" y="1768715"/>
        <a:ext cx="4367198" cy="829767"/>
      </dsp:txXfrm>
    </dsp:sp>
    <dsp:sp modelId="{6E32E670-33BD-42C5-8EB0-AFAEBD4A6AE2}">
      <dsp:nvSpPr>
        <dsp:cNvPr id="0" name=""/>
        <dsp:cNvSpPr/>
      </dsp:nvSpPr>
      <dsp:spPr>
        <a:xfrm>
          <a:off x="2569189" y="756017"/>
          <a:ext cx="2721637" cy="82976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900" kern="1200" dirty="0" smtClean="0"/>
            <a:t>ТИП 1</a:t>
          </a:r>
          <a:endParaRPr lang="sr-Cyrl-RS" sz="2900" kern="1200" dirty="0"/>
        </a:p>
      </dsp:txBody>
      <dsp:txXfrm>
        <a:off x="2569189" y="756017"/>
        <a:ext cx="2721637" cy="829767"/>
      </dsp:txXfrm>
    </dsp:sp>
    <dsp:sp modelId="{AD4B1BA2-0E5D-4EA7-B5F4-6358A144F92C}">
      <dsp:nvSpPr>
        <dsp:cNvPr id="0" name=""/>
        <dsp:cNvSpPr/>
      </dsp:nvSpPr>
      <dsp:spPr>
        <a:xfrm>
          <a:off x="2544477" y="1768715"/>
          <a:ext cx="2721637" cy="82976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900" kern="1200" dirty="0" smtClean="0"/>
            <a:t>ТИП 2</a:t>
          </a:r>
          <a:endParaRPr lang="sr-Cyrl-RS" sz="2900" kern="1200" dirty="0"/>
        </a:p>
      </dsp:txBody>
      <dsp:txXfrm>
        <a:off x="2544477" y="1768715"/>
        <a:ext cx="2721637" cy="829767"/>
      </dsp:txXfrm>
    </dsp:sp>
    <dsp:sp modelId="{C125EAF9-9905-43EC-9FE1-FB419E043895}">
      <dsp:nvSpPr>
        <dsp:cNvPr id="0" name=""/>
        <dsp:cNvSpPr/>
      </dsp:nvSpPr>
      <dsp:spPr>
        <a:xfrm>
          <a:off x="2544477" y="2805924"/>
          <a:ext cx="2721637" cy="82976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900" kern="1200" dirty="0" smtClean="0"/>
            <a:t>ТИП 3</a:t>
          </a:r>
          <a:endParaRPr lang="sr-Cyrl-RS" sz="2900" kern="1200" dirty="0"/>
        </a:p>
      </dsp:txBody>
      <dsp:txXfrm>
        <a:off x="2544477" y="2805924"/>
        <a:ext cx="2721637" cy="82976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9286C6-58FD-4854-9A13-69F7FF896BAC}">
      <dsp:nvSpPr>
        <dsp:cNvPr id="0" name=""/>
        <dsp:cNvSpPr/>
      </dsp:nvSpPr>
      <dsp:spPr>
        <a:xfrm>
          <a:off x="4640747" y="2123751"/>
          <a:ext cx="1369471" cy="13694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700" kern="1200" dirty="0" smtClean="0"/>
            <a:t>Одлучујуће чињенице код сукоба пореских закона</a:t>
          </a:r>
          <a:endParaRPr lang="sr-Cyrl-RS" sz="1700" kern="1200" dirty="0"/>
        </a:p>
      </dsp:txBody>
      <dsp:txXfrm>
        <a:off x="4707599" y="2190603"/>
        <a:ext cx="1235767" cy="1235767"/>
      </dsp:txXfrm>
    </dsp:sp>
    <dsp:sp modelId="{ADE1A4D5-562F-45FA-905E-FC5DD16BD62E}">
      <dsp:nvSpPr>
        <dsp:cNvPr id="0" name=""/>
        <dsp:cNvSpPr/>
      </dsp:nvSpPr>
      <dsp:spPr>
        <a:xfrm rot="16200000">
          <a:off x="4845169" y="1643437"/>
          <a:ext cx="96062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60627" y="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5E4AC0-93B7-4834-9C19-A61363FAC29B}">
      <dsp:nvSpPr>
        <dsp:cNvPr id="0" name=""/>
        <dsp:cNvSpPr/>
      </dsp:nvSpPr>
      <dsp:spPr>
        <a:xfrm>
          <a:off x="4493462" y="245577"/>
          <a:ext cx="1664043" cy="91754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700" kern="1200" dirty="0" smtClean="0"/>
            <a:t>Држављанство </a:t>
          </a:r>
          <a:endParaRPr lang="sr-Cyrl-RS" sz="1700" kern="1200" dirty="0"/>
        </a:p>
      </dsp:txBody>
      <dsp:txXfrm>
        <a:off x="4538253" y="290368"/>
        <a:ext cx="1574461" cy="827964"/>
      </dsp:txXfrm>
    </dsp:sp>
    <dsp:sp modelId="{1E8C9E28-534E-4943-B901-2C8F6FD885CF}">
      <dsp:nvSpPr>
        <dsp:cNvPr id="0" name=""/>
        <dsp:cNvSpPr/>
      </dsp:nvSpPr>
      <dsp:spPr>
        <a:xfrm rot="1800000">
          <a:off x="5983697" y="3302800"/>
          <a:ext cx="3959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5925" y="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FDEFE-F1BA-4E3C-BF6A-093A11CB11EF}">
      <dsp:nvSpPr>
        <dsp:cNvPr id="0" name=""/>
        <dsp:cNvSpPr/>
      </dsp:nvSpPr>
      <dsp:spPr>
        <a:xfrm>
          <a:off x="6210276" y="3401782"/>
          <a:ext cx="1874886" cy="91754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100" kern="1200" dirty="0" smtClean="0"/>
            <a:t>Резидентство</a:t>
          </a:r>
          <a:endParaRPr lang="sr-Cyrl-RS" sz="2100" kern="1200" dirty="0"/>
        </a:p>
      </dsp:txBody>
      <dsp:txXfrm>
        <a:off x="6255067" y="3446573"/>
        <a:ext cx="1785304" cy="827964"/>
      </dsp:txXfrm>
    </dsp:sp>
    <dsp:sp modelId="{9747D379-4F78-4C80-B1BC-988D5DAF186D}">
      <dsp:nvSpPr>
        <dsp:cNvPr id="0" name=""/>
        <dsp:cNvSpPr/>
      </dsp:nvSpPr>
      <dsp:spPr>
        <a:xfrm rot="9000000">
          <a:off x="4255992" y="3306914"/>
          <a:ext cx="41237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2379" y="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F7775B-F4F6-4539-8CDB-05D0870AD9C1}">
      <dsp:nvSpPr>
        <dsp:cNvPr id="0" name=""/>
        <dsp:cNvSpPr/>
      </dsp:nvSpPr>
      <dsp:spPr>
        <a:xfrm>
          <a:off x="2722879" y="3401782"/>
          <a:ext cx="1560736" cy="91754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500" kern="1200" dirty="0" smtClean="0"/>
            <a:t>Извор</a:t>
          </a:r>
          <a:endParaRPr lang="sr-Cyrl-RS" sz="3500" kern="1200" dirty="0"/>
        </a:p>
      </dsp:txBody>
      <dsp:txXfrm>
        <a:off x="2767670" y="3446573"/>
        <a:ext cx="1471154" cy="8279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6DC80D-9EDD-47A2-AB64-08180A8BEC3D}">
      <dsp:nvSpPr>
        <dsp:cNvPr id="0" name=""/>
        <dsp:cNvSpPr/>
      </dsp:nvSpPr>
      <dsp:spPr>
        <a:xfrm>
          <a:off x="4067" y="0"/>
          <a:ext cx="3913187" cy="458138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800" kern="1200" dirty="0" smtClean="0"/>
            <a:t>Сукоб неограничене и ограничене пореске обавезе</a:t>
          </a:r>
          <a:endParaRPr lang="sr-Cyrl-RS" sz="2800" kern="1200" dirty="0"/>
        </a:p>
      </dsp:txBody>
      <dsp:txXfrm>
        <a:off x="4067" y="0"/>
        <a:ext cx="3913187" cy="1374414"/>
      </dsp:txXfrm>
    </dsp:sp>
    <dsp:sp modelId="{A2994B15-FCF0-4935-A690-7E88F84454B2}">
      <dsp:nvSpPr>
        <dsp:cNvPr id="0" name=""/>
        <dsp:cNvSpPr/>
      </dsp:nvSpPr>
      <dsp:spPr>
        <a:xfrm>
          <a:off x="395386" y="1374414"/>
          <a:ext cx="3130549" cy="29778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Земља резидентства опорезује светски доходак односно светску имовину својих резидената док земља извора опорезује доходак који потиче са њене територије односно имовину која се налази на њеној територији</a:t>
          </a:r>
          <a:endParaRPr lang="sr-Cyrl-RS" sz="1300" kern="1200" dirty="0"/>
        </a:p>
      </dsp:txBody>
      <dsp:txXfrm>
        <a:off x="482606" y="1461634"/>
        <a:ext cx="2956109" cy="2803458"/>
      </dsp:txXfrm>
    </dsp:sp>
    <dsp:sp modelId="{CD46F553-B61E-457E-A80E-18880E391633}">
      <dsp:nvSpPr>
        <dsp:cNvPr id="0" name=""/>
        <dsp:cNvSpPr/>
      </dsp:nvSpPr>
      <dsp:spPr>
        <a:xfrm>
          <a:off x="4210744" y="0"/>
          <a:ext cx="3913187" cy="458138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800" kern="1200" dirty="0" smtClean="0"/>
            <a:t>Сукоб између две неограничене пореске обавезе</a:t>
          </a:r>
          <a:endParaRPr lang="sr-Cyrl-RS" sz="2800" kern="1200" dirty="0"/>
        </a:p>
      </dsp:txBody>
      <dsp:txXfrm>
        <a:off x="4210744" y="0"/>
        <a:ext cx="3913187" cy="1374414"/>
      </dsp:txXfrm>
    </dsp:sp>
    <dsp:sp modelId="{FEEA7D00-B1B5-4D4E-8A07-BA5AB324BF1C}">
      <dsp:nvSpPr>
        <dsp:cNvPr id="0" name=""/>
        <dsp:cNvSpPr/>
      </dsp:nvSpPr>
      <dsp:spPr>
        <a:xfrm>
          <a:off x="4602063" y="1375756"/>
          <a:ext cx="3130549" cy="13813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Први случај: једна земља примењује држављанство као одлучујућу чињеницу која рађа неограничену пореску обавезу а друга резидентство (</a:t>
          </a:r>
          <a:r>
            <a:rPr lang="sr-Cyrl-RS" sz="1300" kern="1200" dirty="0" smtClean="0"/>
            <a:t>у том случају </a:t>
          </a:r>
          <a:r>
            <a:rPr lang="sr-Cyrl-RS" sz="1300" kern="1200" dirty="0" smtClean="0"/>
            <a:t>једна од страна у сукобу су САД или Филипини)</a:t>
          </a:r>
          <a:endParaRPr lang="sr-Cyrl-RS" sz="1300" kern="1200" dirty="0"/>
        </a:p>
      </dsp:txBody>
      <dsp:txXfrm>
        <a:off x="4642521" y="1416214"/>
        <a:ext cx="3049633" cy="1300433"/>
      </dsp:txXfrm>
    </dsp:sp>
    <dsp:sp modelId="{2FCF5403-7474-4CD1-8238-221416B40D4B}">
      <dsp:nvSpPr>
        <dsp:cNvPr id="0" name=""/>
        <dsp:cNvSpPr/>
      </dsp:nvSpPr>
      <dsp:spPr>
        <a:xfrm>
          <a:off x="4602063" y="2969621"/>
          <a:ext cx="3130549" cy="138134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 smtClean="0"/>
            <a:t>Други случај: обе земље примењују резидентство као одлучујућу чињеницу али га у својим националним законодавствима различито дефинишу (на тај начин порески обвезник може испунити услове за резидентство у две државе)</a:t>
          </a:r>
          <a:endParaRPr lang="sr-Cyrl-RS" sz="1300" kern="1200" dirty="0"/>
        </a:p>
      </dsp:txBody>
      <dsp:txXfrm>
        <a:off x="4642521" y="3010079"/>
        <a:ext cx="3049633" cy="130043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1A385F-9D49-4F6C-B593-943A1083BB59}">
      <dsp:nvSpPr>
        <dsp:cNvPr id="0" name=""/>
        <dsp:cNvSpPr/>
      </dsp:nvSpPr>
      <dsp:spPr>
        <a:xfrm>
          <a:off x="3251199" y="546"/>
          <a:ext cx="4876800" cy="21300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600" kern="1200" dirty="0" smtClean="0"/>
            <a:t>Држава која је примењује не опорезује одређени доходак односно делове имовине који могу бити опорезовани само у другој ржави</a:t>
          </a:r>
          <a:endParaRPr lang="sr-Cyrl-RS" sz="1600" kern="1200" dirty="0"/>
        </a:p>
      </dsp:txBody>
      <dsp:txXfrm>
        <a:off x="3251199" y="266808"/>
        <a:ext cx="4078015" cy="1597570"/>
      </dsp:txXfrm>
    </dsp:sp>
    <dsp:sp modelId="{9B634574-8B41-4140-8F6F-984E932DA3EA}">
      <dsp:nvSpPr>
        <dsp:cNvPr id="0" name=""/>
        <dsp:cNvSpPr/>
      </dsp:nvSpPr>
      <dsp:spPr>
        <a:xfrm>
          <a:off x="0" y="546"/>
          <a:ext cx="3251200" cy="21300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400" kern="1200" dirty="0" smtClean="0"/>
            <a:t>МЕТОДА ИЗУЗИМАЊА</a:t>
          </a:r>
          <a:endParaRPr lang="sr-Cyrl-RS" sz="3400" kern="1200" dirty="0"/>
        </a:p>
      </dsp:txBody>
      <dsp:txXfrm>
        <a:off x="103983" y="104529"/>
        <a:ext cx="3043234" cy="1922128"/>
      </dsp:txXfrm>
    </dsp:sp>
    <dsp:sp modelId="{4ECBDF0D-4137-49CD-B85C-A7740F657FB9}">
      <dsp:nvSpPr>
        <dsp:cNvPr id="0" name=""/>
        <dsp:cNvSpPr/>
      </dsp:nvSpPr>
      <dsp:spPr>
        <a:xfrm>
          <a:off x="3251199" y="2343649"/>
          <a:ext cx="4876800" cy="21300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600" kern="1200" dirty="0" smtClean="0"/>
            <a:t>Држава која је примењује од пореза који утврђује на светски доходак односно светску имовину свога резидента одбија порез који је плаћен у земљи извора на одређене делове обвезниковог дохотка односно имовине</a:t>
          </a:r>
          <a:endParaRPr lang="sr-Cyrl-RS" sz="1600" kern="1200" dirty="0"/>
        </a:p>
      </dsp:txBody>
      <dsp:txXfrm>
        <a:off x="3251199" y="2609911"/>
        <a:ext cx="4078015" cy="1597570"/>
      </dsp:txXfrm>
    </dsp:sp>
    <dsp:sp modelId="{CAF46DC0-1F88-48A5-BA6D-22ABC776535C}">
      <dsp:nvSpPr>
        <dsp:cNvPr id="0" name=""/>
        <dsp:cNvSpPr/>
      </dsp:nvSpPr>
      <dsp:spPr>
        <a:xfrm>
          <a:off x="0" y="2343649"/>
          <a:ext cx="3251200" cy="213009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400" kern="1200" dirty="0" smtClean="0"/>
            <a:t>МЕТОДА КРЕДИТА</a:t>
          </a:r>
          <a:endParaRPr lang="sr-Cyrl-RS" sz="3400" kern="1200" dirty="0"/>
        </a:p>
      </dsp:txBody>
      <dsp:txXfrm>
        <a:off x="103983" y="2447632"/>
        <a:ext cx="3043234" cy="19221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B6F6D0-B78D-43EC-BA59-0AED7CB2730B}">
      <dsp:nvSpPr>
        <dsp:cNvPr id="0" name=""/>
        <dsp:cNvSpPr/>
      </dsp:nvSpPr>
      <dsp:spPr>
        <a:xfrm rot="5400000">
          <a:off x="-197337" y="199359"/>
          <a:ext cx="1315582" cy="92090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Метода пуног изузимања</a:t>
          </a:r>
          <a:endParaRPr lang="sr-Cyrl-RS" sz="900" kern="1200" dirty="0"/>
        </a:p>
      </dsp:txBody>
      <dsp:txXfrm rot="-5400000">
        <a:off x="1" y="462476"/>
        <a:ext cx="920907" cy="394675"/>
      </dsp:txXfrm>
    </dsp:sp>
    <dsp:sp modelId="{59DDB391-E3BF-430A-8290-C7BA3D48BEEF}">
      <dsp:nvSpPr>
        <dsp:cNvPr id="0" name=""/>
        <dsp:cNvSpPr/>
      </dsp:nvSpPr>
      <dsp:spPr>
        <a:xfrm rot="5400000">
          <a:off x="4688641" y="-3765711"/>
          <a:ext cx="855128" cy="83905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300" kern="1200" dirty="0" smtClean="0"/>
            <a:t>Земља резидентства приликом одређивања прогресивне пореске стопе коју ће применити на остатак дохотка односно имовине (пошто су доходак односно имовина у земљи извора изузети) уопште не узима у обзир доходак односно имовину који су изузети од опорезивања</a:t>
          </a:r>
          <a:endParaRPr lang="sr-Cyrl-RS" sz="1300" kern="1200" dirty="0"/>
        </a:p>
      </dsp:txBody>
      <dsp:txXfrm rot="-5400000">
        <a:off x="920908" y="43766"/>
        <a:ext cx="8348851" cy="771640"/>
      </dsp:txXfrm>
    </dsp:sp>
    <dsp:sp modelId="{D75D33E8-FA1A-4D52-84DA-830257BE4450}">
      <dsp:nvSpPr>
        <dsp:cNvPr id="0" name=""/>
        <dsp:cNvSpPr/>
      </dsp:nvSpPr>
      <dsp:spPr>
        <a:xfrm rot="5400000">
          <a:off x="-197337" y="1368989"/>
          <a:ext cx="1315582" cy="92090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Метода изузимања са прогресијом</a:t>
          </a:r>
          <a:endParaRPr lang="sr-Cyrl-RS" sz="900" kern="1200" dirty="0"/>
        </a:p>
      </dsp:txBody>
      <dsp:txXfrm rot="-5400000">
        <a:off x="1" y="1632106"/>
        <a:ext cx="920907" cy="394675"/>
      </dsp:txXfrm>
    </dsp:sp>
    <dsp:sp modelId="{322E1710-C9A2-4D9E-BC12-8F647ABD24D5}">
      <dsp:nvSpPr>
        <dsp:cNvPr id="0" name=""/>
        <dsp:cNvSpPr/>
      </dsp:nvSpPr>
      <dsp:spPr>
        <a:xfrm rot="5400000">
          <a:off x="4688641" y="-2596081"/>
          <a:ext cx="855128" cy="83905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300" kern="1200" dirty="0" smtClean="0"/>
            <a:t>Земља резидентства изузима доходак односно имовину који се везују за земљу извора, али да би елиминисала привилегије по основу дејства прогресивних пореских стопа, такав доходак односно имовину узима у обзир при формулисању прогресивне  пореске стопе која ће се применити на остатак дохотка односно имовине.</a:t>
          </a:r>
          <a:endParaRPr lang="sr-Cyrl-RS" sz="1300" kern="1200" dirty="0"/>
        </a:p>
      </dsp:txBody>
      <dsp:txXfrm rot="-5400000">
        <a:off x="920908" y="1213396"/>
        <a:ext cx="8348851" cy="771640"/>
      </dsp:txXfrm>
    </dsp:sp>
    <dsp:sp modelId="{7FF3F608-C502-423C-BF7E-920B78D458B6}">
      <dsp:nvSpPr>
        <dsp:cNvPr id="0" name=""/>
        <dsp:cNvSpPr/>
      </dsp:nvSpPr>
      <dsp:spPr>
        <a:xfrm rot="5400000">
          <a:off x="-197337" y="2538619"/>
          <a:ext cx="1315582" cy="92090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Метода пуног кредита</a:t>
          </a:r>
          <a:endParaRPr lang="sr-Cyrl-RS" sz="900" kern="1200" dirty="0"/>
        </a:p>
      </dsp:txBody>
      <dsp:txXfrm rot="-5400000">
        <a:off x="1" y="2801736"/>
        <a:ext cx="920907" cy="394675"/>
      </dsp:txXfrm>
    </dsp:sp>
    <dsp:sp modelId="{80D97602-2333-458F-B7D1-E82C5E33108A}">
      <dsp:nvSpPr>
        <dsp:cNvPr id="0" name=""/>
        <dsp:cNvSpPr/>
      </dsp:nvSpPr>
      <dsp:spPr>
        <a:xfrm rot="5400000">
          <a:off x="4688641" y="-1426450"/>
          <a:ext cx="855128" cy="83905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300" kern="1200" dirty="0" smtClean="0"/>
            <a:t>Порез који је плаћен у земљи извора у потпуности се одбија од пореза који уводи земља резидентства,  без обзира да ли је износ пореза плаћеног у земљи извора већи од износа пореза који би за тај део дохотка односно имовине (који се везују за земљу извора) био обрачунат према пореским законима земље резидентства.</a:t>
          </a:r>
          <a:endParaRPr lang="sr-Cyrl-RS" sz="1300" kern="1200" dirty="0"/>
        </a:p>
      </dsp:txBody>
      <dsp:txXfrm rot="-5400000">
        <a:off x="920908" y="2383027"/>
        <a:ext cx="8348851" cy="771640"/>
      </dsp:txXfrm>
    </dsp:sp>
    <dsp:sp modelId="{268F6731-797B-4DCE-BB32-F4F334E794BE}">
      <dsp:nvSpPr>
        <dsp:cNvPr id="0" name=""/>
        <dsp:cNvSpPr/>
      </dsp:nvSpPr>
      <dsp:spPr>
        <a:xfrm rot="5400000">
          <a:off x="-197337" y="3708250"/>
          <a:ext cx="1315582" cy="92090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Метода обичног кредита</a:t>
          </a:r>
          <a:endParaRPr lang="sr-Cyrl-RS" sz="900" kern="1200" dirty="0"/>
        </a:p>
      </dsp:txBody>
      <dsp:txXfrm rot="-5400000">
        <a:off x="1" y="3971367"/>
        <a:ext cx="920907" cy="394675"/>
      </dsp:txXfrm>
    </dsp:sp>
    <dsp:sp modelId="{CE85C458-3C5F-4959-ADCA-01F97B8A27AA}">
      <dsp:nvSpPr>
        <dsp:cNvPr id="0" name=""/>
        <dsp:cNvSpPr/>
      </dsp:nvSpPr>
      <dsp:spPr>
        <a:xfrm rot="5400000">
          <a:off x="4688641" y="-256820"/>
          <a:ext cx="855128" cy="83905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300" kern="1200" dirty="0" smtClean="0"/>
            <a:t>Порез који је плаћен у земљи извора одбија се од пореза који уводи земља резидентства али само до висине пореза који би за део дохотка односно имовине који се везују за земљу извора био обрачунат у земљи резидентства према њеним пореским прописима. </a:t>
          </a:r>
          <a:endParaRPr lang="sr-Cyrl-RS" sz="1300" kern="1200" dirty="0"/>
        </a:p>
      </dsp:txBody>
      <dsp:txXfrm rot="-5400000">
        <a:off x="920908" y="3552657"/>
        <a:ext cx="8348851" cy="771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ПОРЕСКО ПРАВО</a:t>
            </a:r>
            <a:endParaRPr lang="sr-Cyrl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- Основне тезе за предавања 16.4.2020. -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018239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263611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Сукоб пореских закона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73211"/>
            <a:ext cx="10353762" cy="4917989"/>
          </a:xfrm>
        </p:spPr>
        <p:txBody>
          <a:bodyPr/>
          <a:lstStyle/>
          <a:p>
            <a:pPr marL="0" indent="0" algn="ctr">
              <a:buNone/>
            </a:pPr>
            <a:endParaRPr lang="sr-Cyrl-RS" dirty="0" smtClean="0"/>
          </a:p>
          <a:p>
            <a:pPr marL="0" indent="0" algn="ctr">
              <a:buNone/>
            </a:pPr>
            <a:r>
              <a:rPr lang="sr-Cyrl-RS" dirty="0" smtClean="0"/>
              <a:t>6. Узрок сукоба пореских закона</a:t>
            </a:r>
          </a:p>
          <a:p>
            <a:pPr marL="0" indent="0" algn="ctr">
              <a:buNone/>
            </a:pPr>
            <a:endParaRPr lang="sr-Cyrl-RS" dirty="0" smtClean="0"/>
          </a:p>
          <a:p>
            <a:pPr marL="0" indent="0" algn="just">
              <a:buNone/>
            </a:pPr>
            <a:r>
              <a:rPr lang="sr-Cyrl-RS" dirty="0" smtClean="0">
                <a:solidFill>
                  <a:srgbClr val="FF0000"/>
                </a:solidFill>
              </a:rPr>
              <a:t>ОСНОВНИ УЗРОК ДВОСТРУКОГ ОПОРЕЗИВАЊА ПРОИЗИЛАЗИ ИЗ ОКОЛНОСТИ ДА ДРЖАВЕ ПРИМЕЊУЈУ РАЗЛИЧИТЕ ОДЛУЧУЈУЋЕ ЧИЊЕНИЦЕ У РАСПРОСТИРАЊУ СВОГ ФИСКАЛНОГ СУВЕРЕНИТЕТА ИЛИ ПРИМЕЊУЈУ ИСТЕ ОДЛУЧУЈУЋЕ ЧИЊЕНИЦЕ АЛИ ИХ НА РАЗЛИЧИТЕ НАЧИНЕ ОДРЕЂУЈУ!</a:t>
            </a:r>
          </a:p>
          <a:p>
            <a:pPr algn="ctr"/>
            <a:endParaRPr lang="sr-Cyrl-RS" dirty="0"/>
          </a:p>
          <a:p>
            <a:pPr marL="0" indent="0" algn="ctr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032346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37751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Сукоб пореских закона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47351"/>
            <a:ext cx="10353762" cy="484384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6.1. Најважније ситуације сукоба пореских закона</a:t>
            </a:r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50979178"/>
              </p:ext>
            </p:extLst>
          </p:nvPr>
        </p:nvGraphicFramePr>
        <p:xfrm>
          <a:off x="2032000" y="1556951"/>
          <a:ext cx="8128000" cy="4581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3817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41" y="82379"/>
            <a:ext cx="10353761" cy="370703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Сукоб пореских закона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119" y="510747"/>
            <a:ext cx="10353762" cy="4810897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7. Методе за решавање сукоба пореских закона</a:t>
            </a:r>
          </a:p>
          <a:p>
            <a:pPr marL="0" indent="0" algn="ctr">
              <a:buNone/>
            </a:pPr>
            <a:r>
              <a:rPr lang="sr-Cyrl-RS" dirty="0" smtClean="0"/>
              <a:t>7.1. Метода изузимања и метода кредита - појам</a:t>
            </a:r>
            <a:endParaRPr lang="sr-Cyrl-R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95209191"/>
              </p:ext>
            </p:extLst>
          </p:nvPr>
        </p:nvGraphicFramePr>
        <p:xfrm>
          <a:off x="2032000" y="1664043"/>
          <a:ext cx="8128000" cy="4474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4312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05946"/>
            <a:ext cx="10353761" cy="370703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Сукоб пореских закона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576649"/>
            <a:ext cx="10353762" cy="3695136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7.2. Метода изузимања и метода кредита - подврсте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08651210"/>
              </p:ext>
            </p:extLst>
          </p:nvPr>
        </p:nvGraphicFramePr>
        <p:xfrm>
          <a:off x="1183502" y="1441622"/>
          <a:ext cx="9311503" cy="482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2140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280086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Сукоб пореских закона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89687"/>
            <a:ext cx="10353762" cy="4901513"/>
          </a:xfrm>
        </p:spPr>
        <p:txBody>
          <a:bodyPr/>
          <a:lstStyle/>
          <a:p>
            <a:pPr marL="457200" indent="-457200" algn="ctr">
              <a:buAutoNum type="arabicPeriod"/>
            </a:pPr>
            <a:r>
              <a:rPr lang="sr-Cyrl-RS" dirty="0" smtClean="0"/>
              <a:t>Појам двоструког правног опорезивања</a:t>
            </a:r>
          </a:p>
          <a:p>
            <a:pPr marL="0" indent="0" algn="ctr">
              <a:buNone/>
            </a:pP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81667639"/>
              </p:ext>
            </p:extLst>
          </p:nvPr>
        </p:nvGraphicFramePr>
        <p:xfrm>
          <a:off x="2026675" y="116977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3245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37751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Сукоб пореских закона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73211"/>
            <a:ext cx="10353762" cy="491798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2. Елементи идентитета код двоструког правног опорезивања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88257865"/>
              </p:ext>
            </p:extLst>
          </p:nvPr>
        </p:nvGraphicFramePr>
        <p:xfrm>
          <a:off x="131806" y="-782595"/>
          <a:ext cx="11763632" cy="884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0787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263611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Сукоб пореских закона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73211"/>
            <a:ext cx="10353762" cy="491798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3. Феномени слични двоструком правном опорезивању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91001335"/>
              </p:ext>
            </p:extLst>
          </p:nvPr>
        </p:nvGraphicFramePr>
        <p:xfrm>
          <a:off x="2032000" y="1573427"/>
          <a:ext cx="8128000" cy="45649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6406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13038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Сукоб пореских закона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173" y="922639"/>
            <a:ext cx="10353762" cy="4868561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4. Економско двоструко опорезивање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39561012"/>
              </p:ext>
            </p:extLst>
          </p:nvPr>
        </p:nvGraphicFramePr>
        <p:xfrm>
          <a:off x="-345822" y="1598140"/>
          <a:ext cx="6436497" cy="4367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7652951" y="1688757"/>
            <a:ext cx="2520779" cy="1342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За исти доходак муж је опорезован у једној а жена у другој држави, или су у погледу исте непокретости опорезовани власник и плодоуживалац</a:t>
            </a:r>
            <a:endParaRPr lang="sr-Cyrl-RS" sz="1200" dirty="0"/>
          </a:p>
        </p:txBody>
      </p:sp>
      <p:sp>
        <p:nvSpPr>
          <p:cNvPr id="6" name="Rounded Rectangle 5"/>
          <p:cNvSpPr/>
          <p:nvPr/>
        </p:nvSpPr>
        <p:spPr>
          <a:xfrm>
            <a:off x="7652950" y="3134498"/>
            <a:ext cx="2520779" cy="1342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Расподељени део добити корпорације опорезује се два пута: на нивоу корпорације порезом на добит и на нивоу акционара порезом на дивиденду</a:t>
            </a:r>
            <a:endParaRPr lang="sr-Cyrl-RS" sz="1200" dirty="0"/>
          </a:p>
        </p:txBody>
      </p:sp>
      <p:sp>
        <p:nvSpPr>
          <p:cNvPr id="7" name="Rounded Rectangle 6"/>
          <p:cNvSpPr/>
          <p:nvPr/>
        </p:nvSpPr>
        <p:spPr>
          <a:xfrm>
            <a:off x="7652950" y="4580239"/>
            <a:ext cx="2520779" cy="1342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Истовремено су опорезовани дужник коме није признат одбитак од основице по основу примљеног зајма и исплаћене камате и поверилац коме су одобрени зајам и примљена камата укључени у основицу</a:t>
            </a:r>
            <a:endParaRPr lang="sr-Cyrl-RS" sz="12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926227" y="2121244"/>
            <a:ext cx="2726723" cy="621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917989" y="3702908"/>
            <a:ext cx="2734961" cy="10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926227" y="4868563"/>
            <a:ext cx="2726723" cy="5684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2323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280086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Сукоб пореских закона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89687"/>
            <a:ext cx="10353762" cy="4901513"/>
          </a:xfrm>
        </p:spPr>
        <p:txBody>
          <a:bodyPr/>
          <a:lstStyle/>
          <a:p>
            <a:pPr algn="ctr"/>
            <a:r>
              <a:rPr lang="sr-Cyrl-RS" dirty="0" smtClean="0"/>
              <a:t>5. Одлучујуће чињенице сукоба пореских закона</a:t>
            </a:r>
            <a:endParaRPr lang="sr-Cyrl-R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51342577"/>
              </p:ext>
            </p:extLst>
          </p:nvPr>
        </p:nvGraphicFramePr>
        <p:xfrm>
          <a:off x="749644" y="1226294"/>
          <a:ext cx="10808042" cy="45649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0247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29514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Сукоб пореских закона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698" y="1066803"/>
            <a:ext cx="10353762" cy="485208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5.1. Држављанство</a:t>
            </a:r>
          </a:p>
          <a:p>
            <a:pPr marL="0" indent="0" algn="ctr">
              <a:buNone/>
            </a:pPr>
            <a:endParaRPr lang="sr-Cyrl-R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Веза </a:t>
            </a:r>
            <a:r>
              <a:rPr lang="sr-Cyrl-RS" dirty="0" smtClean="0">
                <a:solidFill>
                  <a:srgbClr val="FF0000"/>
                </a:solidFill>
              </a:rPr>
              <a:t>политичке</a:t>
            </a:r>
            <a:r>
              <a:rPr lang="sr-Cyrl-RS" dirty="0" smtClean="0"/>
              <a:t> природе између држављанина и државе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Држављанство као одлучујућа чињеница је </a:t>
            </a:r>
            <a:r>
              <a:rPr lang="sr-Cyrl-RS" dirty="0" smtClean="0">
                <a:solidFill>
                  <a:srgbClr val="FF0000"/>
                </a:solidFill>
              </a:rPr>
              <a:t>персоналног</a:t>
            </a:r>
            <a:r>
              <a:rPr lang="sr-Cyrl-RS" dirty="0" smtClean="0"/>
              <a:t> карактера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Примена ове тачке везивања у распростирању фискалног суверенитета држава фаворизовало би </a:t>
            </a:r>
            <a:r>
              <a:rPr lang="sr-Cyrl-RS" dirty="0" smtClean="0">
                <a:solidFill>
                  <a:srgbClr val="FF0000"/>
                </a:solidFill>
              </a:rPr>
              <a:t>странце резиденте </a:t>
            </a:r>
            <a:r>
              <a:rPr lang="sr-Cyrl-RS" dirty="0" smtClean="0"/>
              <a:t>који остварују приходе у земљи у којој бораве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Као одлучујућа чињеница одговара </a:t>
            </a:r>
            <a:r>
              <a:rPr lang="sr-Cyrl-RS" dirty="0" smtClean="0">
                <a:solidFill>
                  <a:srgbClr val="FF0000"/>
                </a:solidFill>
              </a:rPr>
              <a:t>затвореним</a:t>
            </a:r>
            <a:r>
              <a:rPr lang="sr-Cyrl-RS" dirty="0" smtClean="0"/>
              <a:t> привредним системима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Само </a:t>
            </a:r>
            <a:r>
              <a:rPr lang="sr-Cyrl-RS" dirty="0" smtClean="0">
                <a:solidFill>
                  <a:srgbClr val="FF0000"/>
                </a:solidFill>
              </a:rPr>
              <a:t>САД и Филипини </a:t>
            </a:r>
            <a:r>
              <a:rPr lang="sr-Cyrl-RS" dirty="0" smtClean="0"/>
              <a:t>примењују држављанство као одлучујућу чињеницу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240258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4598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Сукоб пореских закона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55589"/>
            <a:ext cx="10353762" cy="483561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sr-Cyrl-RS" dirty="0" smtClean="0"/>
              <a:t>5.2. Резидентсво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Одлучујућа чињеница </a:t>
            </a:r>
            <a:r>
              <a:rPr lang="sr-Cyrl-RS" dirty="0" smtClean="0">
                <a:solidFill>
                  <a:srgbClr val="FF0000"/>
                </a:solidFill>
              </a:rPr>
              <a:t>персоналног карактера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Резидентство подразумева стално или привремено физичко присуство неког лица на одређеној територији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Шири</a:t>
            </a:r>
            <a:r>
              <a:rPr lang="sr-Cyrl-RS" dirty="0" smtClean="0"/>
              <a:t> појам од пребивалишта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Дефинише се уз помоћ концепта </a:t>
            </a:r>
            <a:r>
              <a:rPr lang="sr-Cyrl-RS" dirty="0" smtClean="0">
                <a:solidFill>
                  <a:srgbClr val="FF0000"/>
                </a:solidFill>
              </a:rPr>
              <a:t>„уобичајеног боравишта“</a:t>
            </a:r>
            <a:r>
              <a:rPr lang="sr-Cyrl-RS" dirty="0" smtClean="0"/>
              <a:t>,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 smtClean="0"/>
              <a:t>које постоји ако неко лице борави у одређеној држави дуже од одређеног временског лимита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Према Закону о порезу на доходак грађана (ЗПДГ) резидент је оно физичко лице које:</a:t>
            </a:r>
          </a:p>
          <a:p>
            <a:pPr marL="0" indent="0">
              <a:buNone/>
            </a:pPr>
            <a:r>
              <a:rPr lang="sr-Cyrl-RS" dirty="0" smtClean="0">
                <a:solidFill>
                  <a:srgbClr val="FF0000"/>
                </a:solidFill>
              </a:rPr>
              <a:t>     1) на територији РС има пребивалиште или центар животних или пословних интереса;</a:t>
            </a:r>
          </a:p>
          <a:p>
            <a:pPr marL="0" indent="0">
              <a:buNone/>
            </a:pPr>
            <a:r>
              <a:rPr lang="sr-Cyrl-RS" dirty="0" smtClean="0">
                <a:solidFill>
                  <a:srgbClr val="FF0000"/>
                </a:solidFill>
              </a:rPr>
              <a:t>     2) на територији РС неприкидно или са порекидима борави 183 дана или дуже у периоду од 12 месеци, који почиње или завршава се у однодсној пореској години или</a:t>
            </a:r>
          </a:p>
          <a:p>
            <a:pPr marL="0" indent="0">
              <a:buNone/>
            </a:pPr>
            <a:r>
              <a:rPr lang="sr-Cyrl-RS" dirty="0" smtClean="0">
                <a:solidFill>
                  <a:srgbClr val="FF0000"/>
                </a:solidFill>
              </a:rPr>
              <a:t>     3) је упућено у другу државу ради обављања послова за правно или физичко лице-резидента РС или за међународну организацију.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Најчешће примењивана </a:t>
            </a:r>
            <a:r>
              <a:rPr lang="sr-Cyrl-RS" dirty="0" smtClean="0"/>
              <a:t>одлучујућа чињеница у комбинацији са извором</a:t>
            </a:r>
          </a:p>
          <a:p>
            <a:pPr marL="0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97139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62465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Сукоб пореских закона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72065"/>
            <a:ext cx="10353762" cy="481913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/>
              <a:t>5.3. Извор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 smtClean="0"/>
              <a:t>Одлучујућа чињеница коју не карактерише персонални карактер већ </a:t>
            </a:r>
            <a:r>
              <a:rPr lang="sr-Cyrl-RS" dirty="0" smtClean="0">
                <a:solidFill>
                  <a:srgbClr val="FF0000"/>
                </a:solidFill>
              </a:rPr>
              <a:t>територијални принцип</a:t>
            </a:r>
            <a:r>
              <a:rPr lang="sr-Cyrl-RS" dirty="0" smtClean="0"/>
              <a:t> распростирања пореске обвезе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Извор представља територију на којој се налазе непокретности, стална пословна јединица или стална база у којој се обавља професионална активност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 smtClean="0"/>
              <a:t>Извор као одлучујућа чињеница рађа </a:t>
            </a:r>
            <a:r>
              <a:rPr lang="sr-Cyrl-RS" dirty="0" smtClean="0">
                <a:solidFill>
                  <a:srgbClr val="FF0000"/>
                </a:solidFill>
              </a:rPr>
              <a:t>ограничену пореску обавезу </a:t>
            </a:r>
            <a:r>
              <a:rPr lang="sr-Cyrl-RS" dirty="0" smtClean="0"/>
              <a:t>– порески обвезник плаћа порез само за доходак остварен у одређеној земљи односно имовину која се налази на њеној територији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 smtClean="0"/>
              <a:t>Као </a:t>
            </a:r>
            <a:r>
              <a:rPr lang="sr-Cyrl-RS" dirty="0" smtClean="0">
                <a:solidFill>
                  <a:srgbClr val="FF0000"/>
                </a:solidFill>
              </a:rPr>
              <a:t>самостална</a:t>
            </a:r>
            <a:r>
              <a:rPr lang="sr-Cyrl-RS" dirty="0" smtClean="0"/>
              <a:t> одлучујућа чињеница извор се релативно ретко примењује (у питању је неколицина латиноамеричких земаља – Парагвај, Уругвај, Боливија, Костарика и др.)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165102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119</TotalTime>
  <Words>1078</Words>
  <Application>Microsoft Office PowerPoint</Application>
  <PresentationFormat>Widescreen</PresentationFormat>
  <Paragraphs>97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Bookman Old Style</vt:lpstr>
      <vt:lpstr>Rockwell</vt:lpstr>
      <vt:lpstr>Wingdings</vt:lpstr>
      <vt:lpstr>Damask</vt:lpstr>
      <vt:lpstr>ПОРЕСКО ПРАВО</vt:lpstr>
      <vt:lpstr>Сукоб пореских закона</vt:lpstr>
      <vt:lpstr>Сукоб пореских закона</vt:lpstr>
      <vt:lpstr>Сукоб пореских закона</vt:lpstr>
      <vt:lpstr>Сукоб пореских закона</vt:lpstr>
      <vt:lpstr>Сукоб пореских закона</vt:lpstr>
      <vt:lpstr>Сукоб пореских закона</vt:lpstr>
      <vt:lpstr>Сукоб пореских закона</vt:lpstr>
      <vt:lpstr>Сукоб пореских закона</vt:lpstr>
      <vt:lpstr>Сукоб пореских закона</vt:lpstr>
      <vt:lpstr>Сукоб пореских закона</vt:lpstr>
      <vt:lpstr>Сукоб пореских закона</vt:lpstr>
      <vt:lpstr>Сукоб пореских закона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ПОРЕСКО ПРАВО</dc:title>
  <dc:creator>Mili Lapcevic</dc:creator>
  <cp:lastModifiedBy>Mili Lapcevic</cp:lastModifiedBy>
  <cp:revision>15</cp:revision>
  <dcterms:created xsi:type="dcterms:W3CDTF">2020-04-16T06:34:59Z</dcterms:created>
  <dcterms:modified xsi:type="dcterms:W3CDTF">2020-04-16T08:34:58Z</dcterms:modified>
</cp:coreProperties>
</file>