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60" r:id="rId4"/>
    <p:sldId id="266" r:id="rId5"/>
    <p:sldId id="269" r:id="rId6"/>
    <p:sldId id="274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EFDE4FC-4013-49F1-94B8-DD01869B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782BE8E-3C2C-424E-ABAF-523FFCAE57C1}" type="datetimeFigureOut">
              <a:rPr lang="en-US" smtClean="0"/>
              <a:pPr/>
              <a:t>5/28/2020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ЕВРОПСКА МОНЕТАРНА УНИЈА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Вежбе, 29. мај 2020.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Candara" pitchFamily="34" charset="0"/>
              </a:rPr>
              <a:t>Монетарна унија 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Како гласи дефиниција монетарне уније по </a:t>
            </a:r>
            <a:r>
              <a:rPr lang="en-US" dirty="0" smtClean="0">
                <a:solidFill>
                  <a:schemeClr val="tx2"/>
                </a:solidFill>
                <a:latin typeface="Candara" pitchFamily="34" charset="0"/>
              </a:rPr>
              <a:t>Mann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-у?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Да ли је Европска монетарна унија једина монетарна унија? Наведите пример.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Да ли је у ранијем периоду било монетарних унија? Наведите пример.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Који су услови неопходни да би постојала монетарна унија?</a:t>
            </a:r>
          </a:p>
          <a:p>
            <a:pPr algn="just"/>
            <a:endParaRPr lang="sr-Cyrl-RS" i="1" dirty="0" smtClean="0">
              <a:latin typeface="Candara" pitchFamily="34" charset="0"/>
            </a:endParaRPr>
          </a:p>
          <a:p>
            <a:pPr algn="just"/>
            <a:endParaRPr lang="ru-RU" i="1" dirty="0">
              <a:latin typeface="Candara" pitchFamily="34" charset="0"/>
            </a:endParaRPr>
          </a:p>
          <a:p>
            <a:pPr algn="just"/>
            <a:endParaRPr lang="sr-Cyrl-RS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ndara" pitchFamily="34" charset="0"/>
              </a:rPr>
              <a:t>Европска монетарна унија (ЕМУ)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Којим актом је било предвиђено стварање Европске монетарне уније?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На којим претпоставкама је почивала ЕМУ?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На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чему је почивао Европски монетарни систем?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Које </a:t>
            </a:r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критеријуме конвергенције дефинисане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Уговором </a:t>
            </a:r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о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ЕУ су морале да испуне државе чланице да би се укључиле у монетарну унију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Шта чини основу монетарне стабилности ЕМУ?</a:t>
            </a:r>
            <a:endParaRPr lang="sr-Cyrl-RS" dirty="0" smtClean="0">
              <a:solidFill>
                <a:schemeClr val="tx2"/>
              </a:solidFill>
              <a:latin typeface="Candara" pitchFamily="34" charset="0"/>
            </a:endParaRP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Које државе су према процени Савета ЕУ испуњавале услове за чланство у монетарној унији, а које су се касније придружиле? Колико данас ЕМУ има држава чланица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?</a:t>
            </a:r>
            <a:endParaRPr lang="sr-Cyrl-RS" dirty="0" smtClean="0">
              <a:latin typeface="Candara" pitchFamily="34" charset="0"/>
            </a:endParaRP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/>
            <a:endParaRPr lang="sr-Cyrl-RS" dirty="0">
              <a:latin typeface="Candara" pitchFamily="34" charset="0"/>
            </a:endParaRPr>
          </a:p>
          <a:p>
            <a:pPr algn="just"/>
            <a:endParaRPr lang="sr-Cyrl-RS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latin typeface="Candara" pitchFamily="34" charset="0"/>
              </a:rPr>
              <a:t>Претпостављене користи и трошкови стварања ЕМУ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Шта се подразумева под одрицањем државе од сопствене валуте?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Које су користи од стварања ЕМУ на микроекономском плану?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Чему доприноси елиминисање ризика промене девизног курса?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Чему доприноси већа транспарентност цена?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Да ли јединствена валута олакшава интеграцију финансијских тржишта?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Наведите још неку од предности настанка ЕМУ.</a:t>
            </a:r>
          </a:p>
          <a:p>
            <a:pPr algn="just"/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Да ли држава која се прикључује ЕМУ задржава свој монетарни суверенитет?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Candara" pitchFamily="34" charset="0"/>
              </a:rPr>
              <a:t>Шта се дешава са</a:t>
            </a:r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 емисионом добити државе?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Candara" pitchFamily="34" charset="0"/>
              </a:rPr>
              <a:t>Да ли се наставља коришћење девизног курса? 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Candara" pitchFamily="34" charset="0"/>
              </a:rPr>
              <a:t>Да ли држава има</a:t>
            </a:r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 могућности за вођење експанзивне монетарне политке?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Candara" pitchFamily="34" charset="0"/>
              </a:rPr>
              <a:t>Да ли држава има</a:t>
            </a:r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 могућности за </a:t>
            </a:r>
            <a:r>
              <a:rPr lang="ru-RU" dirty="0">
                <a:solidFill>
                  <a:schemeClr val="tx2"/>
                </a:solidFill>
                <a:latin typeface="Candara" pitchFamily="34" charset="0"/>
              </a:rPr>
              <a:t>вођење експанзивне фискалне политике</a:t>
            </a:r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?</a:t>
            </a:r>
          </a:p>
          <a:p>
            <a:pPr algn="just"/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Шта је неопходно да би монетарна унија била оптимална?</a:t>
            </a:r>
          </a:p>
          <a:p>
            <a:pPr algn="just"/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Шта представља проблем за успешну монетарну унију?</a:t>
            </a:r>
            <a:endParaRPr lang="en-US" dirty="0">
              <a:solidFill>
                <a:schemeClr val="tx2"/>
              </a:solidFill>
              <a:latin typeface="Candara" pitchFamily="34" charset="0"/>
            </a:endParaRPr>
          </a:p>
          <a:p>
            <a:pPr algn="just"/>
            <a:endParaRPr lang="en-US" dirty="0">
              <a:solidFill>
                <a:schemeClr val="tx2"/>
              </a:solidFill>
              <a:latin typeface="Candara" pitchFamily="34" charset="0"/>
            </a:endParaRPr>
          </a:p>
          <a:p>
            <a:pPr algn="just"/>
            <a:endParaRPr lang="ru-RU" dirty="0">
              <a:solidFill>
                <a:schemeClr val="tx2"/>
              </a:solidFill>
              <a:latin typeface="Candara" pitchFamily="34" charset="0"/>
            </a:endParaRPr>
          </a:p>
          <a:p>
            <a:pPr algn="just"/>
            <a:endParaRPr lang="ru-RU" dirty="0" smtClean="0">
              <a:solidFill>
                <a:schemeClr val="tx2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ndara" pitchFamily="34" charset="0"/>
              </a:rPr>
              <a:t>С</a:t>
            </a:r>
            <a:r>
              <a:rPr lang="sr-Cyrl-RS" dirty="0" smtClean="0">
                <a:latin typeface="Candara" pitchFamily="34" charset="0"/>
              </a:rPr>
              <a:t>убјекти ЕМУ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Шта је Европски систем централних банака? Ко га чини?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Шта је Евросистем? Ко га чини? 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Да ли Европска централна банка има својство правног лица?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Да ли националне централне банке имају својство правног лица?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Да ли Европски систем централних банака и Евросистем имају својство правног лица?</a:t>
            </a:r>
          </a:p>
          <a:p>
            <a:pPr algn="just"/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Шта је основни циљ Европске централне банке у вођењу монетарне политике?</a:t>
            </a:r>
          </a:p>
          <a:p>
            <a:pPr algn="just"/>
            <a:endParaRPr lang="sr-Cyrl-RS" dirty="0" smtClean="0">
              <a:solidFill>
                <a:schemeClr val="tx2"/>
              </a:solidFill>
              <a:latin typeface="Candara" pitchFamily="34" charset="0"/>
            </a:endParaRPr>
          </a:p>
          <a:p>
            <a:pPr algn="just"/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Проширење ЕМУ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Које две групе услова морају испунити државе чланице ЕУ да би постале чланице ЕМУ?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На шта се односи испуњеност правних услова?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На шта се односи испуњеност економских услова?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Ко доноси одлуку о проширењу ЕМУ? На основу чијих извештаја?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Да ли је прихватање евра обавеза за нове државе чланице</a:t>
            </a:r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?</a:t>
            </a:r>
            <a:endParaRPr lang="ru-RU" dirty="0" smtClean="0">
              <a:solidFill>
                <a:schemeClr val="tx2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>
                <a:latin typeface="Candara" pitchFamily="34" charset="0"/>
              </a:rPr>
              <a:t>Ф</a:t>
            </a:r>
            <a:r>
              <a:rPr lang="sr-Cyrl-RS" dirty="0" smtClean="0">
                <a:latin typeface="Candara" pitchFamily="34" charset="0"/>
              </a:rPr>
              <a:t>искална (не)дисциплина у ЕМУ и Еврозона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Шта је указало на финансијску недисциплину у ЕМУ?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Шта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су разлози усвајања Пакта </a:t>
            </a:r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о стабилности и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расту и који су његови циљеви?</a:t>
            </a:r>
            <a:endParaRPr lang="sr-Cyrl-RS" dirty="0" smtClean="0">
              <a:solidFill>
                <a:schemeClr val="tx2"/>
              </a:solidFill>
              <a:latin typeface="Candara" pitchFamily="34" charset="0"/>
            </a:endParaRP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Шта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је подстакло дуговну кризу </a:t>
            </a:r>
            <a:r>
              <a:rPr lang="sr-Cyrl-RS" dirty="0">
                <a:solidFill>
                  <a:schemeClr val="tx2"/>
                </a:solidFill>
                <a:latin typeface="Candara" pitchFamily="34" charset="0"/>
              </a:rPr>
              <a:t>у </a:t>
            </a:r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еврозони 2011., за коју се још каже да је валутна?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Ко је морао да интервенише како би се спречила превелика задуженост у време кризе у еврозони?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Шта обухвата програм ЕЦБ?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Candara" pitchFamily="34" charset="0"/>
              </a:rPr>
              <a:t>У чему ЕУ у будућности види н</a:t>
            </a:r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ачин </a:t>
            </a:r>
            <a:r>
              <a:rPr lang="ru-RU" dirty="0">
                <a:solidFill>
                  <a:schemeClr val="tx2"/>
                </a:solidFill>
                <a:latin typeface="Candara" pitchFamily="34" charset="0"/>
              </a:rPr>
              <a:t>да се избегну проблеми у </a:t>
            </a:r>
            <a:r>
              <a:rPr lang="ru-RU" dirty="0" smtClean="0">
                <a:solidFill>
                  <a:schemeClr val="tx2"/>
                </a:solidFill>
                <a:latin typeface="Candara" pitchFamily="34" charset="0"/>
              </a:rPr>
              <a:t>еврозони?</a:t>
            </a:r>
            <a:endParaRPr lang="sr-Cyrl-RS" dirty="0" smtClean="0">
              <a:solidFill>
                <a:schemeClr val="tx2"/>
              </a:solidFill>
              <a:latin typeface="Candara" pitchFamily="34" charset="0"/>
            </a:endParaRPr>
          </a:p>
          <a:p>
            <a:pPr algn="just"/>
            <a:endParaRPr lang="sr-Cyrl-RS" sz="2400" dirty="0" smtClean="0">
              <a:latin typeface="Candara" pitchFamily="34" charset="0"/>
            </a:endParaRPr>
          </a:p>
          <a:p>
            <a:pPr algn="just"/>
            <a:endParaRPr lang="sr-Cyrl-RS" sz="2400" dirty="0" smtClean="0">
              <a:latin typeface="Candara" pitchFamily="34" charset="0"/>
            </a:endParaRP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/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1244</TotalTime>
  <Words>480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ЕВРОПСКА МОНЕТАРНА УНИЈА</vt:lpstr>
      <vt:lpstr>Монетарна унија </vt:lpstr>
      <vt:lpstr>Европска монетарна унија (ЕМУ)</vt:lpstr>
      <vt:lpstr>Претпостављене користи и трошкови стварања ЕМУ</vt:lpstr>
      <vt:lpstr>Субјекти ЕМУ</vt:lpstr>
      <vt:lpstr>Проширење ЕМУ</vt:lpstr>
      <vt:lpstr>Фискална (не)дисциплина у ЕМУ и Еврозона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EVROPSKA MONETARNA UNIJA</dc:title>
  <dc:creator>User</dc:creator>
  <cp:lastModifiedBy>x</cp:lastModifiedBy>
  <cp:revision>265</cp:revision>
  <dcterms:created xsi:type="dcterms:W3CDTF">2020-05-19T08:56:10Z</dcterms:created>
  <dcterms:modified xsi:type="dcterms:W3CDTF">2020-05-28T09:35:25Z</dcterms:modified>
</cp:coreProperties>
</file>