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8B6B7A-1847-445D-B5B8-44891D74793C}" type="doc">
      <dgm:prSet loTypeId="urn:microsoft.com/office/officeart/2005/8/layout/balance1" loCatId="relationship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sr-Cyrl-RS"/>
        </a:p>
      </dgm:t>
    </dgm:pt>
    <dgm:pt modelId="{72C9F4EA-31A8-489B-A55D-617E35207E62}">
      <dgm:prSet phldrT="[Text]"/>
      <dgm:spPr/>
      <dgm:t>
        <a:bodyPr/>
        <a:lstStyle/>
        <a:p>
          <a:r>
            <a:rPr lang="sr-Cyrl-RS" dirty="0" smtClean="0"/>
            <a:t>Дипломате</a:t>
          </a:r>
          <a:endParaRPr lang="sr-Cyrl-RS" dirty="0"/>
        </a:p>
      </dgm:t>
    </dgm:pt>
    <dgm:pt modelId="{403D0486-C358-4B4C-893E-9C03065B82AD}" type="parTrans" cxnId="{91F68F45-68B2-4049-9548-E7AECD998DF8}">
      <dgm:prSet/>
      <dgm:spPr/>
      <dgm:t>
        <a:bodyPr/>
        <a:lstStyle/>
        <a:p>
          <a:endParaRPr lang="sr-Cyrl-RS"/>
        </a:p>
      </dgm:t>
    </dgm:pt>
    <dgm:pt modelId="{6555AEB8-749B-4F8B-AD7E-C47EDA0B87A0}" type="sibTrans" cxnId="{91F68F45-68B2-4049-9548-E7AECD998DF8}">
      <dgm:prSet/>
      <dgm:spPr/>
      <dgm:t>
        <a:bodyPr/>
        <a:lstStyle/>
        <a:p>
          <a:endParaRPr lang="sr-Cyrl-RS"/>
        </a:p>
      </dgm:t>
    </dgm:pt>
    <dgm:pt modelId="{8585328F-3B4B-4E66-B579-3B43AC41BE5B}">
      <dgm:prSet phldrT="[Text]"/>
      <dgm:spPr/>
      <dgm:t>
        <a:bodyPr/>
        <a:lstStyle/>
        <a:p>
          <a:r>
            <a:rPr lang="sr-Cyrl-RS" dirty="0" smtClean="0"/>
            <a:t>Репрезентативни послови</a:t>
          </a:r>
          <a:endParaRPr lang="sr-Cyrl-RS" dirty="0"/>
        </a:p>
      </dgm:t>
    </dgm:pt>
    <dgm:pt modelId="{7379C7CA-CCE8-4842-A196-12213C425261}" type="parTrans" cxnId="{E4BD35D6-5C84-4A51-8E79-7BB1774613A8}">
      <dgm:prSet/>
      <dgm:spPr/>
      <dgm:t>
        <a:bodyPr/>
        <a:lstStyle/>
        <a:p>
          <a:endParaRPr lang="sr-Cyrl-RS"/>
        </a:p>
      </dgm:t>
    </dgm:pt>
    <dgm:pt modelId="{8654A042-9F74-4000-BA79-9C8256BEF4AE}" type="sibTrans" cxnId="{E4BD35D6-5C84-4A51-8E79-7BB1774613A8}">
      <dgm:prSet/>
      <dgm:spPr/>
      <dgm:t>
        <a:bodyPr/>
        <a:lstStyle/>
        <a:p>
          <a:endParaRPr lang="sr-Cyrl-RS"/>
        </a:p>
      </dgm:t>
    </dgm:pt>
    <dgm:pt modelId="{30BF3478-FD2C-4E18-82FD-A32C885EAB53}">
      <dgm:prSet phldrT="[Text]"/>
      <dgm:spPr/>
      <dgm:t>
        <a:bodyPr/>
        <a:lstStyle/>
        <a:p>
          <a:r>
            <a:rPr lang="sr-Cyrl-RS" dirty="0" smtClean="0"/>
            <a:t>Професија „белих рукавица“</a:t>
          </a:r>
          <a:endParaRPr lang="sr-Cyrl-RS" dirty="0"/>
        </a:p>
      </dgm:t>
    </dgm:pt>
    <dgm:pt modelId="{533DC1E8-8B2E-4803-9E94-DE464B34C2A0}" type="parTrans" cxnId="{14012D56-E7D1-4B03-980B-94FD48DE0A99}">
      <dgm:prSet/>
      <dgm:spPr/>
      <dgm:t>
        <a:bodyPr/>
        <a:lstStyle/>
        <a:p>
          <a:endParaRPr lang="sr-Cyrl-RS"/>
        </a:p>
      </dgm:t>
    </dgm:pt>
    <dgm:pt modelId="{1FAD4F82-205B-48BF-BE9B-331218DB2A3D}" type="sibTrans" cxnId="{14012D56-E7D1-4B03-980B-94FD48DE0A99}">
      <dgm:prSet/>
      <dgm:spPr/>
      <dgm:t>
        <a:bodyPr/>
        <a:lstStyle/>
        <a:p>
          <a:endParaRPr lang="sr-Cyrl-RS"/>
        </a:p>
      </dgm:t>
    </dgm:pt>
    <dgm:pt modelId="{5A081C16-9E2E-49A8-AD14-0CE977A40F40}">
      <dgm:prSet phldrT="[Text]"/>
      <dgm:spPr/>
      <dgm:t>
        <a:bodyPr/>
        <a:lstStyle/>
        <a:p>
          <a:r>
            <a:rPr lang="sr-Cyrl-RS" dirty="0" smtClean="0"/>
            <a:t>„Конзуларци“</a:t>
          </a:r>
          <a:endParaRPr lang="sr-Cyrl-RS" dirty="0"/>
        </a:p>
      </dgm:t>
    </dgm:pt>
    <dgm:pt modelId="{2316D121-3FD7-4218-879C-8BB08ACEE32D}" type="parTrans" cxnId="{7E2C0E6F-042C-4C05-AB28-9CDBF0DE6578}">
      <dgm:prSet/>
      <dgm:spPr/>
      <dgm:t>
        <a:bodyPr/>
        <a:lstStyle/>
        <a:p>
          <a:endParaRPr lang="sr-Cyrl-RS"/>
        </a:p>
      </dgm:t>
    </dgm:pt>
    <dgm:pt modelId="{D51C686D-F0DB-4BB1-9CB6-80F962F6CBC7}" type="sibTrans" cxnId="{7E2C0E6F-042C-4C05-AB28-9CDBF0DE6578}">
      <dgm:prSet/>
      <dgm:spPr/>
      <dgm:t>
        <a:bodyPr/>
        <a:lstStyle/>
        <a:p>
          <a:endParaRPr lang="sr-Cyrl-RS"/>
        </a:p>
      </dgm:t>
    </dgm:pt>
    <dgm:pt modelId="{F385C967-22EE-492E-BCE3-C709823483B6}">
      <dgm:prSet phldrT="[Text]"/>
      <dgm:spPr/>
      <dgm:t>
        <a:bodyPr/>
        <a:lstStyle/>
        <a:p>
          <a:r>
            <a:rPr lang="sr-Cyrl-RS" dirty="0" smtClean="0"/>
            <a:t>Нерепрезентативни послови  (посете затворима, мртвачницама, болницама и др.)</a:t>
          </a:r>
          <a:endParaRPr lang="sr-Cyrl-RS" dirty="0"/>
        </a:p>
      </dgm:t>
    </dgm:pt>
    <dgm:pt modelId="{B0E68973-F73A-44E6-9814-6256E0ECCE25}" type="parTrans" cxnId="{67253D65-FDD8-412A-BC21-D6CC31565712}">
      <dgm:prSet/>
      <dgm:spPr/>
      <dgm:t>
        <a:bodyPr/>
        <a:lstStyle/>
        <a:p>
          <a:endParaRPr lang="sr-Cyrl-RS"/>
        </a:p>
      </dgm:t>
    </dgm:pt>
    <dgm:pt modelId="{C713124F-B50A-41DE-AE67-9D126DD8F102}" type="sibTrans" cxnId="{67253D65-FDD8-412A-BC21-D6CC31565712}">
      <dgm:prSet/>
      <dgm:spPr/>
      <dgm:t>
        <a:bodyPr/>
        <a:lstStyle/>
        <a:p>
          <a:endParaRPr lang="sr-Cyrl-RS"/>
        </a:p>
      </dgm:t>
    </dgm:pt>
    <dgm:pt modelId="{1B503D70-FC35-44FE-882E-1392B1ED0502}">
      <dgm:prSet phldrT="[Text]"/>
      <dgm:spPr/>
      <dgm:t>
        <a:bodyPr/>
        <a:lstStyle/>
        <a:p>
          <a:r>
            <a:rPr lang="sr-Cyrl-RS" dirty="0" smtClean="0"/>
            <a:t>Пепељуге дипломатске службе</a:t>
          </a:r>
          <a:endParaRPr lang="sr-Cyrl-RS" dirty="0"/>
        </a:p>
      </dgm:t>
    </dgm:pt>
    <dgm:pt modelId="{986DF28B-9BC4-4C48-800E-CBB9A2527A67}" type="parTrans" cxnId="{23E78FBA-95E9-41C3-BB72-3D86D4641CC2}">
      <dgm:prSet/>
      <dgm:spPr/>
      <dgm:t>
        <a:bodyPr/>
        <a:lstStyle/>
        <a:p>
          <a:endParaRPr lang="sr-Cyrl-RS"/>
        </a:p>
      </dgm:t>
    </dgm:pt>
    <dgm:pt modelId="{C77D5CA9-E366-4BA4-8726-9F0A7B081E08}" type="sibTrans" cxnId="{23E78FBA-95E9-41C3-BB72-3D86D4641CC2}">
      <dgm:prSet/>
      <dgm:spPr/>
      <dgm:t>
        <a:bodyPr/>
        <a:lstStyle/>
        <a:p>
          <a:endParaRPr lang="sr-Cyrl-RS"/>
        </a:p>
      </dgm:t>
    </dgm:pt>
    <dgm:pt modelId="{AE1BC892-D68E-4DC4-B7C4-9B1A04E1B2A5}">
      <dgm:prSet phldrT="[Text]"/>
      <dgm:spPr/>
      <dgm:t>
        <a:bodyPr/>
        <a:lstStyle/>
        <a:p>
          <a:r>
            <a:rPr lang="sr-Cyrl-RS" dirty="0" smtClean="0"/>
            <a:t>Црни хлеб дипломатије</a:t>
          </a:r>
          <a:endParaRPr lang="sr-Cyrl-RS" dirty="0"/>
        </a:p>
      </dgm:t>
    </dgm:pt>
    <dgm:pt modelId="{43C3B395-0002-417B-8780-DDE0ED201A82}" type="parTrans" cxnId="{E2561A87-1F33-49C9-B882-66E2F565A7FC}">
      <dgm:prSet/>
      <dgm:spPr/>
      <dgm:t>
        <a:bodyPr/>
        <a:lstStyle/>
        <a:p>
          <a:endParaRPr lang="sr-Cyrl-RS"/>
        </a:p>
      </dgm:t>
    </dgm:pt>
    <dgm:pt modelId="{84539BD5-D276-40A8-AFC4-AC7D90E61ABB}" type="sibTrans" cxnId="{E2561A87-1F33-49C9-B882-66E2F565A7FC}">
      <dgm:prSet/>
      <dgm:spPr/>
      <dgm:t>
        <a:bodyPr/>
        <a:lstStyle/>
        <a:p>
          <a:endParaRPr lang="sr-Cyrl-RS"/>
        </a:p>
      </dgm:t>
    </dgm:pt>
    <dgm:pt modelId="{E74F07B8-824A-4380-AEFE-CA66BA7BE989}">
      <dgm:prSet phldrT="[Text]"/>
      <dgm:spPr/>
      <dgm:t>
        <a:bodyPr/>
        <a:lstStyle/>
        <a:p>
          <a:endParaRPr lang="sr-Cyrl-RS"/>
        </a:p>
      </dgm:t>
    </dgm:pt>
    <dgm:pt modelId="{98B0BFAA-2A88-44F8-917F-515635B4222A}" type="parTrans" cxnId="{DEFC2A9F-81F9-4453-8BE3-29061554F749}">
      <dgm:prSet/>
      <dgm:spPr/>
      <dgm:t>
        <a:bodyPr/>
        <a:lstStyle/>
        <a:p>
          <a:endParaRPr lang="sr-Cyrl-RS"/>
        </a:p>
      </dgm:t>
    </dgm:pt>
    <dgm:pt modelId="{E36E94E3-D73F-4B3A-AE16-608E812E5731}" type="sibTrans" cxnId="{DEFC2A9F-81F9-4453-8BE3-29061554F749}">
      <dgm:prSet/>
      <dgm:spPr/>
      <dgm:t>
        <a:bodyPr/>
        <a:lstStyle/>
        <a:p>
          <a:endParaRPr lang="sr-Cyrl-RS"/>
        </a:p>
      </dgm:t>
    </dgm:pt>
    <dgm:pt modelId="{89B5A265-0FD0-488E-8386-385B9473133C}">
      <dgm:prSet phldrT="[Text]"/>
      <dgm:spPr/>
      <dgm:t>
        <a:bodyPr/>
        <a:lstStyle/>
        <a:p>
          <a:r>
            <a:rPr lang="sr-Cyrl-RS" dirty="0" smtClean="0"/>
            <a:t>Послови политичког карактера</a:t>
          </a:r>
          <a:endParaRPr lang="sr-Cyrl-RS" dirty="0"/>
        </a:p>
      </dgm:t>
    </dgm:pt>
    <dgm:pt modelId="{793151E4-1139-4E39-9195-24CA9E8B3679}" type="parTrans" cxnId="{7FDD3A86-89DF-4CAE-B6C8-C3E045EE0DCA}">
      <dgm:prSet/>
      <dgm:spPr/>
      <dgm:t>
        <a:bodyPr/>
        <a:lstStyle/>
        <a:p>
          <a:endParaRPr lang="sr-Cyrl-RS"/>
        </a:p>
      </dgm:t>
    </dgm:pt>
    <dgm:pt modelId="{B1D745EA-4BD2-4614-B386-0A5E6CD36AE1}" type="sibTrans" cxnId="{7FDD3A86-89DF-4CAE-B6C8-C3E045EE0DCA}">
      <dgm:prSet/>
      <dgm:spPr/>
      <dgm:t>
        <a:bodyPr/>
        <a:lstStyle/>
        <a:p>
          <a:endParaRPr lang="sr-Cyrl-RS"/>
        </a:p>
      </dgm:t>
    </dgm:pt>
    <dgm:pt modelId="{DBECAE64-0B50-4255-A0C4-4BA8416F9C4E}">
      <dgm:prSet phldrT="[Text]"/>
      <dgm:spPr/>
      <dgm:t>
        <a:bodyPr/>
        <a:lstStyle/>
        <a:p>
          <a:r>
            <a:rPr lang="sr-Cyrl-RS" dirty="0" smtClean="0"/>
            <a:t>Висок ниво имунитета од гоњења у држави пријема</a:t>
          </a:r>
          <a:endParaRPr lang="sr-Cyrl-RS" dirty="0"/>
        </a:p>
      </dgm:t>
    </dgm:pt>
    <dgm:pt modelId="{E1D94B4F-58F1-4848-BF9F-2E4CE657B7F8}" type="parTrans" cxnId="{5DC1B2C3-3AD7-46B3-A33C-AB151F14C77D}">
      <dgm:prSet/>
      <dgm:spPr/>
      <dgm:t>
        <a:bodyPr/>
        <a:lstStyle/>
        <a:p>
          <a:endParaRPr lang="sr-Cyrl-RS"/>
        </a:p>
      </dgm:t>
    </dgm:pt>
    <dgm:pt modelId="{01B0D979-8E22-4E5F-ABB6-A9815DC41919}" type="sibTrans" cxnId="{5DC1B2C3-3AD7-46B3-A33C-AB151F14C77D}">
      <dgm:prSet/>
      <dgm:spPr/>
      <dgm:t>
        <a:bodyPr/>
        <a:lstStyle/>
        <a:p>
          <a:endParaRPr lang="sr-Cyrl-RS"/>
        </a:p>
      </dgm:t>
    </dgm:pt>
    <dgm:pt modelId="{BAFB615B-A40B-4A40-963A-BE9A6B2541D5}">
      <dgm:prSet phldrT="[Text]"/>
      <dgm:spPr/>
      <dgm:t>
        <a:bodyPr/>
        <a:lstStyle/>
        <a:p>
          <a:r>
            <a:rPr lang="sr-Cyrl-RS" dirty="0" smtClean="0"/>
            <a:t>Низак ниво имунитета од гоњења у држави пријема</a:t>
          </a:r>
          <a:endParaRPr lang="sr-Cyrl-RS" dirty="0"/>
        </a:p>
      </dgm:t>
    </dgm:pt>
    <dgm:pt modelId="{CA72E17B-E1A2-4D10-B265-7172913D9BFB}" type="parTrans" cxnId="{6415A85B-61A1-4A8B-A375-55EBFCB1213F}">
      <dgm:prSet/>
      <dgm:spPr/>
      <dgm:t>
        <a:bodyPr/>
        <a:lstStyle/>
        <a:p>
          <a:endParaRPr lang="sr-Cyrl-RS"/>
        </a:p>
      </dgm:t>
    </dgm:pt>
    <dgm:pt modelId="{2A8A43DC-9296-4E6D-AEC1-8E4CF43396FF}" type="sibTrans" cxnId="{6415A85B-61A1-4A8B-A375-55EBFCB1213F}">
      <dgm:prSet/>
      <dgm:spPr/>
      <dgm:t>
        <a:bodyPr/>
        <a:lstStyle/>
        <a:p>
          <a:endParaRPr lang="sr-Cyrl-RS"/>
        </a:p>
      </dgm:t>
    </dgm:pt>
    <dgm:pt modelId="{30D573AC-8E36-4317-90C7-69CF4C500120}" type="pres">
      <dgm:prSet presAssocID="{ED8B6B7A-1847-445D-B5B8-44891D74793C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057E9C15-0FDD-428B-8A3E-F1D9CB4BC736}" type="pres">
      <dgm:prSet presAssocID="{ED8B6B7A-1847-445D-B5B8-44891D74793C}" presName="dummyMaxCanvas" presStyleCnt="0"/>
      <dgm:spPr/>
    </dgm:pt>
    <dgm:pt modelId="{10B420FF-282B-4CF6-9842-70EC6D64AA29}" type="pres">
      <dgm:prSet presAssocID="{ED8B6B7A-1847-445D-B5B8-44891D74793C}" presName="parentComposite" presStyleCnt="0"/>
      <dgm:spPr/>
    </dgm:pt>
    <dgm:pt modelId="{36F6744C-983C-4846-B71C-321E31947425}" type="pres">
      <dgm:prSet presAssocID="{ED8B6B7A-1847-445D-B5B8-44891D74793C}" presName="parent1" presStyleLbl="alignAccFollowNode1" presStyleIdx="0" presStyleCnt="4" custScaleY="44426" custLinFactNeighborX="845" custLinFactNeighborY="52175">
        <dgm:presLayoutVars>
          <dgm:chMax val="4"/>
        </dgm:presLayoutVars>
      </dgm:prSet>
      <dgm:spPr/>
      <dgm:t>
        <a:bodyPr/>
        <a:lstStyle/>
        <a:p>
          <a:endParaRPr lang="sr-Cyrl-RS"/>
        </a:p>
      </dgm:t>
    </dgm:pt>
    <dgm:pt modelId="{0BD3D68F-0320-4958-ADEF-562CC1A027D0}" type="pres">
      <dgm:prSet presAssocID="{ED8B6B7A-1847-445D-B5B8-44891D74793C}" presName="parent2" presStyleLbl="alignAccFollowNode1" presStyleIdx="1" presStyleCnt="4" custScaleY="39316" custLinFactNeighborX="1689" custLinFactNeighborY="52449">
        <dgm:presLayoutVars>
          <dgm:chMax val="4"/>
        </dgm:presLayoutVars>
      </dgm:prSet>
      <dgm:spPr/>
      <dgm:t>
        <a:bodyPr/>
        <a:lstStyle/>
        <a:p>
          <a:endParaRPr lang="sr-Cyrl-RS"/>
        </a:p>
      </dgm:t>
    </dgm:pt>
    <dgm:pt modelId="{2DB07304-90D4-4E4F-AB0B-5FD48EAE2340}" type="pres">
      <dgm:prSet presAssocID="{ED8B6B7A-1847-445D-B5B8-44891D74793C}" presName="childrenComposite" presStyleCnt="0"/>
      <dgm:spPr/>
    </dgm:pt>
    <dgm:pt modelId="{EA823713-761A-4AA9-86A6-86ECB0E4E99E}" type="pres">
      <dgm:prSet presAssocID="{ED8B6B7A-1847-445D-B5B8-44891D74793C}" presName="dummyMaxCanvas_ChildArea" presStyleCnt="0"/>
      <dgm:spPr/>
    </dgm:pt>
    <dgm:pt modelId="{3FB8BAFB-7C1E-4A56-99BF-CC95847AE08A}" type="pres">
      <dgm:prSet presAssocID="{ED8B6B7A-1847-445D-B5B8-44891D74793C}" presName="fulcrum" presStyleLbl="alignAccFollowNode1" presStyleIdx="2" presStyleCnt="4"/>
      <dgm:spPr/>
    </dgm:pt>
    <dgm:pt modelId="{8987EFFA-7C78-4838-942D-753544437B2E}" type="pres">
      <dgm:prSet presAssocID="{ED8B6B7A-1847-445D-B5B8-44891D74793C}" presName="balance_44" presStyleLbl="alignAccFollowNode1" presStyleIdx="3" presStyleCnt="4" custScaleX="150338">
        <dgm:presLayoutVars>
          <dgm:bulletEnabled val="1"/>
        </dgm:presLayoutVars>
      </dgm:prSet>
      <dgm:spPr/>
    </dgm:pt>
    <dgm:pt modelId="{01458779-DCCB-4E11-A3AD-DD8972291CEC}" type="pres">
      <dgm:prSet presAssocID="{ED8B6B7A-1847-445D-B5B8-44891D74793C}" presName="right_44_1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F35B1C2-0033-4E62-AEAF-5EE5702F184E}" type="pres">
      <dgm:prSet presAssocID="{ED8B6B7A-1847-445D-B5B8-44891D74793C}" presName="right_44_2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1409947-45B7-492C-94F4-AE3B9A4160AA}" type="pres">
      <dgm:prSet presAssocID="{ED8B6B7A-1847-445D-B5B8-44891D74793C}" presName="right_44_3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91EF99E-678D-41E2-A7A9-42E5E27BDC81}" type="pres">
      <dgm:prSet presAssocID="{ED8B6B7A-1847-445D-B5B8-44891D74793C}" presName="right_44_4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AFE9E42-B9A9-438A-B6BE-C40CC791235C}" type="pres">
      <dgm:prSet presAssocID="{ED8B6B7A-1847-445D-B5B8-44891D74793C}" presName="left_44_1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59083146-0D8E-4EE0-B9F0-7D3864D50572}" type="pres">
      <dgm:prSet presAssocID="{ED8B6B7A-1847-445D-B5B8-44891D74793C}" presName="left_44_2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F5A534A-F35E-4C82-A981-6F97E5D479D0}" type="pres">
      <dgm:prSet presAssocID="{ED8B6B7A-1847-445D-B5B8-44891D74793C}" presName="left_44_3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0C39EBC8-262A-4394-9C4C-6D75BAB2334B}" type="pres">
      <dgm:prSet presAssocID="{ED8B6B7A-1847-445D-B5B8-44891D74793C}" presName="left_44_4" presStyleLbl="node1" presStyleIdx="7" presStyleCnt="8" custScaleX="100526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BBF32481-0D0F-4FAC-AD24-4947D5C86431}" type="presOf" srcId="{F385C967-22EE-492E-BCE3-C709823483B6}" destId="{01458779-DCCB-4E11-A3AD-DD8972291CEC}" srcOrd="0" destOrd="0" presId="urn:microsoft.com/office/officeart/2005/8/layout/balance1"/>
    <dgm:cxn modelId="{8D158950-DE18-41F7-82BC-A80C0BC1E5A7}" type="presOf" srcId="{BAFB615B-A40B-4A40-963A-BE9A6B2541D5}" destId="{391EF99E-678D-41E2-A7A9-42E5E27BDC81}" srcOrd="0" destOrd="0" presId="urn:microsoft.com/office/officeart/2005/8/layout/balance1"/>
    <dgm:cxn modelId="{14012D56-E7D1-4B03-980B-94FD48DE0A99}" srcId="{72C9F4EA-31A8-489B-A55D-617E35207E62}" destId="{30BF3478-FD2C-4E18-82FD-A32C885EAB53}" srcOrd="1" destOrd="0" parTransId="{533DC1E8-8B2E-4803-9E94-DE464B34C2A0}" sibTransId="{1FAD4F82-205B-48BF-BE9B-331218DB2A3D}"/>
    <dgm:cxn modelId="{7FDD3A86-89DF-4CAE-B6C8-C3E045EE0DCA}" srcId="{72C9F4EA-31A8-489B-A55D-617E35207E62}" destId="{89B5A265-0FD0-488E-8386-385B9473133C}" srcOrd="2" destOrd="0" parTransId="{793151E4-1139-4E39-9195-24CA9E8B3679}" sibTransId="{B1D745EA-4BD2-4614-B386-0A5E6CD36AE1}"/>
    <dgm:cxn modelId="{CF5107A3-BB78-427F-B0E8-414F96B3FAC1}" type="presOf" srcId="{8585328F-3B4B-4E66-B579-3B43AC41BE5B}" destId="{1AFE9E42-B9A9-438A-B6BE-C40CC791235C}" srcOrd="0" destOrd="0" presId="urn:microsoft.com/office/officeart/2005/8/layout/balance1"/>
    <dgm:cxn modelId="{92336BA8-62A1-4D40-8C81-938DADC7A014}" type="presOf" srcId="{AE1BC892-D68E-4DC4-B7C4-9B1A04E1B2A5}" destId="{A1409947-45B7-492C-94F4-AE3B9A4160AA}" srcOrd="0" destOrd="0" presId="urn:microsoft.com/office/officeart/2005/8/layout/balance1"/>
    <dgm:cxn modelId="{57B4708A-BB78-4E82-B8C7-6634361E1A82}" type="presOf" srcId="{ED8B6B7A-1847-445D-B5B8-44891D74793C}" destId="{30D573AC-8E36-4317-90C7-69CF4C500120}" srcOrd="0" destOrd="0" presId="urn:microsoft.com/office/officeart/2005/8/layout/balance1"/>
    <dgm:cxn modelId="{7E2C0E6F-042C-4C05-AB28-9CDBF0DE6578}" srcId="{ED8B6B7A-1847-445D-B5B8-44891D74793C}" destId="{5A081C16-9E2E-49A8-AD14-0CE977A40F40}" srcOrd="1" destOrd="0" parTransId="{2316D121-3FD7-4218-879C-8BB08ACEE32D}" sibTransId="{D51C686D-F0DB-4BB1-9CB6-80F962F6CBC7}"/>
    <dgm:cxn modelId="{B5749DA3-4EC0-4F90-AFB8-EA9EB4F0F245}" type="presOf" srcId="{89B5A265-0FD0-488E-8386-385B9473133C}" destId="{3F5A534A-F35E-4C82-A981-6F97E5D479D0}" srcOrd="0" destOrd="0" presId="urn:microsoft.com/office/officeart/2005/8/layout/balance1"/>
    <dgm:cxn modelId="{23E78FBA-95E9-41C3-BB72-3D86D4641CC2}" srcId="{5A081C16-9E2E-49A8-AD14-0CE977A40F40}" destId="{1B503D70-FC35-44FE-882E-1392B1ED0502}" srcOrd="1" destOrd="0" parTransId="{986DF28B-9BC4-4C48-800E-CBB9A2527A67}" sibTransId="{C77D5CA9-E366-4BA4-8726-9F0A7B081E08}"/>
    <dgm:cxn modelId="{D50E30E0-9B36-4766-9F43-096E7F3E47CE}" type="presOf" srcId="{5A081C16-9E2E-49A8-AD14-0CE977A40F40}" destId="{0BD3D68F-0320-4958-ADEF-562CC1A027D0}" srcOrd="0" destOrd="0" presId="urn:microsoft.com/office/officeart/2005/8/layout/balance1"/>
    <dgm:cxn modelId="{6415A85B-61A1-4A8B-A375-55EBFCB1213F}" srcId="{5A081C16-9E2E-49A8-AD14-0CE977A40F40}" destId="{BAFB615B-A40B-4A40-963A-BE9A6B2541D5}" srcOrd="3" destOrd="0" parTransId="{CA72E17B-E1A2-4D10-B265-7172913D9BFB}" sibTransId="{2A8A43DC-9296-4E6D-AEC1-8E4CF43396FF}"/>
    <dgm:cxn modelId="{E4BD35D6-5C84-4A51-8E79-7BB1774613A8}" srcId="{72C9F4EA-31A8-489B-A55D-617E35207E62}" destId="{8585328F-3B4B-4E66-B579-3B43AC41BE5B}" srcOrd="0" destOrd="0" parTransId="{7379C7CA-CCE8-4842-A196-12213C425261}" sibTransId="{8654A042-9F74-4000-BA79-9C8256BEF4AE}"/>
    <dgm:cxn modelId="{67253D65-FDD8-412A-BC21-D6CC31565712}" srcId="{5A081C16-9E2E-49A8-AD14-0CE977A40F40}" destId="{F385C967-22EE-492E-BCE3-C709823483B6}" srcOrd="0" destOrd="0" parTransId="{B0E68973-F73A-44E6-9814-6256E0ECCE25}" sibTransId="{C713124F-B50A-41DE-AE67-9D126DD8F102}"/>
    <dgm:cxn modelId="{28C002C3-2DF7-4764-9DD2-307F0452469B}" type="presOf" srcId="{72C9F4EA-31A8-489B-A55D-617E35207E62}" destId="{36F6744C-983C-4846-B71C-321E31947425}" srcOrd="0" destOrd="0" presId="urn:microsoft.com/office/officeart/2005/8/layout/balance1"/>
    <dgm:cxn modelId="{91F68F45-68B2-4049-9548-E7AECD998DF8}" srcId="{ED8B6B7A-1847-445D-B5B8-44891D74793C}" destId="{72C9F4EA-31A8-489B-A55D-617E35207E62}" srcOrd="0" destOrd="0" parTransId="{403D0486-C358-4B4C-893E-9C03065B82AD}" sibTransId="{6555AEB8-749B-4F8B-AD7E-C47EDA0B87A0}"/>
    <dgm:cxn modelId="{D7E1D478-9977-4B5D-8583-A5509890DAD7}" type="presOf" srcId="{30BF3478-FD2C-4E18-82FD-A32C885EAB53}" destId="{59083146-0D8E-4EE0-B9F0-7D3864D50572}" srcOrd="0" destOrd="0" presId="urn:microsoft.com/office/officeart/2005/8/layout/balance1"/>
    <dgm:cxn modelId="{DEFC2A9F-81F9-4453-8BE3-29061554F749}" srcId="{ED8B6B7A-1847-445D-B5B8-44891D74793C}" destId="{E74F07B8-824A-4380-AEFE-CA66BA7BE989}" srcOrd="2" destOrd="0" parTransId="{98B0BFAA-2A88-44F8-917F-515635B4222A}" sibTransId="{E36E94E3-D73F-4B3A-AE16-608E812E5731}"/>
    <dgm:cxn modelId="{E2561A87-1F33-49C9-B882-66E2F565A7FC}" srcId="{5A081C16-9E2E-49A8-AD14-0CE977A40F40}" destId="{AE1BC892-D68E-4DC4-B7C4-9B1A04E1B2A5}" srcOrd="2" destOrd="0" parTransId="{43C3B395-0002-417B-8780-DDE0ED201A82}" sibTransId="{84539BD5-D276-40A8-AFC4-AC7D90E61ABB}"/>
    <dgm:cxn modelId="{A36E64F3-4B92-4D20-8554-6BE8794D1FC7}" type="presOf" srcId="{1B503D70-FC35-44FE-882E-1392B1ED0502}" destId="{9F35B1C2-0033-4E62-AEAF-5EE5702F184E}" srcOrd="0" destOrd="0" presId="urn:microsoft.com/office/officeart/2005/8/layout/balance1"/>
    <dgm:cxn modelId="{5DC1B2C3-3AD7-46B3-A33C-AB151F14C77D}" srcId="{72C9F4EA-31A8-489B-A55D-617E35207E62}" destId="{DBECAE64-0B50-4255-A0C4-4BA8416F9C4E}" srcOrd="3" destOrd="0" parTransId="{E1D94B4F-58F1-4848-BF9F-2E4CE657B7F8}" sibTransId="{01B0D979-8E22-4E5F-ABB6-A9815DC41919}"/>
    <dgm:cxn modelId="{78B7AB32-67C0-4913-AE14-B0438DB13080}" type="presOf" srcId="{DBECAE64-0B50-4255-A0C4-4BA8416F9C4E}" destId="{0C39EBC8-262A-4394-9C4C-6D75BAB2334B}" srcOrd="0" destOrd="0" presId="urn:microsoft.com/office/officeart/2005/8/layout/balance1"/>
    <dgm:cxn modelId="{AD378950-ACAA-4F4C-A22D-4953B5EE03F9}" type="presParOf" srcId="{30D573AC-8E36-4317-90C7-69CF4C500120}" destId="{057E9C15-0FDD-428B-8A3E-F1D9CB4BC736}" srcOrd="0" destOrd="0" presId="urn:microsoft.com/office/officeart/2005/8/layout/balance1"/>
    <dgm:cxn modelId="{2D3148F2-5642-492B-9D19-9CBAA7821875}" type="presParOf" srcId="{30D573AC-8E36-4317-90C7-69CF4C500120}" destId="{10B420FF-282B-4CF6-9842-70EC6D64AA29}" srcOrd="1" destOrd="0" presId="urn:microsoft.com/office/officeart/2005/8/layout/balance1"/>
    <dgm:cxn modelId="{AE9890BA-93E5-4E81-85A5-D65C4A8955E1}" type="presParOf" srcId="{10B420FF-282B-4CF6-9842-70EC6D64AA29}" destId="{36F6744C-983C-4846-B71C-321E31947425}" srcOrd="0" destOrd="0" presId="urn:microsoft.com/office/officeart/2005/8/layout/balance1"/>
    <dgm:cxn modelId="{287B918E-D235-47C6-9535-5E2B965A40D2}" type="presParOf" srcId="{10B420FF-282B-4CF6-9842-70EC6D64AA29}" destId="{0BD3D68F-0320-4958-ADEF-562CC1A027D0}" srcOrd="1" destOrd="0" presId="urn:microsoft.com/office/officeart/2005/8/layout/balance1"/>
    <dgm:cxn modelId="{960BFC08-4EDB-4A2E-82F3-BE5E26EDE0E2}" type="presParOf" srcId="{30D573AC-8E36-4317-90C7-69CF4C500120}" destId="{2DB07304-90D4-4E4F-AB0B-5FD48EAE2340}" srcOrd="2" destOrd="0" presId="urn:microsoft.com/office/officeart/2005/8/layout/balance1"/>
    <dgm:cxn modelId="{AEAB1887-9F74-4B82-A157-DBBE703C4010}" type="presParOf" srcId="{2DB07304-90D4-4E4F-AB0B-5FD48EAE2340}" destId="{EA823713-761A-4AA9-86A6-86ECB0E4E99E}" srcOrd="0" destOrd="0" presId="urn:microsoft.com/office/officeart/2005/8/layout/balance1"/>
    <dgm:cxn modelId="{A460961E-EA22-4AA9-BB6A-92062D17AF12}" type="presParOf" srcId="{2DB07304-90D4-4E4F-AB0B-5FD48EAE2340}" destId="{3FB8BAFB-7C1E-4A56-99BF-CC95847AE08A}" srcOrd="1" destOrd="0" presId="urn:microsoft.com/office/officeart/2005/8/layout/balance1"/>
    <dgm:cxn modelId="{67621EF9-AA3C-448C-81C7-B6506A4F1D28}" type="presParOf" srcId="{2DB07304-90D4-4E4F-AB0B-5FD48EAE2340}" destId="{8987EFFA-7C78-4838-942D-753544437B2E}" srcOrd="2" destOrd="0" presId="urn:microsoft.com/office/officeart/2005/8/layout/balance1"/>
    <dgm:cxn modelId="{DF517134-62AE-4EA3-AE52-AB29CE237A0A}" type="presParOf" srcId="{2DB07304-90D4-4E4F-AB0B-5FD48EAE2340}" destId="{01458779-DCCB-4E11-A3AD-DD8972291CEC}" srcOrd="3" destOrd="0" presId="urn:microsoft.com/office/officeart/2005/8/layout/balance1"/>
    <dgm:cxn modelId="{D68F6578-0AFF-40DB-B847-ADB6E4893B78}" type="presParOf" srcId="{2DB07304-90D4-4E4F-AB0B-5FD48EAE2340}" destId="{9F35B1C2-0033-4E62-AEAF-5EE5702F184E}" srcOrd="4" destOrd="0" presId="urn:microsoft.com/office/officeart/2005/8/layout/balance1"/>
    <dgm:cxn modelId="{0D14800C-0B34-402B-9233-8685B4D6B8A4}" type="presParOf" srcId="{2DB07304-90D4-4E4F-AB0B-5FD48EAE2340}" destId="{A1409947-45B7-492C-94F4-AE3B9A4160AA}" srcOrd="5" destOrd="0" presId="urn:microsoft.com/office/officeart/2005/8/layout/balance1"/>
    <dgm:cxn modelId="{6F591F05-9517-4F55-BFB7-658D2304DE85}" type="presParOf" srcId="{2DB07304-90D4-4E4F-AB0B-5FD48EAE2340}" destId="{391EF99E-678D-41E2-A7A9-42E5E27BDC81}" srcOrd="6" destOrd="0" presId="urn:microsoft.com/office/officeart/2005/8/layout/balance1"/>
    <dgm:cxn modelId="{FE75B180-401A-4B96-8380-0E7304C0CCCC}" type="presParOf" srcId="{2DB07304-90D4-4E4F-AB0B-5FD48EAE2340}" destId="{1AFE9E42-B9A9-438A-B6BE-C40CC791235C}" srcOrd="7" destOrd="0" presId="urn:microsoft.com/office/officeart/2005/8/layout/balance1"/>
    <dgm:cxn modelId="{C5CB3A56-8590-4942-8A36-DC643C5DFB6C}" type="presParOf" srcId="{2DB07304-90D4-4E4F-AB0B-5FD48EAE2340}" destId="{59083146-0D8E-4EE0-B9F0-7D3864D50572}" srcOrd="8" destOrd="0" presId="urn:microsoft.com/office/officeart/2005/8/layout/balance1"/>
    <dgm:cxn modelId="{7F18F8C1-0482-4727-B121-0627A54B0359}" type="presParOf" srcId="{2DB07304-90D4-4E4F-AB0B-5FD48EAE2340}" destId="{3F5A534A-F35E-4C82-A981-6F97E5D479D0}" srcOrd="9" destOrd="0" presId="urn:microsoft.com/office/officeart/2005/8/layout/balance1"/>
    <dgm:cxn modelId="{AB0B450E-6DFA-4D78-9605-773F9B2E5F7A}" type="presParOf" srcId="{2DB07304-90D4-4E4F-AB0B-5FD48EAE2340}" destId="{0C39EBC8-262A-4394-9C4C-6D75BAB2334B}" srcOrd="10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93812E4-D476-4312-AF04-E6326AA0A15B}" type="doc">
      <dgm:prSet loTypeId="urn:microsoft.com/office/officeart/2005/8/layout/radial3" loCatId="cycle" qsTypeId="urn:microsoft.com/office/officeart/2005/8/quickstyle/3d2" qsCatId="3D" csTypeId="urn:microsoft.com/office/officeart/2005/8/colors/colorful4" csCatId="colorful" phldr="1"/>
      <dgm:spPr/>
      <dgm:t>
        <a:bodyPr/>
        <a:lstStyle/>
        <a:p>
          <a:endParaRPr lang="sr-Cyrl-RS"/>
        </a:p>
      </dgm:t>
    </dgm:pt>
    <dgm:pt modelId="{B46A2EF8-53FA-4FC1-B6AF-7DD294C85BC4}">
      <dgm:prSet phldrT="[Text]"/>
      <dgm:spPr/>
      <dgm:t>
        <a:bodyPr/>
        <a:lstStyle/>
        <a:p>
          <a:r>
            <a:rPr lang="sr-Cyrl-RS" dirty="0" smtClean="0"/>
            <a:t>Механизми непосредног дипломатског општења</a:t>
          </a:r>
          <a:endParaRPr lang="sr-Cyrl-RS" dirty="0"/>
        </a:p>
      </dgm:t>
    </dgm:pt>
    <dgm:pt modelId="{7F93E948-92E6-4319-A08A-7AEE530B3AA3}" type="parTrans" cxnId="{C5D0F649-15E5-4A80-B7C4-2B6925B6D953}">
      <dgm:prSet/>
      <dgm:spPr/>
      <dgm:t>
        <a:bodyPr/>
        <a:lstStyle/>
        <a:p>
          <a:endParaRPr lang="sr-Cyrl-RS"/>
        </a:p>
      </dgm:t>
    </dgm:pt>
    <dgm:pt modelId="{891AF829-4D3D-447D-A5A0-EEC8BAC4F7A9}" type="sibTrans" cxnId="{C5D0F649-15E5-4A80-B7C4-2B6925B6D953}">
      <dgm:prSet/>
      <dgm:spPr/>
      <dgm:t>
        <a:bodyPr/>
        <a:lstStyle/>
        <a:p>
          <a:endParaRPr lang="sr-Cyrl-RS"/>
        </a:p>
      </dgm:t>
    </dgm:pt>
    <dgm:pt modelId="{AE7A52D3-EE0D-4BA6-BE2D-A2E83CFCC3D0}">
      <dgm:prSet phldrT="[Text]"/>
      <dgm:spPr/>
      <dgm:t>
        <a:bodyPr/>
        <a:lstStyle/>
        <a:p>
          <a:r>
            <a:rPr lang="sr-Cyrl-RS" dirty="0" smtClean="0"/>
            <a:t>Инаугурација</a:t>
          </a:r>
          <a:endParaRPr lang="sr-Cyrl-RS" dirty="0"/>
        </a:p>
      </dgm:t>
    </dgm:pt>
    <dgm:pt modelId="{4101A06A-BDFC-4033-9CEA-710990CBECC2}" type="parTrans" cxnId="{DA240ECF-8607-449F-858D-EFA425F89926}">
      <dgm:prSet/>
      <dgm:spPr/>
      <dgm:t>
        <a:bodyPr/>
        <a:lstStyle/>
        <a:p>
          <a:endParaRPr lang="sr-Cyrl-RS"/>
        </a:p>
      </dgm:t>
    </dgm:pt>
    <dgm:pt modelId="{478AFEA1-E65E-405E-81C7-54D0FF120D8B}" type="sibTrans" cxnId="{DA240ECF-8607-449F-858D-EFA425F89926}">
      <dgm:prSet/>
      <dgm:spPr/>
      <dgm:t>
        <a:bodyPr/>
        <a:lstStyle/>
        <a:p>
          <a:endParaRPr lang="sr-Cyrl-RS"/>
        </a:p>
      </dgm:t>
    </dgm:pt>
    <dgm:pt modelId="{EB2B0FF8-55A4-4AB5-8209-59A441FA959D}">
      <dgm:prSet phldrT="[Text]"/>
      <dgm:spPr/>
      <dgm:t>
        <a:bodyPr/>
        <a:lstStyle/>
        <a:p>
          <a:r>
            <a:rPr lang="sr-Cyrl-RS" dirty="0" smtClean="0"/>
            <a:t>Аудијенција</a:t>
          </a:r>
          <a:endParaRPr lang="sr-Cyrl-RS" dirty="0"/>
        </a:p>
      </dgm:t>
    </dgm:pt>
    <dgm:pt modelId="{0DEBA2E3-2419-4666-9C7F-9D4512EC9BBA}" type="parTrans" cxnId="{8D4E06D3-B78B-4C26-81EB-DD61B170FA5F}">
      <dgm:prSet/>
      <dgm:spPr/>
      <dgm:t>
        <a:bodyPr/>
        <a:lstStyle/>
        <a:p>
          <a:endParaRPr lang="sr-Cyrl-RS"/>
        </a:p>
      </dgm:t>
    </dgm:pt>
    <dgm:pt modelId="{DDBC857D-7FD2-428E-851C-EA305E6407C1}" type="sibTrans" cxnId="{8D4E06D3-B78B-4C26-81EB-DD61B170FA5F}">
      <dgm:prSet/>
      <dgm:spPr/>
      <dgm:t>
        <a:bodyPr/>
        <a:lstStyle/>
        <a:p>
          <a:endParaRPr lang="sr-Cyrl-RS"/>
        </a:p>
      </dgm:t>
    </dgm:pt>
    <dgm:pt modelId="{89373EB3-EAEF-4F2B-8C5B-8CB85EA37975}">
      <dgm:prSet phldrT="[Text]"/>
      <dgm:spPr/>
      <dgm:t>
        <a:bodyPr/>
        <a:lstStyle/>
        <a:p>
          <a:r>
            <a:rPr lang="sr-Cyrl-RS" dirty="0" smtClean="0"/>
            <a:t>Пријем </a:t>
          </a:r>
          <a:endParaRPr lang="sr-Cyrl-RS" dirty="0"/>
        </a:p>
      </dgm:t>
    </dgm:pt>
    <dgm:pt modelId="{EEA7055A-4867-43E2-872F-FAB1502D26A4}" type="parTrans" cxnId="{310E10BD-A469-496B-AD74-7082D7B4AA42}">
      <dgm:prSet/>
      <dgm:spPr/>
      <dgm:t>
        <a:bodyPr/>
        <a:lstStyle/>
        <a:p>
          <a:endParaRPr lang="sr-Cyrl-RS"/>
        </a:p>
      </dgm:t>
    </dgm:pt>
    <dgm:pt modelId="{D8D0B7E4-80D1-4BF7-94AA-B9A4A5638D47}" type="sibTrans" cxnId="{310E10BD-A469-496B-AD74-7082D7B4AA42}">
      <dgm:prSet/>
      <dgm:spPr/>
      <dgm:t>
        <a:bodyPr/>
        <a:lstStyle/>
        <a:p>
          <a:endParaRPr lang="sr-Cyrl-RS"/>
        </a:p>
      </dgm:t>
    </dgm:pt>
    <dgm:pt modelId="{1F609C50-334A-4E8E-97D5-F35D6742D1D4}">
      <dgm:prSet phldrT="[Text]"/>
      <dgm:spPr/>
      <dgm:t>
        <a:bodyPr/>
        <a:lstStyle/>
        <a:p>
          <a:r>
            <a:rPr lang="sr-Cyrl-RS" dirty="0" smtClean="0"/>
            <a:t>Посета</a:t>
          </a:r>
          <a:endParaRPr lang="sr-Cyrl-RS" dirty="0"/>
        </a:p>
      </dgm:t>
    </dgm:pt>
    <dgm:pt modelId="{EEAA5D63-8EEF-4C47-86B6-959ED7F88713}" type="parTrans" cxnId="{AA253D4F-9759-4BC6-86CB-107720B4403A}">
      <dgm:prSet/>
      <dgm:spPr/>
      <dgm:t>
        <a:bodyPr/>
        <a:lstStyle/>
        <a:p>
          <a:endParaRPr lang="sr-Cyrl-RS"/>
        </a:p>
      </dgm:t>
    </dgm:pt>
    <dgm:pt modelId="{EF8EDD80-59CA-4A7A-AFA3-EC4286390DD3}" type="sibTrans" cxnId="{AA253D4F-9759-4BC6-86CB-107720B4403A}">
      <dgm:prSet/>
      <dgm:spPr/>
      <dgm:t>
        <a:bodyPr/>
        <a:lstStyle/>
        <a:p>
          <a:endParaRPr lang="sr-Cyrl-RS"/>
        </a:p>
      </dgm:t>
    </dgm:pt>
    <dgm:pt modelId="{95533324-57F1-4FA0-9447-C2302B57E7CB}" type="pres">
      <dgm:prSet presAssocID="{793812E4-D476-4312-AF04-E6326AA0A15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sr-Cyrl-RS"/>
        </a:p>
      </dgm:t>
    </dgm:pt>
    <dgm:pt modelId="{BF5F0ADB-CD74-4AAD-8A31-46DFA8A40828}" type="pres">
      <dgm:prSet presAssocID="{793812E4-D476-4312-AF04-E6326AA0A15B}" presName="radial" presStyleCnt="0">
        <dgm:presLayoutVars>
          <dgm:animLvl val="ctr"/>
        </dgm:presLayoutVars>
      </dgm:prSet>
      <dgm:spPr/>
    </dgm:pt>
    <dgm:pt modelId="{504BCBEB-95CC-4AF3-8459-DD15633F775B}" type="pres">
      <dgm:prSet presAssocID="{B46A2EF8-53FA-4FC1-B6AF-7DD294C85BC4}" presName="centerShape" presStyleLbl="vennNode1" presStyleIdx="0" presStyleCnt="5"/>
      <dgm:spPr/>
      <dgm:t>
        <a:bodyPr/>
        <a:lstStyle/>
        <a:p>
          <a:endParaRPr lang="sr-Cyrl-RS"/>
        </a:p>
      </dgm:t>
    </dgm:pt>
    <dgm:pt modelId="{BBCC77D4-3304-4EEB-9A3F-9631B2905EBF}" type="pres">
      <dgm:prSet presAssocID="{AE7A52D3-EE0D-4BA6-BE2D-A2E83CFCC3D0}" presName="node" presStyleLbl="vennNode1" presStyleIdx="1" presStyleCnt="5" custRadScaleRad="99491" custRadScaleInc="-211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928D0E05-529E-4A9F-8886-075C174DC660}" type="pres">
      <dgm:prSet presAssocID="{EB2B0FF8-55A4-4AB5-8209-59A441FA959D}" presName="node" presStyleLbl="vennNode1" presStyleIdx="2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E16566CC-A2E0-4AD1-8095-A5D83EB88982}" type="pres">
      <dgm:prSet presAssocID="{89373EB3-EAEF-4F2B-8C5B-8CB85EA37975}" presName="node" presStyleLbl="vennNode1" presStyleIdx="3" presStyleCnt="5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AB70033D-D25E-46AE-B259-2BDAB06A2562}" type="pres">
      <dgm:prSet presAssocID="{1F609C50-334A-4E8E-97D5-F35D6742D1D4}" presName="node" presStyleLbl="vennNode1" presStyleIdx="4" presStyleCnt="5" custRadScaleRad="98471">
        <dgm:presLayoutVars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2C08993E-B34A-4F5C-9499-B7F18B579D85}" type="presOf" srcId="{1F609C50-334A-4E8E-97D5-F35D6742D1D4}" destId="{AB70033D-D25E-46AE-B259-2BDAB06A2562}" srcOrd="0" destOrd="0" presId="urn:microsoft.com/office/officeart/2005/8/layout/radial3"/>
    <dgm:cxn modelId="{DA240ECF-8607-449F-858D-EFA425F89926}" srcId="{B46A2EF8-53FA-4FC1-B6AF-7DD294C85BC4}" destId="{AE7A52D3-EE0D-4BA6-BE2D-A2E83CFCC3D0}" srcOrd="0" destOrd="0" parTransId="{4101A06A-BDFC-4033-9CEA-710990CBECC2}" sibTransId="{478AFEA1-E65E-405E-81C7-54D0FF120D8B}"/>
    <dgm:cxn modelId="{103F0344-4690-417F-8895-CE1C921B2AD4}" type="presOf" srcId="{AE7A52D3-EE0D-4BA6-BE2D-A2E83CFCC3D0}" destId="{BBCC77D4-3304-4EEB-9A3F-9631B2905EBF}" srcOrd="0" destOrd="0" presId="urn:microsoft.com/office/officeart/2005/8/layout/radial3"/>
    <dgm:cxn modelId="{C5D0F649-15E5-4A80-B7C4-2B6925B6D953}" srcId="{793812E4-D476-4312-AF04-E6326AA0A15B}" destId="{B46A2EF8-53FA-4FC1-B6AF-7DD294C85BC4}" srcOrd="0" destOrd="0" parTransId="{7F93E948-92E6-4319-A08A-7AEE530B3AA3}" sibTransId="{891AF829-4D3D-447D-A5A0-EEC8BAC4F7A9}"/>
    <dgm:cxn modelId="{AA253D4F-9759-4BC6-86CB-107720B4403A}" srcId="{B46A2EF8-53FA-4FC1-B6AF-7DD294C85BC4}" destId="{1F609C50-334A-4E8E-97D5-F35D6742D1D4}" srcOrd="3" destOrd="0" parTransId="{EEAA5D63-8EEF-4C47-86B6-959ED7F88713}" sibTransId="{EF8EDD80-59CA-4A7A-AFA3-EC4286390DD3}"/>
    <dgm:cxn modelId="{04AFB84B-9790-4B5B-8265-566C44C7CC4E}" type="presOf" srcId="{B46A2EF8-53FA-4FC1-B6AF-7DD294C85BC4}" destId="{504BCBEB-95CC-4AF3-8459-DD15633F775B}" srcOrd="0" destOrd="0" presId="urn:microsoft.com/office/officeart/2005/8/layout/radial3"/>
    <dgm:cxn modelId="{71BA3A99-26F2-4BF4-9840-22CF0C47142A}" type="presOf" srcId="{89373EB3-EAEF-4F2B-8C5B-8CB85EA37975}" destId="{E16566CC-A2E0-4AD1-8095-A5D83EB88982}" srcOrd="0" destOrd="0" presId="urn:microsoft.com/office/officeart/2005/8/layout/radial3"/>
    <dgm:cxn modelId="{310E10BD-A469-496B-AD74-7082D7B4AA42}" srcId="{B46A2EF8-53FA-4FC1-B6AF-7DD294C85BC4}" destId="{89373EB3-EAEF-4F2B-8C5B-8CB85EA37975}" srcOrd="2" destOrd="0" parTransId="{EEA7055A-4867-43E2-872F-FAB1502D26A4}" sibTransId="{D8D0B7E4-80D1-4BF7-94AA-B9A4A5638D47}"/>
    <dgm:cxn modelId="{FC4488C1-6232-4D25-A301-94DF1918DEB6}" type="presOf" srcId="{793812E4-D476-4312-AF04-E6326AA0A15B}" destId="{95533324-57F1-4FA0-9447-C2302B57E7CB}" srcOrd="0" destOrd="0" presId="urn:microsoft.com/office/officeart/2005/8/layout/radial3"/>
    <dgm:cxn modelId="{A3220AC1-0E73-4CFD-80CF-0C96B521CF5F}" type="presOf" srcId="{EB2B0FF8-55A4-4AB5-8209-59A441FA959D}" destId="{928D0E05-529E-4A9F-8886-075C174DC660}" srcOrd="0" destOrd="0" presId="urn:microsoft.com/office/officeart/2005/8/layout/radial3"/>
    <dgm:cxn modelId="{8D4E06D3-B78B-4C26-81EB-DD61B170FA5F}" srcId="{B46A2EF8-53FA-4FC1-B6AF-7DD294C85BC4}" destId="{EB2B0FF8-55A4-4AB5-8209-59A441FA959D}" srcOrd="1" destOrd="0" parTransId="{0DEBA2E3-2419-4666-9C7F-9D4512EC9BBA}" sibTransId="{DDBC857D-7FD2-428E-851C-EA305E6407C1}"/>
    <dgm:cxn modelId="{CAC44115-2B0D-40A1-BFB4-6DB032F11C28}" type="presParOf" srcId="{95533324-57F1-4FA0-9447-C2302B57E7CB}" destId="{BF5F0ADB-CD74-4AAD-8A31-46DFA8A40828}" srcOrd="0" destOrd="0" presId="urn:microsoft.com/office/officeart/2005/8/layout/radial3"/>
    <dgm:cxn modelId="{2BC3CE4E-A3C2-47D3-A5B9-34A61E8C69CB}" type="presParOf" srcId="{BF5F0ADB-CD74-4AAD-8A31-46DFA8A40828}" destId="{504BCBEB-95CC-4AF3-8459-DD15633F775B}" srcOrd="0" destOrd="0" presId="urn:microsoft.com/office/officeart/2005/8/layout/radial3"/>
    <dgm:cxn modelId="{A6E8EBD8-DE4F-4AD3-B1C1-14C95A34B927}" type="presParOf" srcId="{BF5F0ADB-CD74-4AAD-8A31-46DFA8A40828}" destId="{BBCC77D4-3304-4EEB-9A3F-9631B2905EBF}" srcOrd="1" destOrd="0" presId="urn:microsoft.com/office/officeart/2005/8/layout/radial3"/>
    <dgm:cxn modelId="{B71BE77B-ACAA-4940-94FC-1DA21B65EECB}" type="presParOf" srcId="{BF5F0ADB-CD74-4AAD-8A31-46DFA8A40828}" destId="{928D0E05-529E-4A9F-8886-075C174DC660}" srcOrd="2" destOrd="0" presId="urn:microsoft.com/office/officeart/2005/8/layout/radial3"/>
    <dgm:cxn modelId="{6B3C2FB2-3680-4E50-BBEE-B637BE9E4F01}" type="presParOf" srcId="{BF5F0ADB-CD74-4AAD-8A31-46DFA8A40828}" destId="{E16566CC-A2E0-4AD1-8095-A5D83EB88982}" srcOrd="3" destOrd="0" presId="urn:microsoft.com/office/officeart/2005/8/layout/radial3"/>
    <dgm:cxn modelId="{751456D7-68A4-48D0-98DB-72147479D7F5}" type="presParOf" srcId="{BF5F0ADB-CD74-4AAD-8A31-46DFA8A40828}" destId="{AB70033D-D25E-46AE-B259-2BDAB06A2562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F6744C-983C-4846-B71C-321E31947425}">
      <dsp:nvSpPr>
        <dsp:cNvPr id="0" name=""/>
        <dsp:cNvSpPr/>
      </dsp:nvSpPr>
      <dsp:spPr>
        <a:xfrm>
          <a:off x="2223906" y="815670"/>
          <a:ext cx="1836131" cy="453177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700" kern="1200" dirty="0" smtClean="0"/>
            <a:t>Дипломате</a:t>
          </a:r>
          <a:endParaRPr lang="sr-Cyrl-RS" sz="1700" kern="1200" dirty="0"/>
        </a:p>
      </dsp:txBody>
      <dsp:txXfrm>
        <a:off x="2237179" y="828943"/>
        <a:ext cx="1809585" cy="426631"/>
      </dsp:txXfrm>
    </dsp:sp>
    <dsp:sp modelId="{0BD3D68F-0320-4958-ADEF-562CC1A027D0}">
      <dsp:nvSpPr>
        <dsp:cNvPr id="0" name=""/>
        <dsp:cNvSpPr/>
      </dsp:nvSpPr>
      <dsp:spPr>
        <a:xfrm>
          <a:off x="4891592" y="844528"/>
          <a:ext cx="1836131" cy="401051"/>
        </a:xfrm>
        <a:prstGeom prst="roundRect">
          <a:avLst>
            <a:gd name="adj" fmla="val 1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700" kern="1200" dirty="0" smtClean="0"/>
            <a:t>„Конзуларци“</a:t>
          </a:r>
          <a:endParaRPr lang="sr-Cyrl-RS" sz="1700" kern="1200" dirty="0"/>
        </a:p>
      </dsp:txBody>
      <dsp:txXfrm>
        <a:off x="4903338" y="856274"/>
        <a:ext cx="1812639" cy="377559"/>
      </dsp:txXfrm>
    </dsp:sp>
    <dsp:sp modelId="{3FB8BAFB-7C1E-4A56-99BF-CC95847AE08A}">
      <dsp:nvSpPr>
        <dsp:cNvPr id="0" name=""/>
        <dsp:cNvSpPr/>
      </dsp:nvSpPr>
      <dsp:spPr>
        <a:xfrm>
          <a:off x="4070024" y="4335310"/>
          <a:ext cx="765054" cy="765054"/>
        </a:xfrm>
        <a:prstGeom prst="triangle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987EFFA-7C78-4838-942D-753544437B2E}">
      <dsp:nvSpPr>
        <dsp:cNvPr id="0" name=""/>
        <dsp:cNvSpPr/>
      </dsp:nvSpPr>
      <dsp:spPr>
        <a:xfrm>
          <a:off x="1002047" y="4015007"/>
          <a:ext cx="6901008" cy="31010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01458779-DCCB-4E11-A3AD-DD8972291CEC}">
      <dsp:nvSpPr>
        <dsp:cNvPr id="0" name=""/>
        <dsp:cNvSpPr/>
      </dsp:nvSpPr>
      <dsp:spPr>
        <a:xfrm>
          <a:off x="4860580" y="3349919"/>
          <a:ext cx="1836131" cy="62836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Нерепрезентативни послови  (посете затворима, мртвачницама, болницама и др.)</a:t>
          </a:r>
          <a:endParaRPr lang="sr-Cyrl-RS" sz="900" kern="1200" dirty="0"/>
        </a:p>
      </dsp:txBody>
      <dsp:txXfrm>
        <a:off x="4891254" y="3380593"/>
        <a:ext cx="1774783" cy="567016"/>
      </dsp:txXfrm>
    </dsp:sp>
    <dsp:sp modelId="{9F35B1C2-0033-4E62-AEAF-5EE5702F184E}">
      <dsp:nvSpPr>
        <dsp:cNvPr id="0" name=""/>
        <dsp:cNvSpPr/>
      </dsp:nvSpPr>
      <dsp:spPr>
        <a:xfrm>
          <a:off x="4860580" y="2672591"/>
          <a:ext cx="1836131" cy="62836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Пепељуге дипломатске службе</a:t>
          </a:r>
          <a:endParaRPr lang="sr-Cyrl-RS" sz="900" kern="1200" dirty="0"/>
        </a:p>
      </dsp:txBody>
      <dsp:txXfrm>
        <a:off x="4891254" y="2703265"/>
        <a:ext cx="1774783" cy="567016"/>
      </dsp:txXfrm>
    </dsp:sp>
    <dsp:sp modelId="{A1409947-45B7-492C-94F4-AE3B9A4160AA}">
      <dsp:nvSpPr>
        <dsp:cNvPr id="0" name=""/>
        <dsp:cNvSpPr/>
      </dsp:nvSpPr>
      <dsp:spPr>
        <a:xfrm>
          <a:off x="4860580" y="1995262"/>
          <a:ext cx="1836131" cy="62836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Црни хлеб дипломатије</a:t>
          </a:r>
          <a:endParaRPr lang="sr-Cyrl-RS" sz="900" kern="1200" dirty="0"/>
        </a:p>
      </dsp:txBody>
      <dsp:txXfrm>
        <a:off x="4891254" y="2025936"/>
        <a:ext cx="1774783" cy="567016"/>
      </dsp:txXfrm>
    </dsp:sp>
    <dsp:sp modelId="{391EF99E-678D-41E2-A7A9-42E5E27BDC81}">
      <dsp:nvSpPr>
        <dsp:cNvPr id="0" name=""/>
        <dsp:cNvSpPr/>
      </dsp:nvSpPr>
      <dsp:spPr>
        <a:xfrm>
          <a:off x="4860580" y="1305693"/>
          <a:ext cx="1836131" cy="62836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Низак ниво имунитета од гоњења у држави пријема</a:t>
          </a:r>
          <a:endParaRPr lang="sr-Cyrl-RS" sz="900" kern="1200" dirty="0"/>
        </a:p>
      </dsp:txBody>
      <dsp:txXfrm>
        <a:off x="4891254" y="1336367"/>
        <a:ext cx="1774783" cy="567016"/>
      </dsp:txXfrm>
    </dsp:sp>
    <dsp:sp modelId="{1AFE9E42-B9A9-438A-B6BE-C40CC791235C}">
      <dsp:nvSpPr>
        <dsp:cNvPr id="0" name=""/>
        <dsp:cNvSpPr/>
      </dsp:nvSpPr>
      <dsp:spPr>
        <a:xfrm>
          <a:off x="2208390" y="3349919"/>
          <a:ext cx="1836131" cy="62836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Репрезентативни послови</a:t>
          </a:r>
          <a:endParaRPr lang="sr-Cyrl-RS" sz="900" kern="1200" dirty="0"/>
        </a:p>
      </dsp:txBody>
      <dsp:txXfrm>
        <a:off x="2239064" y="3380593"/>
        <a:ext cx="1774783" cy="567016"/>
      </dsp:txXfrm>
    </dsp:sp>
    <dsp:sp modelId="{59083146-0D8E-4EE0-B9F0-7D3864D50572}">
      <dsp:nvSpPr>
        <dsp:cNvPr id="0" name=""/>
        <dsp:cNvSpPr/>
      </dsp:nvSpPr>
      <dsp:spPr>
        <a:xfrm>
          <a:off x="2208390" y="2672591"/>
          <a:ext cx="1836131" cy="62836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Професија „белих рукавица“</a:t>
          </a:r>
          <a:endParaRPr lang="sr-Cyrl-RS" sz="900" kern="1200" dirty="0"/>
        </a:p>
      </dsp:txBody>
      <dsp:txXfrm>
        <a:off x="2239064" y="2703265"/>
        <a:ext cx="1774783" cy="567016"/>
      </dsp:txXfrm>
    </dsp:sp>
    <dsp:sp modelId="{3F5A534A-F35E-4C82-A981-6F97E5D479D0}">
      <dsp:nvSpPr>
        <dsp:cNvPr id="0" name=""/>
        <dsp:cNvSpPr/>
      </dsp:nvSpPr>
      <dsp:spPr>
        <a:xfrm>
          <a:off x="2208390" y="1995262"/>
          <a:ext cx="1836131" cy="62836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Послови политичког карактера</a:t>
          </a:r>
          <a:endParaRPr lang="sr-Cyrl-RS" sz="900" kern="1200" dirty="0"/>
        </a:p>
      </dsp:txBody>
      <dsp:txXfrm>
        <a:off x="2239064" y="2025936"/>
        <a:ext cx="1774783" cy="567016"/>
      </dsp:txXfrm>
    </dsp:sp>
    <dsp:sp modelId="{0C39EBC8-262A-4394-9C4C-6D75BAB2334B}">
      <dsp:nvSpPr>
        <dsp:cNvPr id="0" name=""/>
        <dsp:cNvSpPr/>
      </dsp:nvSpPr>
      <dsp:spPr>
        <a:xfrm>
          <a:off x="2203561" y="1305693"/>
          <a:ext cx="1845789" cy="628364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900" kern="1200" dirty="0" smtClean="0"/>
            <a:t>Висок ниво имунитета од гоњења у држави пријема</a:t>
          </a:r>
          <a:endParaRPr lang="sr-Cyrl-RS" sz="900" kern="1200" dirty="0"/>
        </a:p>
      </dsp:txBody>
      <dsp:txXfrm>
        <a:off x="2234235" y="1336367"/>
        <a:ext cx="1784441" cy="5670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4BCBEB-95CC-4AF3-8459-DD15633F775B}">
      <dsp:nvSpPr>
        <dsp:cNvPr id="0" name=""/>
        <dsp:cNvSpPr/>
      </dsp:nvSpPr>
      <dsp:spPr>
        <a:xfrm>
          <a:off x="2823083" y="996228"/>
          <a:ext cx="2481832" cy="2481832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alpha val="50000"/>
                <a:hueOff val="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alpha val="50000"/>
                <a:hueOff val="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000" kern="1200" dirty="0" smtClean="0"/>
            <a:t>Механизми непосредног дипломатског општења</a:t>
          </a:r>
          <a:endParaRPr lang="sr-Cyrl-RS" sz="2000" kern="1200" dirty="0"/>
        </a:p>
      </dsp:txBody>
      <dsp:txXfrm>
        <a:off x="3186539" y="1359684"/>
        <a:ext cx="1754920" cy="1754920"/>
      </dsp:txXfrm>
    </dsp:sp>
    <dsp:sp modelId="{BBCC77D4-3304-4EEB-9A3F-9631B2905EBF}">
      <dsp:nvSpPr>
        <dsp:cNvPr id="0" name=""/>
        <dsp:cNvSpPr/>
      </dsp:nvSpPr>
      <dsp:spPr>
        <a:xfrm>
          <a:off x="3438212" y="8678"/>
          <a:ext cx="1240916" cy="1240916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500562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alpha val="50000"/>
                <a:hueOff val="500562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alpha val="50000"/>
                <a:hueOff val="500562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Инаугурација</a:t>
          </a:r>
          <a:endParaRPr lang="sr-Cyrl-RS" sz="1000" kern="1200" dirty="0"/>
        </a:p>
      </dsp:txBody>
      <dsp:txXfrm>
        <a:off x="3619940" y="190406"/>
        <a:ext cx="877460" cy="877460"/>
      </dsp:txXfrm>
    </dsp:sp>
    <dsp:sp modelId="{928D0E05-529E-4A9F-8886-075C174DC660}">
      <dsp:nvSpPr>
        <dsp:cNvPr id="0" name=""/>
        <dsp:cNvSpPr/>
      </dsp:nvSpPr>
      <dsp:spPr>
        <a:xfrm>
          <a:off x="5059785" y="1616686"/>
          <a:ext cx="1240916" cy="1240916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1001124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alpha val="50000"/>
                <a:hueOff val="1001124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alpha val="50000"/>
                <a:hueOff val="1001124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Аудијенција</a:t>
          </a:r>
          <a:endParaRPr lang="sr-Cyrl-RS" sz="1000" kern="1200" dirty="0"/>
        </a:p>
      </dsp:txBody>
      <dsp:txXfrm>
        <a:off x="5241513" y="1798414"/>
        <a:ext cx="877460" cy="877460"/>
      </dsp:txXfrm>
    </dsp:sp>
    <dsp:sp modelId="{E16566CC-A2E0-4AD1-8095-A5D83EB88982}">
      <dsp:nvSpPr>
        <dsp:cNvPr id="0" name=""/>
        <dsp:cNvSpPr/>
      </dsp:nvSpPr>
      <dsp:spPr>
        <a:xfrm>
          <a:off x="3443541" y="3232930"/>
          <a:ext cx="1240916" cy="1240916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1501686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alpha val="50000"/>
                <a:hueOff val="1501686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alpha val="50000"/>
                <a:hueOff val="1501686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Пријем </a:t>
          </a:r>
          <a:endParaRPr lang="sr-Cyrl-RS" sz="1000" kern="1200" dirty="0"/>
        </a:p>
      </dsp:txBody>
      <dsp:txXfrm>
        <a:off x="3625269" y="3414658"/>
        <a:ext cx="877460" cy="877460"/>
      </dsp:txXfrm>
    </dsp:sp>
    <dsp:sp modelId="{AB70033D-D25E-46AE-B259-2BDAB06A2562}">
      <dsp:nvSpPr>
        <dsp:cNvPr id="0" name=""/>
        <dsp:cNvSpPr/>
      </dsp:nvSpPr>
      <dsp:spPr>
        <a:xfrm>
          <a:off x="1852010" y="1616686"/>
          <a:ext cx="1240916" cy="1240916"/>
        </a:xfrm>
        <a:prstGeom prst="ellipse">
          <a:avLst/>
        </a:prstGeom>
        <a:gradFill rotWithShape="0">
          <a:gsLst>
            <a:gs pos="0">
              <a:schemeClr val="accent4">
                <a:alpha val="50000"/>
                <a:hueOff val="20022480"/>
                <a:satOff val="0"/>
                <a:lumOff val="0"/>
                <a:alphaOff val="0"/>
                <a:tint val="94000"/>
                <a:satMod val="100000"/>
                <a:lumMod val="104000"/>
              </a:schemeClr>
            </a:gs>
            <a:gs pos="69000">
              <a:schemeClr val="accent4">
                <a:alpha val="50000"/>
                <a:hueOff val="20022480"/>
                <a:satOff val="0"/>
                <a:lumOff val="0"/>
                <a:alphaOff val="0"/>
                <a:shade val="86000"/>
                <a:satMod val="130000"/>
                <a:lumMod val="102000"/>
              </a:schemeClr>
            </a:gs>
            <a:gs pos="100000">
              <a:schemeClr val="accent4">
                <a:alpha val="50000"/>
                <a:hueOff val="20022480"/>
                <a:satOff val="0"/>
                <a:lumOff val="0"/>
                <a:alphaOff val="0"/>
                <a:shade val="72000"/>
                <a:satMod val="130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sy="96000" rotWithShape="0">
            <a:srgbClr val="000000">
              <a:alpha val="54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tx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1000" kern="1200" dirty="0" smtClean="0"/>
            <a:t>Посета</a:t>
          </a:r>
          <a:endParaRPr lang="sr-Cyrl-RS" sz="1000" kern="1200" dirty="0"/>
        </a:p>
      </dsp:txBody>
      <dsp:txXfrm>
        <a:off x="2033738" y="1798414"/>
        <a:ext cx="877460" cy="8774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Економска дипломатија</a:t>
            </a:r>
            <a:br>
              <a:rPr lang="sr-Cyrl-RS" dirty="0" smtClean="0"/>
            </a:br>
            <a:endParaRPr lang="sr-Cyrl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- Основне тезе за предавања -</a:t>
            </a:r>
          </a:p>
          <a:p>
            <a:r>
              <a:rPr lang="sr-Latn-RS" dirty="0" smtClean="0"/>
              <a:t>26.3.2020.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2421403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70703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</a:t>
            </a:r>
            <a:r>
              <a:rPr lang="sr-Cyrl-RS" dirty="0"/>
              <a:t> Дипломатска професија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980303"/>
            <a:ext cx="10353762" cy="4810897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00B050"/>
                </a:solidFill>
              </a:rPr>
              <a:t>3. Дипломате и „конзуларци“ - паралела</a:t>
            </a:r>
            <a:endParaRPr lang="sr-Cyrl-RS" dirty="0">
              <a:solidFill>
                <a:srgbClr val="00B050"/>
              </a:solidFill>
            </a:endParaRP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173945608"/>
              </p:ext>
            </p:extLst>
          </p:nvPr>
        </p:nvGraphicFramePr>
        <p:xfrm>
          <a:off x="1680519" y="1037968"/>
          <a:ext cx="8905103" cy="51003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5768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29514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</a:t>
            </a:r>
            <a:r>
              <a:rPr lang="sr-Cyrl-RS" dirty="0"/>
              <a:t> Дипломатска професија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227438"/>
            <a:ext cx="10353762" cy="4563762"/>
          </a:xfrm>
        </p:spPr>
        <p:txBody>
          <a:bodyPr>
            <a:normAutofit/>
          </a:bodyPr>
          <a:lstStyle/>
          <a:p>
            <a:pPr algn="ctr"/>
            <a:r>
              <a:rPr lang="sr-Cyrl-RS" dirty="0" smtClean="0">
                <a:solidFill>
                  <a:srgbClr val="92D050"/>
                </a:solidFill>
              </a:rPr>
              <a:t>4. </a:t>
            </a:r>
            <a:r>
              <a:rPr lang="sr-Cyrl-RS" dirty="0">
                <a:solidFill>
                  <a:srgbClr val="92D050"/>
                </a:solidFill>
              </a:rPr>
              <a:t>И</a:t>
            </a:r>
            <a:r>
              <a:rPr lang="sr-Cyrl-RS" dirty="0" smtClean="0">
                <a:solidFill>
                  <a:srgbClr val="92D050"/>
                </a:solidFill>
              </a:rPr>
              <a:t>мунитети дипломата и конзула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Имунитети дипломата, административно-техничког особља и чланова породица ових лица</a:t>
            </a:r>
            <a:r>
              <a:rPr lang="sr-Cyrl-RS" dirty="0" smtClean="0"/>
              <a:t>:</a:t>
            </a:r>
          </a:p>
          <a:p>
            <a:pPr lvl="1"/>
            <a:r>
              <a:rPr lang="sr-Cyrl-RS" dirty="0" smtClean="0"/>
              <a:t>Имунитет од хапшења</a:t>
            </a:r>
          </a:p>
          <a:p>
            <a:pPr lvl="1"/>
            <a:r>
              <a:rPr lang="sr-Cyrl-RS" dirty="0" smtClean="0"/>
              <a:t>Имунитет од одређивања притвора</a:t>
            </a:r>
          </a:p>
          <a:p>
            <a:pPr lvl="1"/>
            <a:r>
              <a:rPr lang="sr-Cyrl-RS" dirty="0" smtClean="0"/>
              <a:t>Имунитет од кривичног судства 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Имунитети конзула и </a:t>
            </a:r>
            <a:r>
              <a:rPr lang="sr-Cyrl-RS" dirty="0">
                <a:solidFill>
                  <a:srgbClr val="FF0000"/>
                </a:solidFill>
              </a:rPr>
              <a:t>административно-техничког особља </a:t>
            </a:r>
            <a:r>
              <a:rPr lang="sr-Cyrl-RS" dirty="0" smtClean="0">
                <a:solidFill>
                  <a:srgbClr val="FF0000"/>
                </a:solidFill>
              </a:rPr>
              <a:t>конзулата:</a:t>
            </a:r>
          </a:p>
          <a:p>
            <a:pPr lvl="1"/>
            <a:r>
              <a:rPr lang="sr-Cyrl-RS" dirty="0" smtClean="0"/>
              <a:t>Кривичноправни имунитет </a:t>
            </a:r>
          </a:p>
          <a:p>
            <a:pPr lvl="1"/>
            <a:r>
              <a:rPr lang="sr-Cyrl-RS" dirty="0" smtClean="0"/>
              <a:t>Грађанскоправни имунитет                                </a:t>
            </a:r>
            <a:r>
              <a:rPr lang="sr-Cyrl-RS" dirty="0" smtClean="0">
                <a:solidFill>
                  <a:srgbClr val="00B0F0"/>
                </a:solidFill>
              </a:rPr>
              <a:t>само за дела почињена при обављању</a:t>
            </a:r>
            <a:r>
              <a:rPr lang="sr-Cyrl-RS" dirty="0" smtClean="0"/>
              <a:t> </a:t>
            </a:r>
          </a:p>
          <a:p>
            <a:pPr lvl="1"/>
            <a:r>
              <a:rPr lang="sr-Cyrl-RS" dirty="0" smtClean="0"/>
              <a:t>Административноиправни имунитет                                </a:t>
            </a:r>
            <a:r>
              <a:rPr lang="sr-Cyrl-RS" dirty="0" smtClean="0">
                <a:solidFill>
                  <a:srgbClr val="00B0F0"/>
                </a:solidFill>
              </a:rPr>
              <a:t>конзуларне функције</a:t>
            </a:r>
            <a:endParaRPr lang="sr-Cyrl-RS" sz="8800" dirty="0">
              <a:solidFill>
                <a:srgbClr val="00B0F0"/>
              </a:solidFill>
            </a:endParaRPr>
          </a:p>
        </p:txBody>
      </p:sp>
      <p:sp>
        <p:nvSpPr>
          <p:cNvPr id="5" name="Right Brace 4"/>
          <p:cNvSpPr/>
          <p:nvPr/>
        </p:nvSpPr>
        <p:spPr>
          <a:xfrm>
            <a:off x="5914768" y="4333103"/>
            <a:ext cx="395416" cy="94735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r-Cyrl-RS" b="1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015232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411892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</a:t>
            </a:r>
            <a:r>
              <a:rPr lang="sr-Cyrl-RS" dirty="0"/>
              <a:t> Дипломатска професија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021493"/>
            <a:ext cx="10353762" cy="5198075"/>
          </a:xfrm>
        </p:spPr>
        <p:txBody>
          <a:bodyPr/>
          <a:lstStyle/>
          <a:p>
            <a:pPr marL="0" indent="0" algn="ctr">
              <a:buNone/>
            </a:pPr>
            <a:r>
              <a:rPr lang="sr-Cyrl-RS" dirty="0" smtClean="0">
                <a:solidFill>
                  <a:srgbClr val="92D050"/>
                </a:solidFill>
              </a:rPr>
              <a:t>5. Формални наступи дипломата и конзула</a:t>
            </a:r>
            <a:endParaRPr lang="sr-Cyrl-RS" dirty="0">
              <a:solidFill>
                <a:srgbClr val="92D050"/>
              </a:solidFill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74366962"/>
              </p:ext>
            </p:extLst>
          </p:nvPr>
        </p:nvGraphicFramePr>
        <p:xfrm>
          <a:off x="1809578" y="1589903"/>
          <a:ext cx="8128000" cy="44742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6003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461319"/>
          </a:xfrm>
        </p:spPr>
        <p:txBody>
          <a:bodyPr>
            <a:normAutofit fontScale="90000"/>
          </a:bodyPr>
          <a:lstStyle/>
          <a:p>
            <a:r>
              <a:rPr lang="sr-Latn-RS" dirty="0" smtClean="0"/>
              <a:t>I</a:t>
            </a:r>
            <a:r>
              <a:rPr lang="sr-Cyrl-RS" dirty="0" smtClean="0"/>
              <a:t> Дипломатска професија</a:t>
            </a:r>
            <a:endParaRPr lang="sr-Cyrl-R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153297"/>
            <a:ext cx="10353762" cy="4580238"/>
          </a:xfrm>
        </p:spPr>
        <p:txBody>
          <a:bodyPr>
            <a:normAutofit lnSpcReduction="10000"/>
          </a:bodyPr>
          <a:lstStyle/>
          <a:p>
            <a:pPr marL="457200" indent="-457200" algn="ctr">
              <a:buAutoNum type="arabicPeriod"/>
            </a:pPr>
            <a:r>
              <a:rPr lang="sr-Cyrl-RS" dirty="0" smtClean="0">
                <a:solidFill>
                  <a:srgbClr val="00B050"/>
                </a:solidFill>
              </a:rPr>
              <a:t>Ко је дипломата?</a:t>
            </a:r>
          </a:p>
          <a:p>
            <a:pPr marL="0" indent="0" algn="ctr">
              <a:buNone/>
            </a:pPr>
            <a:endParaRPr lang="sr-Cyrl-RS" dirty="0"/>
          </a:p>
          <a:p>
            <a:pPr marL="0" indent="0">
              <a:buNone/>
            </a:pPr>
            <a:endParaRPr lang="sr-Cyrl-RS" dirty="0" smtClean="0"/>
          </a:p>
          <a:p>
            <a:pPr algn="ctr"/>
            <a:endParaRPr lang="sr-Cyrl-RS" dirty="0" smtClean="0"/>
          </a:p>
          <a:p>
            <a:pPr algn="ctr"/>
            <a:endParaRPr lang="sr-Cyrl-RS" dirty="0"/>
          </a:p>
          <a:p>
            <a:pPr algn="ctr"/>
            <a:endParaRPr lang="sr-Cyrl-RS" dirty="0" smtClean="0"/>
          </a:p>
          <a:p>
            <a:r>
              <a:rPr lang="sr-Cyrl-RS" dirty="0" smtClean="0">
                <a:solidFill>
                  <a:srgbClr val="FF0000"/>
                </a:solidFill>
              </a:rPr>
              <a:t>Дипломата</a:t>
            </a:r>
            <a:r>
              <a:rPr lang="sr-Cyrl-RS" dirty="0" smtClean="0"/>
              <a:t> – лице овлашћено за обављање дипломатско-конзуларних послова у земљи и иностранству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Дипломатски представник </a:t>
            </a:r>
            <a:r>
              <a:rPr lang="sr-Cyrl-RS" dirty="0" smtClean="0"/>
              <a:t>– лице овлашћено за обављање дипломатско-конзуларних послова у иностранству</a:t>
            </a:r>
            <a:endParaRPr lang="sr-Cyrl-RS" dirty="0"/>
          </a:p>
        </p:txBody>
      </p:sp>
      <p:sp>
        <p:nvSpPr>
          <p:cNvPr id="4" name="Oval 3"/>
          <p:cNvSpPr/>
          <p:nvPr/>
        </p:nvSpPr>
        <p:spPr>
          <a:xfrm>
            <a:off x="1565189" y="2059457"/>
            <a:ext cx="2982097" cy="8649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ДИПЛОМАТА</a:t>
            </a:r>
            <a:endParaRPr lang="sr-Cyrl-RS" dirty="0"/>
          </a:p>
        </p:txBody>
      </p:sp>
      <p:sp>
        <p:nvSpPr>
          <p:cNvPr id="5" name="Oval 4"/>
          <p:cNvSpPr/>
          <p:nvPr/>
        </p:nvSpPr>
        <p:spPr>
          <a:xfrm>
            <a:off x="7525265" y="2059458"/>
            <a:ext cx="2982097" cy="8649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ДИПЛОМАТСКИППРЕДСТАВНИК</a:t>
            </a:r>
            <a:endParaRPr lang="sr-Cyrl-RS" dirty="0"/>
          </a:p>
        </p:txBody>
      </p:sp>
      <p:sp>
        <p:nvSpPr>
          <p:cNvPr id="6" name="Rounded Rectangle 5"/>
          <p:cNvSpPr/>
          <p:nvPr/>
        </p:nvSpPr>
        <p:spPr>
          <a:xfrm>
            <a:off x="2051222" y="3348681"/>
            <a:ext cx="1878227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ШИРИ ПОЈАМ</a:t>
            </a:r>
            <a:endParaRPr lang="sr-Cyrl-RS" dirty="0"/>
          </a:p>
        </p:txBody>
      </p:sp>
      <p:sp>
        <p:nvSpPr>
          <p:cNvPr id="7" name="Rounded Rectangle 6"/>
          <p:cNvSpPr/>
          <p:nvPr/>
        </p:nvSpPr>
        <p:spPr>
          <a:xfrm>
            <a:off x="8077199" y="3348681"/>
            <a:ext cx="1878227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УЖИ ПОЈАМ</a:t>
            </a:r>
            <a:endParaRPr lang="sr-Cyrl-RS" dirty="0"/>
          </a:p>
        </p:txBody>
      </p:sp>
      <p:sp>
        <p:nvSpPr>
          <p:cNvPr id="8" name="Left-Right Arrow 7"/>
          <p:cNvSpPr/>
          <p:nvPr/>
        </p:nvSpPr>
        <p:spPr>
          <a:xfrm>
            <a:off x="5048588" y="2685533"/>
            <a:ext cx="2084173" cy="477794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</p:spTree>
    <p:extLst>
      <p:ext uri="{BB962C8B-B14F-4D97-AF65-F5344CB8AC3E}">
        <p14:creationId xmlns:p14="http://schemas.microsoft.com/office/powerpoint/2010/main" val="2612503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70703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</a:t>
            </a:r>
            <a:r>
              <a:rPr lang="sr-Cyrl-RS" dirty="0"/>
              <a:t> Дипломатска професија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115760"/>
            <a:ext cx="10353762" cy="5301515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sr-Cyrl-RS" i="1" dirty="0" smtClean="0">
                <a:solidFill>
                  <a:srgbClr val="00B050"/>
                </a:solidFill>
              </a:rPr>
              <a:t>Каријерне и некаријерне дипломате</a:t>
            </a:r>
          </a:p>
          <a:p>
            <a:pPr marL="0" indent="0" algn="ctr">
              <a:buNone/>
            </a:pPr>
            <a:endParaRPr lang="sr-Cyrl-RS" dirty="0"/>
          </a:p>
          <a:p>
            <a:r>
              <a:rPr lang="sr-Cyrl-RS" sz="2900" dirty="0" smtClean="0">
                <a:solidFill>
                  <a:srgbClr val="FF0000"/>
                </a:solidFill>
              </a:rPr>
              <a:t>Каријерне дипломате </a:t>
            </a:r>
            <a:r>
              <a:rPr lang="sr-Cyrl-RS" sz="2900" dirty="0" smtClean="0"/>
              <a:t>– дипломатске делатност обављају као своју професију (посебно школовани за вршење дипломатских послова)</a:t>
            </a:r>
          </a:p>
          <a:p>
            <a:r>
              <a:rPr lang="sr-Cyrl-RS" sz="2900" i="1" dirty="0" smtClean="0">
                <a:solidFill>
                  <a:srgbClr val="0070C0"/>
                </a:solidFill>
              </a:rPr>
              <a:t>Предности</a:t>
            </a:r>
            <a:r>
              <a:rPr lang="sr-Cyrl-RS" sz="2900" dirty="0" smtClean="0"/>
              <a:t>:</a:t>
            </a:r>
          </a:p>
          <a:p>
            <a:pPr lvl="1"/>
            <a:r>
              <a:rPr lang="sr-Cyrl-RS" sz="2700" dirty="0" smtClean="0"/>
              <a:t>Боље познавање дипломатских протокола</a:t>
            </a:r>
          </a:p>
          <a:p>
            <a:pPr lvl="1"/>
            <a:r>
              <a:rPr lang="sr-Cyrl-RS" sz="2700" dirty="0" smtClean="0"/>
              <a:t>Мања могућност грешака у дипломатским пословима</a:t>
            </a:r>
          </a:p>
          <a:p>
            <a:pPr lvl="1"/>
            <a:r>
              <a:rPr lang="sr-Cyrl-RS" sz="2700" dirty="0" smtClean="0"/>
              <a:t>Поседовање вишедимензионалних знања</a:t>
            </a:r>
          </a:p>
          <a:p>
            <a:r>
              <a:rPr lang="sr-Cyrl-RS" sz="2900" i="1" dirty="0" smtClean="0">
                <a:solidFill>
                  <a:srgbClr val="0070C0"/>
                </a:solidFill>
              </a:rPr>
              <a:t>Недостаци</a:t>
            </a:r>
            <a:r>
              <a:rPr lang="sr-Cyrl-RS" sz="2900" dirty="0" smtClean="0"/>
              <a:t>:</a:t>
            </a:r>
          </a:p>
          <a:p>
            <a:pPr lvl="1"/>
            <a:r>
              <a:rPr lang="sr-Cyrl-RS" sz="2700" dirty="0" smtClean="0"/>
              <a:t>Одсуство дубинских (експертских) знања из посебних области преговарања (глобална економија, нуклеарна енергија, екологија итд.)</a:t>
            </a:r>
          </a:p>
          <a:p>
            <a:pPr lvl="1"/>
            <a:r>
              <a:rPr lang="sr-Cyrl-RS" sz="2700" dirty="0" smtClean="0"/>
              <a:t>Формализован приступ дипломатском општењу</a:t>
            </a:r>
          </a:p>
        </p:txBody>
      </p:sp>
    </p:spTree>
    <p:extLst>
      <p:ext uri="{BB962C8B-B14F-4D97-AF65-F5344CB8AC3E}">
        <p14:creationId xmlns:p14="http://schemas.microsoft.com/office/powerpoint/2010/main" val="31054164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420130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</a:t>
            </a:r>
            <a:r>
              <a:rPr lang="sr-Cyrl-RS" dirty="0"/>
              <a:t> Дипломатска професија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359243"/>
            <a:ext cx="10353762" cy="502508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sr-Cyrl-RS" i="1" dirty="0" smtClean="0">
                <a:solidFill>
                  <a:srgbClr val="00B050"/>
                </a:solidFill>
              </a:rPr>
              <a:t>Каријерне и некаријерне дипломате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Некаријерне </a:t>
            </a:r>
            <a:r>
              <a:rPr lang="sr-Cyrl-RS" dirty="0">
                <a:solidFill>
                  <a:srgbClr val="FF0000"/>
                </a:solidFill>
              </a:rPr>
              <a:t>дипломатије </a:t>
            </a:r>
            <a:r>
              <a:rPr lang="sr-Cyrl-RS" dirty="0"/>
              <a:t>– стручњаци и интелектуалци из разних области ангажовани у дипломатској служби (писци, сликари, физичари, економисти, правници итд</a:t>
            </a:r>
            <a:r>
              <a:rPr lang="sr-Cyrl-RS" dirty="0" smtClean="0"/>
              <a:t>.)</a:t>
            </a:r>
          </a:p>
          <a:p>
            <a:r>
              <a:rPr lang="sr-Cyrl-RS" dirty="0" smtClean="0">
                <a:solidFill>
                  <a:srgbClr val="00B0F0"/>
                </a:solidFill>
              </a:rPr>
              <a:t>Предности</a:t>
            </a:r>
            <a:r>
              <a:rPr lang="sr-Cyrl-RS" dirty="0" smtClean="0"/>
              <a:t>:</a:t>
            </a:r>
          </a:p>
          <a:p>
            <a:pPr lvl="1"/>
            <a:r>
              <a:rPr lang="sr-Cyrl-RS" dirty="0" smtClean="0"/>
              <a:t>Поседовање специфичних знања из појединих области од значаја за </a:t>
            </a:r>
            <a:r>
              <a:rPr lang="sr-Cyrl-RS" dirty="0" smtClean="0"/>
              <a:t>савремену </a:t>
            </a:r>
            <a:r>
              <a:rPr lang="sr-Cyrl-RS" dirty="0" smtClean="0"/>
              <a:t>дипломатију (посебно економије, екологије и нуклеарне енергије)</a:t>
            </a:r>
          </a:p>
          <a:p>
            <a:pPr lvl="1"/>
            <a:r>
              <a:rPr lang="sr-Cyrl-RS" dirty="0" smtClean="0"/>
              <a:t>Могућност упражњавања мање формалног приступа у дипломатском општењу (који понекад може донети више резултата од крутог формализма)</a:t>
            </a:r>
          </a:p>
          <a:p>
            <a:r>
              <a:rPr lang="sr-Cyrl-RS" dirty="0" smtClean="0">
                <a:solidFill>
                  <a:srgbClr val="00B0F0"/>
                </a:solidFill>
              </a:rPr>
              <a:t>Недостаци</a:t>
            </a:r>
            <a:r>
              <a:rPr lang="sr-Cyrl-RS" dirty="0" smtClean="0"/>
              <a:t>:</a:t>
            </a:r>
          </a:p>
          <a:p>
            <a:pPr lvl="1"/>
            <a:r>
              <a:rPr lang="sr-Cyrl-RS" dirty="0" smtClean="0"/>
              <a:t>Одсуство свестраности у познавању различитих области друштвеног, политичког и научног деловања</a:t>
            </a:r>
          </a:p>
          <a:p>
            <a:pPr lvl="1"/>
            <a:r>
              <a:rPr lang="sr-Cyrl-RS" dirty="0" smtClean="0"/>
              <a:t>Одсуство специфичних знања и искуствених основа понашања везаних за дипломатску професију (протоколи, неписана дипломатска правила, дипломатска интуиција)</a:t>
            </a:r>
          </a:p>
          <a:p>
            <a:pPr lvl="1"/>
            <a:r>
              <a:rPr lang="sr-Cyrl-RS" dirty="0" smtClean="0"/>
              <a:t>Примат некаријерних у односу на каријерне дипломате често води деградацији дипломатске професије</a:t>
            </a:r>
            <a:endParaRPr lang="sr-Cyrl-RS" dirty="0"/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192230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78941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</a:t>
            </a:r>
            <a:r>
              <a:rPr lang="sr-Cyrl-RS" dirty="0"/>
              <a:t> Дипломатска професија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079157"/>
            <a:ext cx="10353762" cy="5519351"/>
          </a:xfrm>
        </p:spPr>
        <p:txBody>
          <a:bodyPr/>
          <a:lstStyle/>
          <a:p>
            <a:pPr marL="0" indent="0" algn="ctr">
              <a:buNone/>
            </a:pPr>
            <a:r>
              <a:rPr lang="sr-Cyrl-RS" sz="1600" i="1" dirty="0" smtClean="0">
                <a:solidFill>
                  <a:srgbClr val="00B050"/>
                </a:solidFill>
              </a:rPr>
              <a:t>Регрутовање дипломата у Србији</a:t>
            </a:r>
          </a:p>
          <a:p>
            <a:pPr algn="ctr">
              <a:buFontTx/>
              <a:buChar char="-"/>
            </a:pPr>
            <a:r>
              <a:rPr lang="sr-Cyrl-RS" sz="1600" i="1" dirty="0" smtClean="0">
                <a:solidFill>
                  <a:srgbClr val="00B050"/>
                </a:solidFill>
              </a:rPr>
              <a:t>Главни колосек – </a:t>
            </a:r>
          </a:p>
          <a:p>
            <a:pPr marL="0" indent="0" algn="ctr">
              <a:buNone/>
            </a:pPr>
            <a:endParaRPr lang="sr-Cyrl-RS" dirty="0"/>
          </a:p>
          <a:p>
            <a:pPr marL="0" indent="0" algn="ctr">
              <a:buNone/>
            </a:pPr>
            <a:r>
              <a:rPr lang="sr-Cyrl-RS" dirty="0" smtClean="0"/>
              <a:t>                                           </a:t>
            </a:r>
            <a:r>
              <a:rPr lang="sr-Cyrl-RS" dirty="0" smtClean="0">
                <a:solidFill>
                  <a:srgbClr val="00B0F0"/>
                </a:solidFill>
              </a:rPr>
              <a:t>годину дана</a:t>
            </a:r>
            <a:endParaRPr lang="sr-Cyrl-RS" dirty="0">
              <a:solidFill>
                <a:srgbClr val="00B0F0"/>
              </a:solidFill>
            </a:endParaRPr>
          </a:p>
          <a:p>
            <a:pPr marL="0" indent="0" algn="ctr">
              <a:buNone/>
            </a:pPr>
            <a:endParaRPr lang="sr-Cyrl-RS" dirty="0" smtClean="0"/>
          </a:p>
          <a:p>
            <a:pPr marL="0" indent="0" algn="ctr">
              <a:buNone/>
            </a:pPr>
            <a:endParaRPr lang="sr-Cyrl-RS" dirty="0" smtClean="0"/>
          </a:p>
          <a:p>
            <a:pPr marL="0" indent="0" algn="ctr">
              <a:buNone/>
            </a:pPr>
            <a:endParaRPr lang="sr-Cyrl-RS" dirty="0" smtClean="0"/>
          </a:p>
          <a:p>
            <a:pPr marL="0" indent="0">
              <a:buNone/>
            </a:pPr>
            <a:r>
              <a:rPr lang="sr-Cyrl-RS" dirty="0"/>
              <a:t> </a:t>
            </a:r>
            <a:r>
              <a:rPr lang="sr-Cyrl-RS" dirty="0" smtClean="0"/>
              <a:t>                                   </a:t>
            </a:r>
            <a:r>
              <a:rPr lang="sr-Cyrl-RS" dirty="0" smtClean="0">
                <a:solidFill>
                  <a:srgbClr val="00B0F0"/>
                </a:solidFill>
              </a:rPr>
              <a:t>јавни конкурс</a:t>
            </a:r>
            <a:endParaRPr lang="sr-Cyrl-RS" dirty="0">
              <a:solidFill>
                <a:srgbClr val="00B0F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186249" y="3286897"/>
            <a:ext cx="2356021" cy="11450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>
                <a:solidFill>
                  <a:srgbClr val="FFC000"/>
                </a:solidFill>
              </a:rPr>
              <a:t>Поседовање високог образовања</a:t>
            </a:r>
            <a:endParaRPr lang="sr-Cyrl-RS" dirty="0">
              <a:solidFill>
                <a:srgbClr val="FFC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8306056" y="3352799"/>
            <a:ext cx="2356021" cy="11450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>
                <a:solidFill>
                  <a:srgbClr val="7030A0"/>
                </a:solidFill>
              </a:rPr>
              <a:t>Почетни дипломатски послови</a:t>
            </a:r>
            <a:endParaRPr lang="sr-Cyrl-RS" dirty="0">
              <a:solidFill>
                <a:srgbClr val="7030A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687330" y="3352799"/>
            <a:ext cx="2356021" cy="11450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>
                <a:solidFill>
                  <a:srgbClr val="FF0000"/>
                </a:solidFill>
              </a:rPr>
              <a:t>Дипломатска академија „Коча Поповић“</a:t>
            </a:r>
            <a:endParaRPr lang="sr-Cyrl-RS" dirty="0">
              <a:solidFill>
                <a:srgbClr val="FF0000"/>
              </a:solidFill>
            </a:endParaRPr>
          </a:p>
        </p:txBody>
      </p:sp>
      <p:sp>
        <p:nvSpPr>
          <p:cNvPr id="7" name="Curved Up Arrow 6"/>
          <p:cNvSpPr/>
          <p:nvPr/>
        </p:nvSpPr>
        <p:spPr>
          <a:xfrm>
            <a:off x="2487827" y="4572000"/>
            <a:ext cx="3602848" cy="102149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  <p:sp>
        <p:nvSpPr>
          <p:cNvPr id="8" name="Curved Up Arrow 7"/>
          <p:cNvSpPr/>
          <p:nvPr/>
        </p:nvSpPr>
        <p:spPr>
          <a:xfrm flipV="1">
            <a:off x="5957201" y="2106767"/>
            <a:ext cx="3763448" cy="1155416"/>
          </a:xfrm>
          <a:prstGeom prst="curvedUpArrow">
            <a:avLst>
              <a:gd name="adj1" fmla="val 25000"/>
              <a:gd name="adj2" fmla="val 47067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4095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403654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</a:t>
            </a:r>
            <a:r>
              <a:rPr lang="sr-Cyrl-RS" dirty="0"/>
              <a:t> Дипломатска професија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524000"/>
            <a:ext cx="10353762" cy="4201298"/>
          </a:xfrm>
        </p:spPr>
        <p:txBody>
          <a:bodyPr/>
          <a:lstStyle/>
          <a:p>
            <a:pPr marL="0" indent="0" algn="ctr">
              <a:buNone/>
            </a:pPr>
            <a:r>
              <a:rPr lang="sr-Cyrl-RS" i="1" dirty="0">
                <a:solidFill>
                  <a:srgbClr val="00B050"/>
                </a:solidFill>
              </a:rPr>
              <a:t>Регрутовање дипломата у Србији</a:t>
            </a:r>
          </a:p>
          <a:p>
            <a:pPr algn="ctr">
              <a:buFontTx/>
              <a:buChar char="-"/>
            </a:pPr>
            <a:r>
              <a:rPr lang="sr-Cyrl-RS" i="1" dirty="0" smtClean="0">
                <a:solidFill>
                  <a:srgbClr val="00B050"/>
                </a:solidFill>
              </a:rPr>
              <a:t>Споредни колосек </a:t>
            </a:r>
            <a:r>
              <a:rPr lang="sr-Cyrl-RS" i="1" dirty="0">
                <a:solidFill>
                  <a:srgbClr val="00B050"/>
                </a:solidFill>
              </a:rPr>
              <a:t>– </a:t>
            </a:r>
          </a:p>
          <a:p>
            <a:pPr marL="0" indent="0">
              <a:buNone/>
            </a:pPr>
            <a:endParaRPr lang="sr-Cyrl-RS" dirty="0"/>
          </a:p>
        </p:txBody>
      </p:sp>
      <p:sp>
        <p:nvSpPr>
          <p:cNvPr id="4" name="Oval 3"/>
          <p:cNvSpPr/>
          <p:nvPr/>
        </p:nvSpPr>
        <p:spPr>
          <a:xfrm>
            <a:off x="1112108" y="3080951"/>
            <a:ext cx="2776151" cy="10626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МИНИСТАР ИНОСТРАНИХ ПОСЛОВА </a:t>
            </a:r>
            <a:endParaRPr lang="sr-Cyrl-RS" dirty="0"/>
          </a:p>
        </p:txBody>
      </p:sp>
      <p:sp>
        <p:nvSpPr>
          <p:cNvPr id="5" name="Oval 4"/>
          <p:cNvSpPr/>
          <p:nvPr/>
        </p:nvSpPr>
        <p:spPr>
          <a:xfrm>
            <a:off x="7541740" y="3105664"/>
            <a:ext cx="2776151" cy="106268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ДИПЛОМАТСКА СЛУЖБА У МИП-у ИЛИ ДИПЛОМАТСКО-КОНЗУЛАРНИМ ПРЕДСТАВНИШТВИМА</a:t>
            </a:r>
            <a:endParaRPr lang="sr-Cyrl-RS" sz="1200" dirty="0"/>
          </a:p>
        </p:txBody>
      </p:sp>
      <p:sp>
        <p:nvSpPr>
          <p:cNvPr id="6" name="Right Arrow 5"/>
          <p:cNvSpPr/>
          <p:nvPr/>
        </p:nvSpPr>
        <p:spPr>
          <a:xfrm>
            <a:off x="4086572" y="3402227"/>
            <a:ext cx="3393385" cy="5025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>
                <a:solidFill>
                  <a:srgbClr val="FF0000"/>
                </a:solidFill>
              </a:rPr>
              <a:t>ДИСКРЕЦИОНО ОВЛАШЋЕЊЕ</a:t>
            </a:r>
            <a:endParaRPr lang="sr-Cyrl-R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8393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95416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</a:t>
            </a:r>
            <a:r>
              <a:rPr lang="sr-Cyrl-RS" dirty="0"/>
              <a:t> Дипломатска професија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9698" y="1005017"/>
            <a:ext cx="10353762" cy="47861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RS" sz="1600" i="1" dirty="0" smtClean="0">
                <a:solidFill>
                  <a:srgbClr val="00B050"/>
                </a:solidFill>
              </a:rPr>
              <a:t>Регрутовање дипломата од каријере (компарација)</a:t>
            </a:r>
          </a:p>
          <a:p>
            <a:pPr marL="0" indent="0" algn="ctr">
              <a:buNone/>
            </a:pPr>
            <a:r>
              <a:rPr lang="sr-Cyrl-RS" sz="1600" i="1" dirty="0" smtClean="0">
                <a:solidFill>
                  <a:srgbClr val="00B050"/>
                </a:solidFill>
              </a:rPr>
              <a:t>- Бразилски модел - </a:t>
            </a:r>
            <a:endParaRPr lang="sr-Cyrl-RS" sz="1600" i="1" dirty="0">
              <a:solidFill>
                <a:srgbClr val="00B05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13795" y="3216875"/>
            <a:ext cx="1581665" cy="8155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200" dirty="0" smtClean="0"/>
              <a:t>- Факултетско образовање</a:t>
            </a:r>
          </a:p>
          <a:p>
            <a:pPr algn="ctr"/>
            <a:r>
              <a:rPr lang="sr-Cyrl-RS" sz="1200" dirty="0" smtClean="0"/>
              <a:t>   - Познавање два светска језика</a:t>
            </a:r>
            <a:endParaRPr lang="sr-Cyrl-RS" sz="1200" dirty="0"/>
          </a:p>
        </p:txBody>
      </p:sp>
      <p:sp>
        <p:nvSpPr>
          <p:cNvPr id="5" name="Rounded Rectangle 4"/>
          <p:cNvSpPr/>
          <p:nvPr/>
        </p:nvSpPr>
        <p:spPr>
          <a:xfrm>
            <a:off x="3418703" y="4819135"/>
            <a:ext cx="1581665" cy="81554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400" smtClean="0"/>
              <a:t>Сложен </a:t>
            </a:r>
            <a:r>
              <a:rPr lang="sr-Cyrl-RS" sz="1400" dirty="0" smtClean="0"/>
              <a:t>пријемни испит</a:t>
            </a:r>
            <a:endParaRPr lang="sr-Cyrl-RS" sz="1400" dirty="0"/>
          </a:p>
        </p:txBody>
      </p:sp>
      <p:sp>
        <p:nvSpPr>
          <p:cNvPr id="6" name="Rounded Rectangle 5"/>
          <p:cNvSpPr/>
          <p:nvPr/>
        </p:nvSpPr>
        <p:spPr>
          <a:xfrm>
            <a:off x="6870357" y="4771767"/>
            <a:ext cx="1581665" cy="81554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400" dirty="0"/>
              <a:t>Институт „Рио Бранко“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846535" y="3216875"/>
            <a:ext cx="1581665" cy="815546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Интерни конкурс МИП Бразила</a:t>
            </a:r>
            <a:endParaRPr lang="sr-Cyrl-RS" sz="1400" dirty="0"/>
          </a:p>
        </p:txBody>
      </p:sp>
      <p:sp>
        <p:nvSpPr>
          <p:cNvPr id="8" name="Rounded Rectangle 7"/>
          <p:cNvSpPr/>
          <p:nvPr/>
        </p:nvSpPr>
        <p:spPr>
          <a:xfrm>
            <a:off x="5000368" y="2096530"/>
            <a:ext cx="1581665" cy="2056368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sz="1400" dirty="0" smtClean="0"/>
              <a:t>Почетна дипломатска служба</a:t>
            </a:r>
            <a:endParaRPr lang="sr-Cyrl-RS" sz="1400" dirty="0"/>
          </a:p>
        </p:txBody>
      </p:sp>
      <p:sp>
        <p:nvSpPr>
          <p:cNvPr id="9" name="Bent Arrow 8"/>
          <p:cNvSpPr/>
          <p:nvPr/>
        </p:nvSpPr>
        <p:spPr>
          <a:xfrm flipV="1">
            <a:off x="1528121" y="4281616"/>
            <a:ext cx="1602260" cy="1260389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5202195" y="4911810"/>
            <a:ext cx="1466335" cy="58694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/>
          </a:p>
        </p:txBody>
      </p:sp>
      <p:sp>
        <p:nvSpPr>
          <p:cNvPr id="12" name="Bent Arrow 11"/>
          <p:cNvSpPr/>
          <p:nvPr/>
        </p:nvSpPr>
        <p:spPr>
          <a:xfrm rot="16200000" flipV="1">
            <a:off x="8689890" y="4116857"/>
            <a:ext cx="1237736" cy="1309819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>
                <a:solidFill>
                  <a:schemeClr val="tx1"/>
                </a:solidFill>
              </a:rPr>
              <a:t>Две године</a:t>
            </a:r>
          </a:p>
        </p:txBody>
      </p:sp>
      <p:sp>
        <p:nvSpPr>
          <p:cNvPr id="13" name="Bent Arrow 12"/>
          <p:cNvSpPr/>
          <p:nvPr/>
        </p:nvSpPr>
        <p:spPr>
          <a:xfrm rot="10800000" flipV="1">
            <a:off x="6763262" y="2233999"/>
            <a:ext cx="3023288" cy="922638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r-Cyrl-R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361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1"/>
            <a:ext cx="10353761" cy="395416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</a:t>
            </a:r>
            <a:r>
              <a:rPr lang="sr-Cyrl-RS" dirty="0"/>
              <a:t> Дипломатска професија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1070919"/>
            <a:ext cx="10353762" cy="472028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sr-Cyrl-RS" i="1" dirty="0" smtClean="0">
                <a:solidFill>
                  <a:srgbClr val="92D050"/>
                </a:solidFill>
              </a:rPr>
              <a:t>Дипломатска звања (Закон о спољним пословима РС)</a:t>
            </a:r>
          </a:p>
          <a:p>
            <a:pPr marL="457200" indent="-457200">
              <a:buAutoNum type="arabicPeriod"/>
            </a:pPr>
            <a:r>
              <a:rPr lang="sr-Cyrl-RS" dirty="0" smtClean="0">
                <a:solidFill>
                  <a:srgbClr val="FF0000"/>
                </a:solidFill>
              </a:rPr>
              <a:t>Изванредни и опуномоћени амбасадор</a:t>
            </a:r>
          </a:p>
          <a:p>
            <a:pPr marL="457200" indent="-457200">
              <a:buAutoNum type="arabicPeriod"/>
            </a:pPr>
            <a:r>
              <a:rPr lang="sr-Cyrl-RS" dirty="0" smtClean="0">
                <a:solidFill>
                  <a:srgbClr val="FF0000"/>
                </a:solidFill>
              </a:rPr>
              <a:t>Амбасадор у МИП-у</a:t>
            </a:r>
          </a:p>
          <a:p>
            <a:pPr marL="457200" indent="-457200">
              <a:buAutoNum type="arabicPeriod"/>
            </a:pPr>
            <a:r>
              <a:rPr lang="sr-Cyrl-RS" dirty="0" smtClean="0">
                <a:solidFill>
                  <a:srgbClr val="FF0000"/>
                </a:solidFill>
              </a:rPr>
              <a:t>Министар саветник (или опуномоћени министар)</a:t>
            </a:r>
          </a:p>
          <a:p>
            <a:pPr marL="457200" indent="-457200">
              <a:buAutoNum type="arabicPeriod"/>
            </a:pPr>
            <a:r>
              <a:rPr lang="sr-Cyrl-RS" dirty="0" smtClean="0">
                <a:solidFill>
                  <a:srgbClr val="FF0000"/>
                </a:solidFill>
              </a:rPr>
              <a:t>Први саветник</a:t>
            </a:r>
          </a:p>
          <a:p>
            <a:pPr marL="457200" indent="-457200">
              <a:buAutoNum type="arabicPeriod"/>
            </a:pPr>
            <a:r>
              <a:rPr lang="sr-Cyrl-RS" dirty="0" smtClean="0">
                <a:solidFill>
                  <a:srgbClr val="FF0000"/>
                </a:solidFill>
              </a:rPr>
              <a:t>Саветник</a:t>
            </a:r>
          </a:p>
          <a:p>
            <a:pPr marL="457200" indent="-457200">
              <a:buAutoNum type="arabicPeriod"/>
            </a:pPr>
            <a:r>
              <a:rPr lang="sr-Cyrl-RS" dirty="0" smtClean="0">
                <a:solidFill>
                  <a:srgbClr val="FF0000"/>
                </a:solidFill>
              </a:rPr>
              <a:t>Први секретар</a:t>
            </a:r>
          </a:p>
          <a:p>
            <a:pPr marL="457200" indent="-457200">
              <a:buAutoNum type="arabicPeriod"/>
            </a:pPr>
            <a:r>
              <a:rPr lang="sr-Cyrl-RS" dirty="0" smtClean="0">
                <a:solidFill>
                  <a:srgbClr val="FF0000"/>
                </a:solidFill>
              </a:rPr>
              <a:t>Други секретар </a:t>
            </a:r>
          </a:p>
          <a:p>
            <a:pPr marL="457200" indent="-457200">
              <a:buAutoNum type="arabicPeriod"/>
            </a:pPr>
            <a:r>
              <a:rPr lang="sr-Cyrl-RS" dirty="0" smtClean="0">
                <a:solidFill>
                  <a:srgbClr val="FF0000"/>
                </a:solidFill>
              </a:rPr>
              <a:t>Трећи секретар</a:t>
            </a:r>
          </a:p>
          <a:p>
            <a:pPr marL="457200" indent="-457200">
              <a:buAutoNum type="arabicPeriod"/>
            </a:pPr>
            <a:r>
              <a:rPr lang="sr-Cyrl-RS" dirty="0" smtClean="0">
                <a:solidFill>
                  <a:srgbClr val="FF0000"/>
                </a:solidFill>
              </a:rPr>
              <a:t>Аташе (најниже дипломатско звање)</a:t>
            </a:r>
          </a:p>
          <a:p>
            <a:pPr marL="0" indent="0">
              <a:buNone/>
            </a:pP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7797901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370703"/>
          </a:xfrm>
        </p:spPr>
        <p:txBody>
          <a:bodyPr>
            <a:normAutofit fontScale="90000"/>
          </a:bodyPr>
          <a:lstStyle/>
          <a:p>
            <a:r>
              <a:rPr lang="sr-Latn-RS" dirty="0"/>
              <a:t>I</a:t>
            </a:r>
            <a:r>
              <a:rPr lang="sr-Cyrl-RS" dirty="0"/>
              <a:t> Дипломатска професија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1359244"/>
            <a:ext cx="10353762" cy="4810897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sr-Cyrl-RS" dirty="0" smtClean="0">
                <a:solidFill>
                  <a:srgbClr val="00B050"/>
                </a:solidFill>
              </a:rPr>
              <a:t>2. Конзули и конзуларна звања</a:t>
            </a:r>
            <a:endParaRPr lang="sr-Latn-RS" dirty="0" smtClean="0">
              <a:solidFill>
                <a:srgbClr val="00B050"/>
              </a:solidFill>
            </a:endParaRPr>
          </a:p>
          <a:p>
            <a:r>
              <a:rPr lang="sr-Cyrl-RS" dirty="0" smtClean="0">
                <a:solidFill>
                  <a:srgbClr val="FF0000"/>
                </a:solidFill>
              </a:rPr>
              <a:t>Конзуларни функционер (конзул) </a:t>
            </a:r>
            <a:r>
              <a:rPr lang="sr-Cyrl-RS" dirty="0" smtClean="0"/>
              <a:t>– лице овалшћено за вршење конзуларних послова у конзулату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Конзуларни послови</a:t>
            </a:r>
            <a:r>
              <a:rPr lang="sr-Cyrl-RS" dirty="0" smtClean="0"/>
              <a:t>:</a:t>
            </a:r>
          </a:p>
          <a:p>
            <a:pPr lvl="1"/>
            <a:r>
              <a:rPr lang="sr-Cyrl-RS" dirty="0" smtClean="0"/>
              <a:t>Легализација правних аката</a:t>
            </a:r>
          </a:p>
          <a:p>
            <a:pPr lvl="1"/>
            <a:r>
              <a:rPr lang="sr-Cyrl-RS" dirty="0" smtClean="0"/>
              <a:t>Овера потписа и фотокопија</a:t>
            </a:r>
          </a:p>
          <a:p>
            <a:pPr lvl="1"/>
            <a:r>
              <a:rPr lang="sr-Cyrl-RS" dirty="0" smtClean="0"/>
              <a:t>Издавање путних исправа</a:t>
            </a:r>
          </a:p>
          <a:p>
            <a:pPr lvl="1"/>
            <a:r>
              <a:rPr lang="sr-Cyrl-RS" dirty="0" smtClean="0"/>
              <a:t>Узимање наследничких изјава</a:t>
            </a:r>
          </a:p>
          <a:p>
            <a:pPr lvl="1"/>
            <a:r>
              <a:rPr lang="sr-Cyrl-RS" dirty="0" smtClean="0"/>
              <a:t>Узимање тестамента</a:t>
            </a:r>
          </a:p>
          <a:p>
            <a:pPr lvl="1"/>
            <a:r>
              <a:rPr lang="sr-Cyrl-RS" dirty="0" smtClean="0"/>
              <a:t>Трансфер осуђених лица </a:t>
            </a:r>
          </a:p>
          <a:p>
            <a:pPr lvl="1"/>
            <a:r>
              <a:rPr lang="sr-Cyrl-RS" dirty="0" smtClean="0"/>
              <a:t>Вођење матичних књига</a:t>
            </a:r>
          </a:p>
          <a:p>
            <a:pPr lvl="1"/>
            <a:r>
              <a:rPr lang="sr-Cyrl-RS" dirty="0" smtClean="0"/>
              <a:t>Рад са дијаспором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Конзуларна звања:</a:t>
            </a:r>
          </a:p>
          <a:p>
            <a:pPr lvl="1"/>
            <a:r>
              <a:rPr lang="sr-Cyrl-RS" dirty="0" smtClean="0"/>
              <a:t>Генерални конзул</a:t>
            </a:r>
          </a:p>
          <a:p>
            <a:pPr lvl="1"/>
            <a:r>
              <a:rPr lang="sr-Cyrl-RS" dirty="0" smtClean="0"/>
              <a:t>Конзул </a:t>
            </a:r>
          </a:p>
          <a:p>
            <a:pPr lvl="1"/>
            <a:r>
              <a:rPr lang="sr-Cyrl-RS" dirty="0" smtClean="0"/>
              <a:t>Вицеконзул</a:t>
            </a:r>
          </a:p>
          <a:p>
            <a:pPr lvl="1"/>
            <a:r>
              <a:rPr lang="sr-Cyrl-RS" dirty="0" smtClean="0"/>
              <a:t>Конзуларни агент</a:t>
            </a:r>
          </a:p>
          <a:p>
            <a:r>
              <a:rPr lang="sr-Cyrl-RS" dirty="0" smtClean="0">
                <a:solidFill>
                  <a:srgbClr val="FF0000"/>
                </a:solidFill>
              </a:rPr>
              <a:t>Каријерни и некаријерни конзули </a:t>
            </a:r>
            <a:r>
              <a:rPr lang="sr-Cyrl-RS" dirty="0" smtClean="0"/>
              <a:t>– аналогија – каријерне и некаријерне дипломате</a:t>
            </a:r>
          </a:p>
          <a:p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29586133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6D8C60"/>
      </a:dk2>
      <a:lt2>
        <a:srgbClr val="B1D7A1"/>
      </a:lt2>
      <a:accent1>
        <a:srgbClr val="81B992"/>
      </a:accent1>
      <a:accent2>
        <a:srgbClr val="9ABC65"/>
      </a:accent2>
      <a:accent3>
        <a:srgbClr val="BDB564"/>
      </a:accent3>
      <a:accent4>
        <a:srgbClr val="BD8964"/>
      </a:accent4>
      <a:accent5>
        <a:srgbClr val="BD6466"/>
      </a:accent5>
      <a:accent6>
        <a:srgbClr val="64A4BD"/>
      </a:accent6>
      <a:hlink>
        <a:srgbClr val="8CCC71"/>
      </a:hlink>
      <a:folHlink>
        <a:srgbClr val="A4C795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4539428D-6454-4FE6-B992-2D59F0AC2F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483</TotalTime>
  <Words>562</Words>
  <Application>Microsoft Office PowerPoint</Application>
  <PresentationFormat>Widescreen</PresentationFormat>
  <Paragraphs>123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Bookman Old Style</vt:lpstr>
      <vt:lpstr>Rockwell</vt:lpstr>
      <vt:lpstr>Damask</vt:lpstr>
      <vt:lpstr>Економска дипломатија </vt:lpstr>
      <vt:lpstr>I Дипломатска професија</vt:lpstr>
      <vt:lpstr>I Дипломатска професија</vt:lpstr>
      <vt:lpstr>I Дипломатска професија</vt:lpstr>
      <vt:lpstr>I Дипломатска професија</vt:lpstr>
      <vt:lpstr>I Дипломатска професија</vt:lpstr>
      <vt:lpstr>I Дипломатска професија</vt:lpstr>
      <vt:lpstr>I Дипломатска професија</vt:lpstr>
      <vt:lpstr>I Дипломатска професија</vt:lpstr>
      <vt:lpstr>I Дипломатска професија</vt:lpstr>
      <vt:lpstr>I Дипломатска професија</vt:lpstr>
      <vt:lpstr>I Дипломатска професија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Економска дипломатија</dc:title>
  <dc:creator>Mili Lapcevic</dc:creator>
  <cp:lastModifiedBy>Mili Lapcevic</cp:lastModifiedBy>
  <cp:revision>21</cp:revision>
  <dcterms:created xsi:type="dcterms:W3CDTF">2020-03-25T10:13:47Z</dcterms:created>
  <dcterms:modified xsi:type="dcterms:W3CDTF">2020-03-26T07:26:00Z</dcterms:modified>
</cp:coreProperties>
</file>