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4672480880940854"/>
          <c:y val="0.246093734861359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7397938387270765E-3"/>
          <c:y val="0.25332429544018853"/>
          <c:w val="0.95193599291824682"/>
          <c:h val="0.6224569622012203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Сектори</c:v>
                </c:pt>
              </c:strCache>
            </c:strRef>
          </c:tx>
          <c:dPt>
            <c:idx val="0"/>
            <c:bubble3D val="0"/>
            <c:explosion val="1"/>
            <c:spPr>
              <a:gradFill rotWithShape="1">
                <a:gsLst>
                  <a:gs pos="0">
                    <a:schemeClr val="accent1">
                      <a:tint val="94000"/>
                      <a:satMod val="100000"/>
                      <a:lumMod val="104000"/>
                    </a:schemeClr>
                  </a:gs>
                  <a:gs pos="69000">
                    <a:schemeClr val="accent1">
                      <a:shade val="86000"/>
                      <a:satMod val="130000"/>
                      <a:lumMod val="102000"/>
                    </a:schemeClr>
                  </a:gs>
                  <a:gs pos="100000">
                    <a:schemeClr val="accent1">
                      <a:shade val="72000"/>
                      <a:satMod val="130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sy="96000" rotWithShape="0">
                  <a:srgbClr val="000000">
                    <a:alpha val="54000"/>
                  </a:srgbClr>
                </a:outerShdw>
              </a:effectLst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4000"/>
                      <a:satMod val="100000"/>
                      <a:lumMod val="104000"/>
                    </a:schemeClr>
                  </a:gs>
                  <a:gs pos="69000">
                    <a:schemeClr val="accent2">
                      <a:shade val="86000"/>
                      <a:satMod val="130000"/>
                      <a:lumMod val="102000"/>
                    </a:schemeClr>
                  </a:gs>
                  <a:gs pos="100000">
                    <a:schemeClr val="accent2">
                      <a:shade val="72000"/>
                      <a:satMod val="130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sy="96000" rotWithShape="0">
                  <a:srgbClr val="000000">
                    <a:alpha val="54000"/>
                  </a:srgbClr>
                </a:outerShdw>
              </a:effectLst>
              <a:sp3d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4000"/>
                      <a:satMod val="100000"/>
                      <a:lumMod val="104000"/>
                    </a:schemeClr>
                  </a:gs>
                  <a:gs pos="69000">
                    <a:schemeClr val="accent3">
                      <a:shade val="86000"/>
                      <a:satMod val="130000"/>
                      <a:lumMod val="102000"/>
                    </a:schemeClr>
                  </a:gs>
                  <a:gs pos="100000">
                    <a:schemeClr val="accent3">
                      <a:shade val="72000"/>
                      <a:satMod val="130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sy="96000" rotWithShape="0">
                  <a:srgbClr val="000000">
                    <a:alpha val="54000"/>
                  </a:srgbClr>
                </a:outerShdw>
              </a:effectLst>
              <a:sp3d/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4000"/>
                      <a:satMod val="100000"/>
                      <a:lumMod val="104000"/>
                    </a:schemeClr>
                  </a:gs>
                  <a:gs pos="69000">
                    <a:schemeClr val="accent4">
                      <a:shade val="86000"/>
                      <a:satMod val="130000"/>
                      <a:lumMod val="102000"/>
                    </a:schemeClr>
                  </a:gs>
                  <a:gs pos="100000">
                    <a:schemeClr val="accent4">
                      <a:shade val="72000"/>
                      <a:satMod val="130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sy="96000" rotWithShape="0">
                  <a:srgbClr val="000000">
                    <a:alpha val="54000"/>
                  </a:srgbClr>
                </a:outerShdw>
              </a:effectLst>
              <a:sp3d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3"/>
                <c:pt idx="0">
                  <c:v>Индустријски сектор</c:v>
                </c:pt>
                <c:pt idx="1">
                  <c:v>Услужни сектор</c:v>
                </c:pt>
                <c:pt idx="2">
                  <c:v>Примарни сектор привреде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</c:v>
                </c:pt>
                <c:pt idx="1">
                  <c:v>0.37</c:v>
                </c:pt>
                <c:pt idx="2">
                  <c:v>0.03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0.31777236085896687"/>
          <c:y val="0.77988811639467792"/>
          <c:w val="0.29278296893262107"/>
          <c:h val="0.1872993856238074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DF8180-3D5E-4677-B0B7-99F20C5611D4}" type="doc">
      <dgm:prSet loTypeId="urn:microsoft.com/office/officeart/2005/8/layout/hList1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D75AF350-C8CC-4C99-B3A3-EC58D2D54CFE}">
      <dgm:prSet phldrT="[Text]"/>
      <dgm:spPr/>
      <dgm:t>
        <a:bodyPr/>
        <a:lstStyle/>
        <a:p>
          <a:r>
            <a:rPr lang="sr-Cyrl-RS" dirty="0" smtClean="0"/>
            <a:t>Оснивање</a:t>
          </a:r>
          <a:endParaRPr lang="sr-Cyrl-RS" dirty="0"/>
        </a:p>
      </dgm:t>
    </dgm:pt>
    <dgm:pt modelId="{98E02509-9D19-4FA3-AD6F-0A8B9C9013B3}" type="parTrans" cxnId="{4FA32844-D9E9-4920-B889-2A9929C29319}">
      <dgm:prSet/>
      <dgm:spPr/>
      <dgm:t>
        <a:bodyPr/>
        <a:lstStyle/>
        <a:p>
          <a:endParaRPr lang="sr-Cyrl-RS"/>
        </a:p>
      </dgm:t>
    </dgm:pt>
    <dgm:pt modelId="{2B2FB3DD-1ED4-4EAF-A9CE-8C06D1CD1CB2}" type="sibTrans" cxnId="{4FA32844-D9E9-4920-B889-2A9929C29319}">
      <dgm:prSet/>
      <dgm:spPr/>
      <dgm:t>
        <a:bodyPr/>
        <a:lstStyle/>
        <a:p>
          <a:endParaRPr lang="sr-Cyrl-RS"/>
        </a:p>
      </dgm:t>
    </dgm:pt>
    <dgm:pt modelId="{753B616A-D8B3-4730-8AB6-49877972D405}">
      <dgm:prSet phldrT="[Text]"/>
      <dgm:spPr/>
      <dgm:t>
        <a:bodyPr/>
        <a:lstStyle/>
        <a:p>
          <a:r>
            <a:rPr lang="sr-Cyrl-RS" dirty="0" smtClean="0"/>
            <a:t>Оснивање  филијала у једној или више других држава улагањем сопственог капитала</a:t>
          </a:r>
          <a:endParaRPr lang="sr-Cyrl-RS" dirty="0"/>
        </a:p>
      </dgm:t>
    </dgm:pt>
    <dgm:pt modelId="{2B1C530E-A251-4B67-B2E6-611F039C4DF7}" type="parTrans" cxnId="{B25DBC20-DE99-4C98-8ECB-DBDA0E393424}">
      <dgm:prSet/>
      <dgm:spPr/>
      <dgm:t>
        <a:bodyPr/>
        <a:lstStyle/>
        <a:p>
          <a:endParaRPr lang="sr-Cyrl-RS"/>
        </a:p>
      </dgm:t>
    </dgm:pt>
    <dgm:pt modelId="{3E657116-62BC-4759-855B-AFB9265FBA5D}" type="sibTrans" cxnId="{B25DBC20-DE99-4C98-8ECB-DBDA0E393424}">
      <dgm:prSet/>
      <dgm:spPr/>
      <dgm:t>
        <a:bodyPr/>
        <a:lstStyle/>
        <a:p>
          <a:endParaRPr lang="sr-Cyrl-RS"/>
        </a:p>
      </dgm:t>
    </dgm:pt>
    <dgm:pt modelId="{DAEDBB42-28E7-4D29-9192-D27C65ED77B9}">
      <dgm:prSet phldrT="[Text]"/>
      <dgm:spPr/>
      <dgm:t>
        <a:bodyPr/>
        <a:lstStyle/>
        <a:p>
          <a:r>
            <a:rPr lang="sr-Cyrl-RS" dirty="0" smtClean="0"/>
            <a:t>Припајање</a:t>
          </a:r>
          <a:endParaRPr lang="sr-Cyrl-RS" dirty="0"/>
        </a:p>
      </dgm:t>
    </dgm:pt>
    <dgm:pt modelId="{2F743C26-03A8-45B3-BBE4-06B4CECA064E}" type="parTrans" cxnId="{D661DAC9-4629-483F-B257-61A17ABFD6B5}">
      <dgm:prSet/>
      <dgm:spPr/>
      <dgm:t>
        <a:bodyPr/>
        <a:lstStyle/>
        <a:p>
          <a:endParaRPr lang="sr-Cyrl-RS"/>
        </a:p>
      </dgm:t>
    </dgm:pt>
    <dgm:pt modelId="{78FD284B-27F2-4DCA-8415-8528B6F53CB4}" type="sibTrans" cxnId="{D661DAC9-4629-483F-B257-61A17ABFD6B5}">
      <dgm:prSet/>
      <dgm:spPr/>
      <dgm:t>
        <a:bodyPr/>
        <a:lstStyle/>
        <a:p>
          <a:endParaRPr lang="sr-Cyrl-RS"/>
        </a:p>
      </dgm:t>
    </dgm:pt>
    <dgm:pt modelId="{941F3C74-31DF-4E4B-A4EB-3166A4CCBC86}">
      <dgm:prSet phldrT="[Text]"/>
      <dgm:spPr/>
      <dgm:t>
        <a:bodyPr/>
        <a:lstStyle/>
        <a:p>
          <a:r>
            <a:rPr lang="sr-Cyrl-RS" dirty="0" smtClean="0"/>
            <a:t>Интегрисање две или више компанија из различитих </a:t>
          </a:r>
          <a:r>
            <a:rPr lang="sr-Cyrl-RS" dirty="0" smtClean="0"/>
            <a:t>држава </a:t>
          </a:r>
          <a:r>
            <a:rPr lang="sr-Cyrl-RS" dirty="0" smtClean="0"/>
            <a:t>у једну глобалну корпорацију (</a:t>
          </a:r>
          <a:r>
            <a:rPr lang="sr-Latn-RS" i="0" dirty="0" smtClean="0"/>
            <a:t>eng. </a:t>
          </a:r>
          <a:r>
            <a:rPr lang="sr-Latn-RS" i="1" dirty="0" smtClean="0"/>
            <a:t>merger</a:t>
          </a:r>
          <a:r>
            <a:rPr lang="sr-Latn-RS" dirty="0" smtClean="0"/>
            <a:t>)</a:t>
          </a:r>
          <a:r>
            <a:rPr lang="sr-Cyrl-RS" dirty="0" smtClean="0"/>
            <a:t> </a:t>
          </a:r>
          <a:endParaRPr lang="sr-Cyrl-RS" dirty="0"/>
        </a:p>
      </dgm:t>
    </dgm:pt>
    <dgm:pt modelId="{A73B07C2-A7CE-47D7-B1F4-588BD949112B}" type="parTrans" cxnId="{9CA17E75-58DF-4908-AD12-113A0EC3B03B}">
      <dgm:prSet/>
      <dgm:spPr/>
      <dgm:t>
        <a:bodyPr/>
        <a:lstStyle/>
        <a:p>
          <a:endParaRPr lang="sr-Cyrl-RS"/>
        </a:p>
      </dgm:t>
    </dgm:pt>
    <dgm:pt modelId="{D0C5C78C-219E-4599-B72C-A69E92C1BA79}" type="sibTrans" cxnId="{9CA17E75-58DF-4908-AD12-113A0EC3B03B}">
      <dgm:prSet/>
      <dgm:spPr/>
      <dgm:t>
        <a:bodyPr/>
        <a:lstStyle/>
        <a:p>
          <a:endParaRPr lang="sr-Cyrl-RS"/>
        </a:p>
      </dgm:t>
    </dgm:pt>
    <dgm:pt modelId="{B529BC4D-ED9F-417B-A989-B52A6D80B5D9}">
      <dgm:prSet phldrT="[Text]"/>
      <dgm:spPr/>
      <dgm:t>
        <a:bodyPr/>
        <a:lstStyle/>
        <a:p>
          <a:r>
            <a:rPr lang="sr-Cyrl-RS" dirty="0" smtClean="0"/>
            <a:t>Чест начин оснивања глобалних компанија у </a:t>
          </a:r>
          <a:r>
            <a:rPr lang="sr-Latn-RS" dirty="0" smtClean="0"/>
            <a:t>XX </a:t>
          </a:r>
          <a:r>
            <a:rPr lang="sr-Cyrl-RS" dirty="0" smtClean="0"/>
            <a:t>и </a:t>
          </a:r>
          <a:r>
            <a:rPr lang="sr-Latn-RS" dirty="0" smtClean="0"/>
            <a:t>XXI</a:t>
          </a:r>
          <a:r>
            <a:rPr lang="sr-Cyrl-RS" dirty="0" smtClean="0"/>
            <a:t> веку (енг. </a:t>
          </a:r>
          <a:r>
            <a:rPr lang="sr-Latn-RS" i="1" dirty="0" smtClean="0"/>
            <a:t>merger mania</a:t>
          </a:r>
          <a:r>
            <a:rPr lang="sr-Latn-RS" dirty="0" smtClean="0"/>
            <a:t>)</a:t>
          </a:r>
          <a:endParaRPr lang="sr-Cyrl-RS" dirty="0"/>
        </a:p>
      </dgm:t>
    </dgm:pt>
    <dgm:pt modelId="{970256E4-A3CB-4E79-901E-ADDFC7521307}" type="parTrans" cxnId="{2AF9ECB1-022A-4608-AF45-56CC8D79F87B}">
      <dgm:prSet/>
      <dgm:spPr/>
      <dgm:t>
        <a:bodyPr/>
        <a:lstStyle/>
        <a:p>
          <a:endParaRPr lang="sr-Cyrl-RS"/>
        </a:p>
      </dgm:t>
    </dgm:pt>
    <dgm:pt modelId="{E38E2F07-B7E8-4B3D-89E2-333C47B653DA}" type="sibTrans" cxnId="{2AF9ECB1-022A-4608-AF45-56CC8D79F87B}">
      <dgm:prSet/>
      <dgm:spPr/>
      <dgm:t>
        <a:bodyPr/>
        <a:lstStyle/>
        <a:p>
          <a:endParaRPr lang="sr-Cyrl-RS"/>
        </a:p>
      </dgm:t>
    </dgm:pt>
    <dgm:pt modelId="{5D892421-2285-42CE-BAB6-558C73F46AC6}">
      <dgm:prSet phldrT="[Text]"/>
      <dgm:spPr/>
      <dgm:t>
        <a:bodyPr/>
        <a:lstStyle/>
        <a:p>
          <a:r>
            <a:rPr lang="sr-Cyrl-RS" dirty="0" smtClean="0"/>
            <a:t>Преузимање</a:t>
          </a:r>
          <a:endParaRPr lang="sr-Cyrl-RS" dirty="0"/>
        </a:p>
      </dgm:t>
    </dgm:pt>
    <dgm:pt modelId="{543D20FB-6EB8-4F74-9434-F82EDC3FA627}" type="parTrans" cxnId="{21679CEE-4222-41BA-9603-B2E7D69F7801}">
      <dgm:prSet/>
      <dgm:spPr/>
      <dgm:t>
        <a:bodyPr/>
        <a:lstStyle/>
        <a:p>
          <a:endParaRPr lang="sr-Cyrl-RS"/>
        </a:p>
      </dgm:t>
    </dgm:pt>
    <dgm:pt modelId="{64E68CC2-64F3-422F-B460-CECE238F001B}" type="sibTrans" cxnId="{21679CEE-4222-41BA-9603-B2E7D69F7801}">
      <dgm:prSet/>
      <dgm:spPr/>
      <dgm:t>
        <a:bodyPr/>
        <a:lstStyle/>
        <a:p>
          <a:endParaRPr lang="sr-Cyrl-RS"/>
        </a:p>
      </dgm:t>
    </dgm:pt>
    <dgm:pt modelId="{32B3CA58-3EF3-4CDC-8326-86C42BC85374}">
      <dgm:prSet phldrT="[Text]"/>
      <dgm:spPr/>
      <dgm:t>
        <a:bodyPr/>
        <a:lstStyle/>
        <a:p>
          <a:r>
            <a:rPr lang="sr-Cyrl-RS" dirty="0" smtClean="0"/>
            <a:t>Једна компанија улаже свој капитал у другу компанију постајућу њен већински власник или сувласник</a:t>
          </a:r>
          <a:endParaRPr lang="sr-Cyrl-RS" dirty="0"/>
        </a:p>
      </dgm:t>
    </dgm:pt>
    <dgm:pt modelId="{A59915C4-FE99-49CD-B4DD-4BB12A2BCFE0}" type="parTrans" cxnId="{3DBF536F-429E-4560-AAC7-8C9A80DDB8BD}">
      <dgm:prSet/>
      <dgm:spPr/>
      <dgm:t>
        <a:bodyPr/>
        <a:lstStyle/>
        <a:p>
          <a:endParaRPr lang="sr-Cyrl-RS"/>
        </a:p>
      </dgm:t>
    </dgm:pt>
    <dgm:pt modelId="{A62FE1D7-725A-4694-B2A7-F1C781F9DE55}" type="sibTrans" cxnId="{3DBF536F-429E-4560-AAC7-8C9A80DDB8BD}">
      <dgm:prSet/>
      <dgm:spPr/>
      <dgm:t>
        <a:bodyPr/>
        <a:lstStyle/>
        <a:p>
          <a:endParaRPr lang="sr-Cyrl-RS"/>
        </a:p>
      </dgm:t>
    </dgm:pt>
    <dgm:pt modelId="{CAD64671-713B-4A7C-8A59-76539F083FF3}">
      <dgm:prSet phldrT="[Text]"/>
      <dgm:spPr/>
      <dgm:t>
        <a:bodyPr/>
        <a:lstStyle/>
        <a:p>
          <a:r>
            <a:rPr lang="sr-Cyrl-RS" dirty="0" smtClean="0"/>
            <a:t>Може се комбиновати са методом припајања</a:t>
          </a:r>
          <a:endParaRPr lang="sr-Cyrl-RS" dirty="0"/>
        </a:p>
      </dgm:t>
    </dgm:pt>
    <dgm:pt modelId="{3DEF8F50-76A0-438B-B84E-514BD907D48E}" type="parTrans" cxnId="{766FBD88-DB96-4E12-B7FA-5248991499B1}">
      <dgm:prSet/>
      <dgm:spPr/>
      <dgm:t>
        <a:bodyPr/>
        <a:lstStyle/>
        <a:p>
          <a:endParaRPr lang="sr-Cyrl-RS"/>
        </a:p>
      </dgm:t>
    </dgm:pt>
    <dgm:pt modelId="{E793ECC5-4507-4F4A-ADC7-220254E8CDE8}" type="sibTrans" cxnId="{766FBD88-DB96-4E12-B7FA-5248991499B1}">
      <dgm:prSet/>
      <dgm:spPr/>
      <dgm:t>
        <a:bodyPr/>
        <a:lstStyle/>
        <a:p>
          <a:endParaRPr lang="sr-Cyrl-RS"/>
        </a:p>
      </dgm:t>
    </dgm:pt>
    <dgm:pt modelId="{81EC5B65-6FDA-4421-9FD1-E3324C8720F6}">
      <dgm:prSet phldrT="[Text]"/>
      <dgm:spPr/>
      <dgm:t>
        <a:bodyPr/>
        <a:lstStyle/>
        <a:p>
          <a:r>
            <a:rPr lang="sr-Cyrl-RS" dirty="0" smtClean="0"/>
            <a:t>Откуп</a:t>
          </a:r>
          <a:endParaRPr lang="sr-Cyrl-RS" dirty="0"/>
        </a:p>
      </dgm:t>
    </dgm:pt>
    <dgm:pt modelId="{286E7A1B-D6FC-4E09-8335-D882639014A4}" type="parTrans" cxnId="{641DC3FA-A864-441A-A540-51C8324BD76A}">
      <dgm:prSet/>
      <dgm:spPr/>
      <dgm:t>
        <a:bodyPr/>
        <a:lstStyle/>
        <a:p>
          <a:endParaRPr lang="sr-Cyrl-RS"/>
        </a:p>
      </dgm:t>
    </dgm:pt>
    <dgm:pt modelId="{49E30603-A67F-4043-8282-69FC427F7711}" type="sibTrans" cxnId="{641DC3FA-A864-441A-A540-51C8324BD76A}">
      <dgm:prSet/>
      <dgm:spPr/>
      <dgm:t>
        <a:bodyPr/>
        <a:lstStyle/>
        <a:p>
          <a:endParaRPr lang="sr-Cyrl-RS"/>
        </a:p>
      </dgm:t>
    </dgm:pt>
    <dgm:pt modelId="{12C24141-5473-4729-B2E7-7A4D19F958D0}">
      <dgm:prSet phldrT="[Text]"/>
      <dgm:spPr/>
      <dgm:t>
        <a:bodyPr/>
        <a:lstStyle/>
        <a:p>
          <a:r>
            <a:rPr lang="sr-Cyrl-RS" dirty="0" smtClean="0"/>
            <a:t>Једна компанија купује целу корпорацију или њен део у другој држави постајући њен једини власник</a:t>
          </a:r>
          <a:endParaRPr lang="sr-Cyrl-RS" dirty="0"/>
        </a:p>
      </dgm:t>
    </dgm:pt>
    <dgm:pt modelId="{909BD224-24C3-47D2-92A6-4E9B603096A7}" type="parTrans" cxnId="{73FC30B1-DBE9-4B49-9266-332DFD6A9CDD}">
      <dgm:prSet/>
      <dgm:spPr/>
      <dgm:t>
        <a:bodyPr/>
        <a:lstStyle/>
        <a:p>
          <a:endParaRPr lang="sr-Cyrl-RS"/>
        </a:p>
      </dgm:t>
    </dgm:pt>
    <dgm:pt modelId="{4D54BBFD-5437-43A4-A1FF-B0AE3C93C125}" type="sibTrans" cxnId="{73FC30B1-DBE9-4B49-9266-332DFD6A9CDD}">
      <dgm:prSet/>
      <dgm:spPr/>
      <dgm:t>
        <a:bodyPr/>
        <a:lstStyle/>
        <a:p>
          <a:endParaRPr lang="sr-Cyrl-RS"/>
        </a:p>
      </dgm:t>
    </dgm:pt>
    <dgm:pt modelId="{568DF31E-23D8-4FCC-916B-B54E6E6B275F}" type="pres">
      <dgm:prSet presAssocID="{24DF8180-3D5E-4677-B0B7-99F20C5611D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A137EBE2-5CFE-425A-BF8E-5F589DB0F377}" type="pres">
      <dgm:prSet presAssocID="{D75AF350-C8CC-4C99-B3A3-EC58D2D54CFE}" presName="composite" presStyleCnt="0"/>
      <dgm:spPr/>
    </dgm:pt>
    <dgm:pt modelId="{AE75710B-CFED-40C2-AD07-B13129987778}" type="pres">
      <dgm:prSet presAssocID="{D75AF350-C8CC-4C99-B3A3-EC58D2D54CFE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45D85D6-3CEC-453B-9B43-739E28EE3124}" type="pres">
      <dgm:prSet presAssocID="{D75AF350-C8CC-4C99-B3A3-EC58D2D54CFE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297C7B8-8F42-4D24-8792-5177327A8672}" type="pres">
      <dgm:prSet presAssocID="{2B2FB3DD-1ED4-4EAF-A9CE-8C06D1CD1CB2}" presName="space" presStyleCnt="0"/>
      <dgm:spPr/>
    </dgm:pt>
    <dgm:pt modelId="{354DAB85-DAC5-4227-967D-FE2E35DA109F}" type="pres">
      <dgm:prSet presAssocID="{DAEDBB42-28E7-4D29-9192-D27C65ED77B9}" presName="composite" presStyleCnt="0"/>
      <dgm:spPr/>
    </dgm:pt>
    <dgm:pt modelId="{7BCAE7E7-3AF9-4D15-A464-526CB7E36984}" type="pres">
      <dgm:prSet presAssocID="{DAEDBB42-28E7-4D29-9192-D27C65ED77B9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9172FC7-9DE3-4A53-AB2A-3A2E152467D5}" type="pres">
      <dgm:prSet presAssocID="{DAEDBB42-28E7-4D29-9192-D27C65ED77B9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4E22306-B6F8-4508-A2EC-234C3A5CEDD0}" type="pres">
      <dgm:prSet presAssocID="{78FD284B-27F2-4DCA-8415-8528B6F53CB4}" presName="space" presStyleCnt="0"/>
      <dgm:spPr/>
    </dgm:pt>
    <dgm:pt modelId="{7CEFB076-47F4-426C-B461-F4983B3D21B9}" type="pres">
      <dgm:prSet presAssocID="{5D892421-2285-42CE-BAB6-558C73F46AC6}" presName="composite" presStyleCnt="0"/>
      <dgm:spPr/>
    </dgm:pt>
    <dgm:pt modelId="{854061BA-5E53-46B1-B069-B8EE9FF23D16}" type="pres">
      <dgm:prSet presAssocID="{5D892421-2285-42CE-BAB6-558C73F46AC6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C076CA8F-DF7D-47FD-B35E-3E2C671C8AAA}" type="pres">
      <dgm:prSet presAssocID="{5D892421-2285-42CE-BAB6-558C73F46AC6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33CF4E2-0DE4-440A-B051-FC81A6DCAA50}" type="pres">
      <dgm:prSet presAssocID="{64E68CC2-64F3-422F-B460-CECE238F001B}" presName="space" presStyleCnt="0"/>
      <dgm:spPr/>
    </dgm:pt>
    <dgm:pt modelId="{28531980-9D49-4274-8787-60BA2EE02955}" type="pres">
      <dgm:prSet presAssocID="{81EC5B65-6FDA-4421-9FD1-E3324C8720F6}" presName="composite" presStyleCnt="0"/>
      <dgm:spPr/>
    </dgm:pt>
    <dgm:pt modelId="{8CD730BB-93C5-42C0-897D-C878849F4D27}" type="pres">
      <dgm:prSet presAssocID="{81EC5B65-6FDA-4421-9FD1-E3324C8720F6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D0A1F12-E877-4327-86C4-C1FD384541FB}" type="pres">
      <dgm:prSet presAssocID="{81EC5B65-6FDA-4421-9FD1-E3324C8720F6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E139C4A3-7918-4041-BEDA-BE0BE35FCA66}" type="presOf" srcId="{DAEDBB42-28E7-4D29-9192-D27C65ED77B9}" destId="{7BCAE7E7-3AF9-4D15-A464-526CB7E36984}" srcOrd="0" destOrd="0" presId="urn:microsoft.com/office/officeart/2005/8/layout/hList1"/>
    <dgm:cxn modelId="{3DBF536F-429E-4560-AAC7-8C9A80DDB8BD}" srcId="{5D892421-2285-42CE-BAB6-558C73F46AC6}" destId="{32B3CA58-3EF3-4CDC-8326-86C42BC85374}" srcOrd="0" destOrd="0" parTransId="{A59915C4-FE99-49CD-B4DD-4BB12A2BCFE0}" sibTransId="{A62FE1D7-725A-4694-B2A7-F1C781F9DE55}"/>
    <dgm:cxn modelId="{4FA32844-D9E9-4920-B889-2A9929C29319}" srcId="{24DF8180-3D5E-4677-B0B7-99F20C5611D4}" destId="{D75AF350-C8CC-4C99-B3A3-EC58D2D54CFE}" srcOrd="0" destOrd="0" parTransId="{98E02509-9D19-4FA3-AD6F-0A8B9C9013B3}" sibTransId="{2B2FB3DD-1ED4-4EAF-A9CE-8C06D1CD1CB2}"/>
    <dgm:cxn modelId="{7736FE30-0E6D-4CDE-8D0F-78D547D9C1BC}" type="presOf" srcId="{12C24141-5473-4729-B2E7-7A4D19F958D0}" destId="{AD0A1F12-E877-4327-86C4-C1FD384541FB}" srcOrd="0" destOrd="0" presId="urn:microsoft.com/office/officeart/2005/8/layout/hList1"/>
    <dgm:cxn modelId="{6B902ED3-8047-4796-B96A-91A6FAE659BA}" type="presOf" srcId="{D75AF350-C8CC-4C99-B3A3-EC58D2D54CFE}" destId="{AE75710B-CFED-40C2-AD07-B13129987778}" srcOrd="0" destOrd="0" presId="urn:microsoft.com/office/officeart/2005/8/layout/hList1"/>
    <dgm:cxn modelId="{2AF9ECB1-022A-4608-AF45-56CC8D79F87B}" srcId="{DAEDBB42-28E7-4D29-9192-D27C65ED77B9}" destId="{B529BC4D-ED9F-417B-A989-B52A6D80B5D9}" srcOrd="1" destOrd="0" parTransId="{970256E4-A3CB-4E79-901E-ADDFC7521307}" sibTransId="{E38E2F07-B7E8-4B3D-89E2-333C47B653DA}"/>
    <dgm:cxn modelId="{488A1E69-22C6-4F45-AC06-41710AB71D43}" type="presOf" srcId="{32B3CA58-3EF3-4CDC-8326-86C42BC85374}" destId="{C076CA8F-DF7D-47FD-B35E-3E2C671C8AAA}" srcOrd="0" destOrd="0" presId="urn:microsoft.com/office/officeart/2005/8/layout/hList1"/>
    <dgm:cxn modelId="{B25DBC20-DE99-4C98-8ECB-DBDA0E393424}" srcId="{D75AF350-C8CC-4C99-B3A3-EC58D2D54CFE}" destId="{753B616A-D8B3-4730-8AB6-49877972D405}" srcOrd="0" destOrd="0" parTransId="{2B1C530E-A251-4B67-B2E6-611F039C4DF7}" sibTransId="{3E657116-62BC-4759-855B-AFB9265FBA5D}"/>
    <dgm:cxn modelId="{A5D7F9FC-49A0-473B-B1A7-FDD7EC8DE223}" type="presOf" srcId="{CAD64671-713B-4A7C-8A59-76539F083FF3}" destId="{C076CA8F-DF7D-47FD-B35E-3E2C671C8AAA}" srcOrd="0" destOrd="1" presId="urn:microsoft.com/office/officeart/2005/8/layout/hList1"/>
    <dgm:cxn modelId="{21679CEE-4222-41BA-9603-B2E7D69F7801}" srcId="{24DF8180-3D5E-4677-B0B7-99F20C5611D4}" destId="{5D892421-2285-42CE-BAB6-558C73F46AC6}" srcOrd="2" destOrd="0" parTransId="{543D20FB-6EB8-4F74-9434-F82EDC3FA627}" sibTransId="{64E68CC2-64F3-422F-B460-CECE238F001B}"/>
    <dgm:cxn modelId="{766FBD88-DB96-4E12-B7FA-5248991499B1}" srcId="{5D892421-2285-42CE-BAB6-558C73F46AC6}" destId="{CAD64671-713B-4A7C-8A59-76539F083FF3}" srcOrd="1" destOrd="0" parTransId="{3DEF8F50-76A0-438B-B84E-514BD907D48E}" sibTransId="{E793ECC5-4507-4F4A-ADC7-220254E8CDE8}"/>
    <dgm:cxn modelId="{D661DAC9-4629-483F-B257-61A17ABFD6B5}" srcId="{24DF8180-3D5E-4677-B0B7-99F20C5611D4}" destId="{DAEDBB42-28E7-4D29-9192-D27C65ED77B9}" srcOrd="1" destOrd="0" parTransId="{2F743C26-03A8-45B3-BBE4-06B4CECA064E}" sibTransId="{78FD284B-27F2-4DCA-8415-8528B6F53CB4}"/>
    <dgm:cxn modelId="{B4524DDF-853C-4774-A2BB-C6E65C1C8FDE}" type="presOf" srcId="{753B616A-D8B3-4730-8AB6-49877972D405}" destId="{145D85D6-3CEC-453B-9B43-739E28EE3124}" srcOrd="0" destOrd="0" presId="urn:microsoft.com/office/officeart/2005/8/layout/hList1"/>
    <dgm:cxn modelId="{479B2D9C-275A-442F-BA6E-E69564017BA6}" type="presOf" srcId="{941F3C74-31DF-4E4B-A4EB-3166A4CCBC86}" destId="{E9172FC7-9DE3-4A53-AB2A-3A2E152467D5}" srcOrd="0" destOrd="0" presId="urn:microsoft.com/office/officeart/2005/8/layout/hList1"/>
    <dgm:cxn modelId="{9C266B0A-DCA9-44F4-AC62-34306DEBC0F2}" type="presOf" srcId="{81EC5B65-6FDA-4421-9FD1-E3324C8720F6}" destId="{8CD730BB-93C5-42C0-897D-C878849F4D27}" srcOrd="0" destOrd="0" presId="urn:microsoft.com/office/officeart/2005/8/layout/hList1"/>
    <dgm:cxn modelId="{9CA17E75-58DF-4908-AD12-113A0EC3B03B}" srcId="{DAEDBB42-28E7-4D29-9192-D27C65ED77B9}" destId="{941F3C74-31DF-4E4B-A4EB-3166A4CCBC86}" srcOrd="0" destOrd="0" parTransId="{A73B07C2-A7CE-47D7-B1F4-588BD949112B}" sibTransId="{D0C5C78C-219E-4599-B72C-A69E92C1BA79}"/>
    <dgm:cxn modelId="{641DC3FA-A864-441A-A540-51C8324BD76A}" srcId="{24DF8180-3D5E-4677-B0B7-99F20C5611D4}" destId="{81EC5B65-6FDA-4421-9FD1-E3324C8720F6}" srcOrd="3" destOrd="0" parTransId="{286E7A1B-D6FC-4E09-8335-D882639014A4}" sibTransId="{49E30603-A67F-4043-8282-69FC427F7711}"/>
    <dgm:cxn modelId="{54FD4ABD-EC63-4AF4-9BED-18836F8523D1}" type="presOf" srcId="{5D892421-2285-42CE-BAB6-558C73F46AC6}" destId="{854061BA-5E53-46B1-B069-B8EE9FF23D16}" srcOrd="0" destOrd="0" presId="urn:microsoft.com/office/officeart/2005/8/layout/hList1"/>
    <dgm:cxn modelId="{512DB8BA-A872-4D67-9E97-2D1F7EE33798}" type="presOf" srcId="{B529BC4D-ED9F-417B-A989-B52A6D80B5D9}" destId="{E9172FC7-9DE3-4A53-AB2A-3A2E152467D5}" srcOrd="0" destOrd="1" presId="urn:microsoft.com/office/officeart/2005/8/layout/hList1"/>
    <dgm:cxn modelId="{73FC30B1-DBE9-4B49-9266-332DFD6A9CDD}" srcId="{81EC5B65-6FDA-4421-9FD1-E3324C8720F6}" destId="{12C24141-5473-4729-B2E7-7A4D19F958D0}" srcOrd="0" destOrd="0" parTransId="{909BD224-24C3-47D2-92A6-4E9B603096A7}" sibTransId="{4D54BBFD-5437-43A4-A1FF-B0AE3C93C125}"/>
    <dgm:cxn modelId="{4968977D-90F7-4718-843F-D0C8246A0136}" type="presOf" srcId="{24DF8180-3D5E-4677-B0B7-99F20C5611D4}" destId="{568DF31E-23D8-4FCC-916B-B54E6E6B275F}" srcOrd="0" destOrd="0" presId="urn:microsoft.com/office/officeart/2005/8/layout/hList1"/>
    <dgm:cxn modelId="{04663A11-A6A9-4ABD-8230-C6597644C536}" type="presParOf" srcId="{568DF31E-23D8-4FCC-916B-B54E6E6B275F}" destId="{A137EBE2-5CFE-425A-BF8E-5F589DB0F377}" srcOrd="0" destOrd="0" presId="urn:microsoft.com/office/officeart/2005/8/layout/hList1"/>
    <dgm:cxn modelId="{BA6B5E97-9EB4-492E-817C-9875238AB3A3}" type="presParOf" srcId="{A137EBE2-5CFE-425A-BF8E-5F589DB0F377}" destId="{AE75710B-CFED-40C2-AD07-B13129987778}" srcOrd="0" destOrd="0" presId="urn:microsoft.com/office/officeart/2005/8/layout/hList1"/>
    <dgm:cxn modelId="{866D2A46-7A28-491A-A2B5-5878B6E98622}" type="presParOf" srcId="{A137EBE2-5CFE-425A-BF8E-5F589DB0F377}" destId="{145D85D6-3CEC-453B-9B43-739E28EE3124}" srcOrd="1" destOrd="0" presId="urn:microsoft.com/office/officeart/2005/8/layout/hList1"/>
    <dgm:cxn modelId="{2AB3AC02-B6FB-482E-BCFD-B586D9834747}" type="presParOf" srcId="{568DF31E-23D8-4FCC-916B-B54E6E6B275F}" destId="{9297C7B8-8F42-4D24-8792-5177327A8672}" srcOrd="1" destOrd="0" presId="urn:microsoft.com/office/officeart/2005/8/layout/hList1"/>
    <dgm:cxn modelId="{04B345D1-D7A9-4ADB-8EC9-24FF014EC917}" type="presParOf" srcId="{568DF31E-23D8-4FCC-916B-B54E6E6B275F}" destId="{354DAB85-DAC5-4227-967D-FE2E35DA109F}" srcOrd="2" destOrd="0" presId="urn:microsoft.com/office/officeart/2005/8/layout/hList1"/>
    <dgm:cxn modelId="{F08CD250-D33C-4630-8330-DE4D998B20EA}" type="presParOf" srcId="{354DAB85-DAC5-4227-967D-FE2E35DA109F}" destId="{7BCAE7E7-3AF9-4D15-A464-526CB7E36984}" srcOrd="0" destOrd="0" presId="urn:microsoft.com/office/officeart/2005/8/layout/hList1"/>
    <dgm:cxn modelId="{6C6BDB85-5A9E-460E-BA8A-D3DCE98469CB}" type="presParOf" srcId="{354DAB85-DAC5-4227-967D-FE2E35DA109F}" destId="{E9172FC7-9DE3-4A53-AB2A-3A2E152467D5}" srcOrd="1" destOrd="0" presId="urn:microsoft.com/office/officeart/2005/8/layout/hList1"/>
    <dgm:cxn modelId="{982EE56A-8E7A-4B28-84A8-95C2EA112372}" type="presParOf" srcId="{568DF31E-23D8-4FCC-916B-B54E6E6B275F}" destId="{E4E22306-B6F8-4508-A2EC-234C3A5CEDD0}" srcOrd="3" destOrd="0" presId="urn:microsoft.com/office/officeart/2005/8/layout/hList1"/>
    <dgm:cxn modelId="{759F77CC-2F3E-4F92-A0E5-1982B627B3B0}" type="presParOf" srcId="{568DF31E-23D8-4FCC-916B-B54E6E6B275F}" destId="{7CEFB076-47F4-426C-B461-F4983B3D21B9}" srcOrd="4" destOrd="0" presId="urn:microsoft.com/office/officeart/2005/8/layout/hList1"/>
    <dgm:cxn modelId="{CA413F60-249C-495D-AF74-CFD167406919}" type="presParOf" srcId="{7CEFB076-47F4-426C-B461-F4983B3D21B9}" destId="{854061BA-5E53-46B1-B069-B8EE9FF23D16}" srcOrd="0" destOrd="0" presId="urn:microsoft.com/office/officeart/2005/8/layout/hList1"/>
    <dgm:cxn modelId="{4601D1E6-8690-447D-A4E9-73DAB37F4E46}" type="presParOf" srcId="{7CEFB076-47F4-426C-B461-F4983B3D21B9}" destId="{C076CA8F-DF7D-47FD-B35E-3E2C671C8AAA}" srcOrd="1" destOrd="0" presId="urn:microsoft.com/office/officeart/2005/8/layout/hList1"/>
    <dgm:cxn modelId="{2AA96B2E-4A6D-469B-B9BD-DC27168D4C68}" type="presParOf" srcId="{568DF31E-23D8-4FCC-916B-B54E6E6B275F}" destId="{D33CF4E2-0DE4-440A-B051-FC81A6DCAA50}" srcOrd="5" destOrd="0" presId="urn:microsoft.com/office/officeart/2005/8/layout/hList1"/>
    <dgm:cxn modelId="{A294C695-D9A2-4496-8A02-84B1E1D0D393}" type="presParOf" srcId="{568DF31E-23D8-4FCC-916B-B54E6E6B275F}" destId="{28531980-9D49-4274-8787-60BA2EE02955}" srcOrd="6" destOrd="0" presId="urn:microsoft.com/office/officeart/2005/8/layout/hList1"/>
    <dgm:cxn modelId="{2418C2CA-4699-4F06-BAF9-845F249E2141}" type="presParOf" srcId="{28531980-9D49-4274-8787-60BA2EE02955}" destId="{8CD730BB-93C5-42C0-897D-C878849F4D27}" srcOrd="0" destOrd="0" presId="urn:microsoft.com/office/officeart/2005/8/layout/hList1"/>
    <dgm:cxn modelId="{6BB15535-1E7C-4AC9-ACE6-05BE76C5CE9D}" type="presParOf" srcId="{28531980-9D49-4274-8787-60BA2EE02955}" destId="{AD0A1F12-E877-4327-86C4-C1FD384541F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735C8E-AFA5-4566-A2C6-17ED5663D2C6}" type="doc">
      <dgm:prSet loTypeId="urn:microsoft.com/office/officeart/2005/8/layout/cycle8" loCatId="cycle" qsTypeId="urn:microsoft.com/office/officeart/2005/8/quickstyle/3d1" qsCatId="3D" csTypeId="urn:microsoft.com/office/officeart/2005/8/colors/colorful1" csCatId="colorful" phldr="1"/>
      <dgm:spPr/>
    </dgm:pt>
    <dgm:pt modelId="{6E81DF3C-0926-441B-BCB0-66486B1AE8B3}">
      <dgm:prSet phldrT="[Text]"/>
      <dgm:spPr/>
      <dgm:t>
        <a:bodyPr/>
        <a:lstStyle/>
        <a:p>
          <a:r>
            <a:rPr lang="sr-Cyrl-RS" b="1" dirty="0" smtClean="0">
              <a:solidFill>
                <a:srgbClr val="FF0000"/>
              </a:solidFill>
            </a:rPr>
            <a:t>Европски кластер </a:t>
          </a:r>
          <a:r>
            <a:rPr lang="sr-Cyrl-RS" dirty="0" smtClean="0"/>
            <a:t>(државе Европе, Африке, Блиског и Средњег истока и Индија)</a:t>
          </a:r>
          <a:endParaRPr lang="sr-Cyrl-RS" dirty="0"/>
        </a:p>
      </dgm:t>
    </dgm:pt>
    <dgm:pt modelId="{0724FB70-9613-4016-9858-F5FB6892BDBD}" type="parTrans" cxnId="{51818451-42BC-4299-97BC-7EAF578A4662}">
      <dgm:prSet/>
      <dgm:spPr/>
      <dgm:t>
        <a:bodyPr/>
        <a:lstStyle/>
        <a:p>
          <a:endParaRPr lang="sr-Cyrl-RS"/>
        </a:p>
      </dgm:t>
    </dgm:pt>
    <dgm:pt modelId="{93637D8A-8CB4-4C58-849D-B1D069CD1D89}" type="sibTrans" cxnId="{51818451-42BC-4299-97BC-7EAF578A4662}">
      <dgm:prSet/>
      <dgm:spPr/>
      <dgm:t>
        <a:bodyPr/>
        <a:lstStyle/>
        <a:p>
          <a:endParaRPr lang="sr-Cyrl-RS"/>
        </a:p>
      </dgm:t>
    </dgm:pt>
    <dgm:pt modelId="{886438E5-2E55-477C-B359-23C360DAE96F}">
      <dgm:prSet phldrT="[Text]"/>
      <dgm:spPr/>
      <dgm:t>
        <a:bodyPr/>
        <a:lstStyle/>
        <a:p>
          <a:r>
            <a:rPr lang="sr-Cyrl-RS" b="1" dirty="0" smtClean="0">
              <a:solidFill>
                <a:srgbClr val="FF0000"/>
              </a:solidFill>
            </a:rPr>
            <a:t>Јапански кластер</a:t>
          </a:r>
          <a:r>
            <a:rPr lang="sr-Cyrl-RS" dirty="0" smtClean="0"/>
            <a:t> (Јапан, Јужна Кореја, Тајланд, Малезија)</a:t>
          </a:r>
          <a:endParaRPr lang="sr-Cyrl-RS" dirty="0"/>
        </a:p>
      </dgm:t>
    </dgm:pt>
    <dgm:pt modelId="{3A651E69-3244-47DD-B6FF-A87EBAE606E2}" type="parTrans" cxnId="{3AA63D3B-D7C6-4E5A-B976-EAB542FE81D8}">
      <dgm:prSet/>
      <dgm:spPr/>
      <dgm:t>
        <a:bodyPr/>
        <a:lstStyle/>
        <a:p>
          <a:endParaRPr lang="sr-Cyrl-RS"/>
        </a:p>
      </dgm:t>
    </dgm:pt>
    <dgm:pt modelId="{488DF9E8-8C33-4034-BE2A-E9178839F4BF}" type="sibTrans" cxnId="{3AA63D3B-D7C6-4E5A-B976-EAB542FE81D8}">
      <dgm:prSet/>
      <dgm:spPr/>
      <dgm:t>
        <a:bodyPr/>
        <a:lstStyle/>
        <a:p>
          <a:endParaRPr lang="sr-Cyrl-RS"/>
        </a:p>
      </dgm:t>
    </dgm:pt>
    <dgm:pt modelId="{CAEAB5CB-BA24-40C9-9E92-83D9DB8D969C}">
      <dgm:prSet phldrT="[Text]"/>
      <dgm:spPr/>
      <dgm:t>
        <a:bodyPr/>
        <a:lstStyle/>
        <a:p>
          <a:r>
            <a:rPr lang="sr-Cyrl-RS" b="1" dirty="0" smtClean="0">
              <a:solidFill>
                <a:srgbClr val="FF0000"/>
              </a:solidFill>
            </a:rPr>
            <a:t>Амерички кластер </a:t>
          </a:r>
          <a:r>
            <a:rPr lang="sr-Cyrl-RS" dirty="0" smtClean="0"/>
            <a:t>(државе америчке хемисфере без Бразила и Сингапур)</a:t>
          </a:r>
          <a:endParaRPr lang="sr-Cyrl-RS" dirty="0"/>
        </a:p>
      </dgm:t>
    </dgm:pt>
    <dgm:pt modelId="{4878F716-FDC7-4CEA-8EB6-297B13D06536}" type="parTrans" cxnId="{EEBBEE98-DA6F-4621-B6E1-354951177365}">
      <dgm:prSet/>
      <dgm:spPr/>
      <dgm:t>
        <a:bodyPr/>
        <a:lstStyle/>
        <a:p>
          <a:endParaRPr lang="sr-Cyrl-RS"/>
        </a:p>
      </dgm:t>
    </dgm:pt>
    <dgm:pt modelId="{F6429429-7954-43E3-9BC0-2E52B0C22738}" type="sibTrans" cxnId="{EEBBEE98-DA6F-4621-B6E1-354951177365}">
      <dgm:prSet/>
      <dgm:spPr/>
      <dgm:t>
        <a:bodyPr/>
        <a:lstStyle/>
        <a:p>
          <a:endParaRPr lang="sr-Cyrl-RS"/>
        </a:p>
      </dgm:t>
    </dgm:pt>
    <dgm:pt modelId="{A2297085-8892-4E54-853E-82ECE77EA4EE}" type="pres">
      <dgm:prSet presAssocID="{54735C8E-AFA5-4566-A2C6-17ED5663D2C6}" presName="compositeShape" presStyleCnt="0">
        <dgm:presLayoutVars>
          <dgm:chMax val="7"/>
          <dgm:dir/>
          <dgm:resizeHandles val="exact"/>
        </dgm:presLayoutVars>
      </dgm:prSet>
      <dgm:spPr/>
    </dgm:pt>
    <dgm:pt modelId="{55F93505-6279-4099-B7E3-F9BD567ABF1A}" type="pres">
      <dgm:prSet presAssocID="{54735C8E-AFA5-4566-A2C6-17ED5663D2C6}" presName="wedge1" presStyleLbl="node1" presStyleIdx="0" presStyleCnt="3"/>
      <dgm:spPr/>
      <dgm:t>
        <a:bodyPr/>
        <a:lstStyle/>
        <a:p>
          <a:endParaRPr lang="sr-Cyrl-RS"/>
        </a:p>
      </dgm:t>
    </dgm:pt>
    <dgm:pt modelId="{835CCBDE-53F0-4E5E-866D-C7229FDF269E}" type="pres">
      <dgm:prSet presAssocID="{54735C8E-AFA5-4566-A2C6-17ED5663D2C6}" presName="dummy1a" presStyleCnt="0"/>
      <dgm:spPr/>
    </dgm:pt>
    <dgm:pt modelId="{A665C348-A539-4E13-8993-A97BE2ADCAFE}" type="pres">
      <dgm:prSet presAssocID="{54735C8E-AFA5-4566-A2C6-17ED5663D2C6}" presName="dummy1b" presStyleCnt="0"/>
      <dgm:spPr/>
    </dgm:pt>
    <dgm:pt modelId="{DB78DD37-635A-4883-946F-9CA1E8A87944}" type="pres">
      <dgm:prSet presAssocID="{54735C8E-AFA5-4566-A2C6-17ED5663D2C6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C33403CD-31DB-4B81-8E8C-9C3369817D39}" type="pres">
      <dgm:prSet presAssocID="{54735C8E-AFA5-4566-A2C6-17ED5663D2C6}" presName="wedge2" presStyleLbl="node1" presStyleIdx="1" presStyleCnt="3"/>
      <dgm:spPr/>
      <dgm:t>
        <a:bodyPr/>
        <a:lstStyle/>
        <a:p>
          <a:endParaRPr lang="sr-Cyrl-RS"/>
        </a:p>
      </dgm:t>
    </dgm:pt>
    <dgm:pt modelId="{D664BD03-D79D-4FB1-AC2F-4CA9AA368F0C}" type="pres">
      <dgm:prSet presAssocID="{54735C8E-AFA5-4566-A2C6-17ED5663D2C6}" presName="dummy2a" presStyleCnt="0"/>
      <dgm:spPr/>
    </dgm:pt>
    <dgm:pt modelId="{28F3589F-90A0-4639-8459-B6D2BFD9EC3A}" type="pres">
      <dgm:prSet presAssocID="{54735C8E-AFA5-4566-A2C6-17ED5663D2C6}" presName="dummy2b" presStyleCnt="0"/>
      <dgm:spPr/>
    </dgm:pt>
    <dgm:pt modelId="{61488BE1-EDDE-429F-9F76-0E37228731E0}" type="pres">
      <dgm:prSet presAssocID="{54735C8E-AFA5-4566-A2C6-17ED5663D2C6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4A8E7B3E-4CF4-4768-8B73-36E2DA483E6E}" type="pres">
      <dgm:prSet presAssocID="{54735C8E-AFA5-4566-A2C6-17ED5663D2C6}" presName="wedge3" presStyleLbl="node1" presStyleIdx="2" presStyleCnt="3"/>
      <dgm:spPr/>
      <dgm:t>
        <a:bodyPr/>
        <a:lstStyle/>
        <a:p>
          <a:endParaRPr lang="sr-Cyrl-RS"/>
        </a:p>
      </dgm:t>
    </dgm:pt>
    <dgm:pt modelId="{F6F8C43C-089F-4F40-9A8A-E0FF34E4C441}" type="pres">
      <dgm:prSet presAssocID="{54735C8E-AFA5-4566-A2C6-17ED5663D2C6}" presName="dummy3a" presStyleCnt="0"/>
      <dgm:spPr/>
    </dgm:pt>
    <dgm:pt modelId="{B381B47C-7FD4-4C18-9E73-F43606BBEE65}" type="pres">
      <dgm:prSet presAssocID="{54735C8E-AFA5-4566-A2C6-17ED5663D2C6}" presName="dummy3b" presStyleCnt="0"/>
      <dgm:spPr/>
    </dgm:pt>
    <dgm:pt modelId="{3B836F1A-BF8B-4F0B-85CB-B4CA1C1D40F3}" type="pres">
      <dgm:prSet presAssocID="{54735C8E-AFA5-4566-A2C6-17ED5663D2C6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D7EA9683-94D3-4D85-87BB-3087162A8C6E}" type="pres">
      <dgm:prSet presAssocID="{93637D8A-8CB4-4C58-849D-B1D069CD1D89}" presName="arrowWedge1" presStyleLbl="fgSibTrans2D1" presStyleIdx="0" presStyleCnt="3"/>
      <dgm:spPr/>
    </dgm:pt>
    <dgm:pt modelId="{9177B960-DA47-407D-A3A4-2B834B6C2171}" type="pres">
      <dgm:prSet presAssocID="{488DF9E8-8C33-4034-BE2A-E9178839F4BF}" presName="arrowWedge2" presStyleLbl="fgSibTrans2D1" presStyleIdx="1" presStyleCnt="3"/>
      <dgm:spPr/>
    </dgm:pt>
    <dgm:pt modelId="{16610ADB-A1C4-4486-84B8-FD1DFBAF8411}" type="pres">
      <dgm:prSet presAssocID="{F6429429-7954-43E3-9BC0-2E52B0C22738}" presName="arrowWedge3" presStyleLbl="fgSibTrans2D1" presStyleIdx="2" presStyleCnt="3"/>
      <dgm:spPr/>
    </dgm:pt>
  </dgm:ptLst>
  <dgm:cxnLst>
    <dgm:cxn modelId="{3B0B9D64-4B83-442E-BF9E-A3F00831658A}" type="presOf" srcId="{886438E5-2E55-477C-B359-23C360DAE96F}" destId="{61488BE1-EDDE-429F-9F76-0E37228731E0}" srcOrd="1" destOrd="0" presId="urn:microsoft.com/office/officeart/2005/8/layout/cycle8"/>
    <dgm:cxn modelId="{44A58E02-61B7-4F0A-91B7-E0BC893EBF2C}" type="presOf" srcId="{886438E5-2E55-477C-B359-23C360DAE96F}" destId="{C33403CD-31DB-4B81-8E8C-9C3369817D39}" srcOrd="0" destOrd="0" presId="urn:microsoft.com/office/officeart/2005/8/layout/cycle8"/>
    <dgm:cxn modelId="{F60DC11F-69FF-4649-AEC2-C769CAF3EBDE}" type="presOf" srcId="{6E81DF3C-0926-441B-BCB0-66486B1AE8B3}" destId="{55F93505-6279-4099-B7E3-F9BD567ABF1A}" srcOrd="0" destOrd="0" presId="urn:microsoft.com/office/officeart/2005/8/layout/cycle8"/>
    <dgm:cxn modelId="{3AA63D3B-D7C6-4E5A-B976-EAB542FE81D8}" srcId="{54735C8E-AFA5-4566-A2C6-17ED5663D2C6}" destId="{886438E5-2E55-477C-B359-23C360DAE96F}" srcOrd="1" destOrd="0" parTransId="{3A651E69-3244-47DD-B6FF-A87EBAE606E2}" sibTransId="{488DF9E8-8C33-4034-BE2A-E9178839F4BF}"/>
    <dgm:cxn modelId="{EA5CC619-D85C-40EF-90EA-97E5B03CC395}" type="presOf" srcId="{CAEAB5CB-BA24-40C9-9E92-83D9DB8D969C}" destId="{3B836F1A-BF8B-4F0B-85CB-B4CA1C1D40F3}" srcOrd="1" destOrd="0" presId="urn:microsoft.com/office/officeart/2005/8/layout/cycle8"/>
    <dgm:cxn modelId="{87D036F8-D4E9-4438-AA18-95CF61A7BCA1}" type="presOf" srcId="{CAEAB5CB-BA24-40C9-9E92-83D9DB8D969C}" destId="{4A8E7B3E-4CF4-4768-8B73-36E2DA483E6E}" srcOrd="0" destOrd="0" presId="urn:microsoft.com/office/officeart/2005/8/layout/cycle8"/>
    <dgm:cxn modelId="{502C83BD-873D-44D8-AE53-99889A714BCB}" type="presOf" srcId="{6E81DF3C-0926-441B-BCB0-66486B1AE8B3}" destId="{DB78DD37-635A-4883-946F-9CA1E8A87944}" srcOrd="1" destOrd="0" presId="urn:microsoft.com/office/officeart/2005/8/layout/cycle8"/>
    <dgm:cxn modelId="{EEBBEE98-DA6F-4621-B6E1-354951177365}" srcId="{54735C8E-AFA5-4566-A2C6-17ED5663D2C6}" destId="{CAEAB5CB-BA24-40C9-9E92-83D9DB8D969C}" srcOrd="2" destOrd="0" parTransId="{4878F716-FDC7-4CEA-8EB6-297B13D06536}" sibTransId="{F6429429-7954-43E3-9BC0-2E52B0C22738}"/>
    <dgm:cxn modelId="{79B9E51A-B863-4356-9332-47D78C6B02B4}" type="presOf" srcId="{54735C8E-AFA5-4566-A2C6-17ED5663D2C6}" destId="{A2297085-8892-4E54-853E-82ECE77EA4EE}" srcOrd="0" destOrd="0" presId="urn:microsoft.com/office/officeart/2005/8/layout/cycle8"/>
    <dgm:cxn modelId="{51818451-42BC-4299-97BC-7EAF578A4662}" srcId="{54735C8E-AFA5-4566-A2C6-17ED5663D2C6}" destId="{6E81DF3C-0926-441B-BCB0-66486B1AE8B3}" srcOrd="0" destOrd="0" parTransId="{0724FB70-9613-4016-9858-F5FB6892BDBD}" sibTransId="{93637D8A-8CB4-4C58-849D-B1D069CD1D89}"/>
    <dgm:cxn modelId="{6B58BC1C-6D17-439D-8E9D-12C9D010777D}" type="presParOf" srcId="{A2297085-8892-4E54-853E-82ECE77EA4EE}" destId="{55F93505-6279-4099-B7E3-F9BD567ABF1A}" srcOrd="0" destOrd="0" presId="urn:microsoft.com/office/officeart/2005/8/layout/cycle8"/>
    <dgm:cxn modelId="{93DAE804-78FD-40BF-BE8C-B2B965078973}" type="presParOf" srcId="{A2297085-8892-4E54-853E-82ECE77EA4EE}" destId="{835CCBDE-53F0-4E5E-866D-C7229FDF269E}" srcOrd="1" destOrd="0" presId="urn:microsoft.com/office/officeart/2005/8/layout/cycle8"/>
    <dgm:cxn modelId="{69DB1F2A-A6A7-43B2-B19C-1F3C2B69A95C}" type="presParOf" srcId="{A2297085-8892-4E54-853E-82ECE77EA4EE}" destId="{A665C348-A539-4E13-8993-A97BE2ADCAFE}" srcOrd="2" destOrd="0" presId="urn:microsoft.com/office/officeart/2005/8/layout/cycle8"/>
    <dgm:cxn modelId="{B16104C4-BDA0-4C5A-81B1-1A7363B6D4BD}" type="presParOf" srcId="{A2297085-8892-4E54-853E-82ECE77EA4EE}" destId="{DB78DD37-635A-4883-946F-9CA1E8A87944}" srcOrd="3" destOrd="0" presId="urn:microsoft.com/office/officeart/2005/8/layout/cycle8"/>
    <dgm:cxn modelId="{E990D81B-96E5-4FC7-909D-878C1B49366C}" type="presParOf" srcId="{A2297085-8892-4E54-853E-82ECE77EA4EE}" destId="{C33403CD-31DB-4B81-8E8C-9C3369817D39}" srcOrd="4" destOrd="0" presId="urn:microsoft.com/office/officeart/2005/8/layout/cycle8"/>
    <dgm:cxn modelId="{E524B0C6-A447-40DB-98B2-1B795BE39C27}" type="presParOf" srcId="{A2297085-8892-4E54-853E-82ECE77EA4EE}" destId="{D664BD03-D79D-4FB1-AC2F-4CA9AA368F0C}" srcOrd="5" destOrd="0" presId="urn:microsoft.com/office/officeart/2005/8/layout/cycle8"/>
    <dgm:cxn modelId="{E067F772-23F8-4B20-B0C7-DBB09AE5E5D2}" type="presParOf" srcId="{A2297085-8892-4E54-853E-82ECE77EA4EE}" destId="{28F3589F-90A0-4639-8459-B6D2BFD9EC3A}" srcOrd="6" destOrd="0" presId="urn:microsoft.com/office/officeart/2005/8/layout/cycle8"/>
    <dgm:cxn modelId="{80D7FCD6-FD7E-45BF-B922-43A76B9BCC80}" type="presParOf" srcId="{A2297085-8892-4E54-853E-82ECE77EA4EE}" destId="{61488BE1-EDDE-429F-9F76-0E37228731E0}" srcOrd="7" destOrd="0" presId="urn:microsoft.com/office/officeart/2005/8/layout/cycle8"/>
    <dgm:cxn modelId="{6E74F43F-48E5-43CC-A733-FDE507363452}" type="presParOf" srcId="{A2297085-8892-4E54-853E-82ECE77EA4EE}" destId="{4A8E7B3E-4CF4-4768-8B73-36E2DA483E6E}" srcOrd="8" destOrd="0" presId="urn:microsoft.com/office/officeart/2005/8/layout/cycle8"/>
    <dgm:cxn modelId="{7D2BE043-6AF9-4844-9A02-0B1C2108F415}" type="presParOf" srcId="{A2297085-8892-4E54-853E-82ECE77EA4EE}" destId="{F6F8C43C-089F-4F40-9A8A-E0FF34E4C441}" srcOrd="9" destOrd="0" presId="urn:microsoft.com/office/officeart/2005/8/layout/cycle8"/>
    <dgm:cxn modelId="{CFD2126F-5F95-4B4A-ABC2-9DAEB9D0A609}" type="presParOf" srcId="{A2297085-8892-4E54-853E-82ECE77EA4EE}" destId="{B381B47C-7FD4-4C18-9E73-F43606BBEE65}" srcOrd="10" destOrd="0" presId="urn:microsoft.com/office/officeart/2005/8/layout/cycle8"/>
    <dgm:cxn modelId="{63AA5BCC-16E9-4E32-ACAB-319D386D83FF}" type="presParOf" srcId="{A2297085-8892-4E54-853E-82ECE77EA4EE}" destId="{3B836F1A-BF8B-4F0B-85CB-B4CA1C1D40F3}" srcOrd="11" destOrd="0" presId="urn:microsoft.com/office/officeart/2005/8/layout/cycle8"/>
    <dgm:cxn modelId="{2D106D45-C2FA-4ACD-9CE8-2DDDFD45AA26}" type="presParOf" srcId="{A2297085-8892-4E54-853E-82ECE77EA4EE}" destId="{D7EA9683-94D3-4D85-87BB-3087162A8C6E}" srcOrd="12" destOrd="0" presId="urn:microsoft.com/office/officeart/2005/8/layout/cycle8"/>
    <dgm:cxn modelId="{C10CAEE6-F6A2-48F5-9AD2-354CA422B1CA}" type="presParOf" srcId="{A2297085-8892-4E54-853E-82ECE77EA4EE}" destId="{9177B960-DA47-407D-A3A4-2B834B6C2171}" srcOrd="13" destOrd="0" presId="urn:microsoft.com/office/officeart/2005/8/layout/cycle8"/>
    <dgm:cxn modelId="{2D4A4A27-1FAF-4382-ADD4-A5E907341C60}" type="presParOf" srcId="{A2297085-8892-4E54-853E-82ECE77EA4EE}" destId="{16610ADB-A1C4-4486-84B8-FD1DFBAF8411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7E0190-135E-4CEB-9F35-55C3D9089B3C}" type="doc">
      <dgm:prSet loTypeId="urn:microsoft.com/office/officeart/2005/8/layout/radial6" loCatId="cycle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407C8D38-816A-4390-8D76-9B63434BA276}">
      <dgm:prSet phldrT="[Text]"/>
      <dgm:spPr/>
      <dgm:t>
        <a:bodyPr/>
        <a:lstStyle/>
        <a:p>
          <a:r>
            <a:rPr lang="sr-Cyrl-RS" dirty="0" smtClean="0"/>
            <a:t>Економска моћ глобалних корпорација</a:t>
          </a:r>
          <a:endParaRPr lang="sr-Cyrl-RS" dirty="0"/>
        </a:p>
      </dgm:t>
    </dgm:pt>
    <dgm:pt modelId="{471CF52A-F880-4593-915E-9DA2C7F7D7C6}" type="parTrans" cxnId="{1D057BB1-EDA3-42AC-BE44-912331BB19FC}">
      <dgm:prSet/>
      <dgm:spPr/>
      <dgm:t>
        <a:bodyPr/>
        <a:lstStyle/>
        <a:p>
          <a:endParaRPr lang="sr-Cyrl-RS"/>
        </a:p>
      </dgm:t>
    </dgm:pt>
    <dgm:pt modelId="{37F683CB-68D9-412E-829C-E1A7A51F4077}" type="sibTrans" cxnId="{1D057BB1-EDA3-42AC-BE44-912331BB19FC}">
      <dgm:prSet/>
      <dgm:spPr/>
      <dgm:t>
        <a:bodyPr/>
        <a:lstStyle/>
        <a:p>
          <a:endParaRPr lang="sr-Cyrl-RS"/>
        </a:p>
      </dgm:t>
    </dgm:pt>
    <dgm:pt modelId="{235C5121-9D97-4434-BAAB-DC9162AD4390}">
      <dgm:prSet phldrT="[Text]"/>
      <dgm:spPr/>
      <dgm:t>
        <a:bodyPr/>
        <a:lstStyle/>
        <a:p>
          <a:r>
            <a:rPr lang="sr-Cyrl-RS" dirty="0" smtClean="0"/>
            <a:t>Приход појединих глобалних компаније већи је од БДП-а бројних развијених националних економија</a:t>
          </a:r>
          <a:endParaRPr lang="sr-Cyrl-RS" dirty="0"/>
        </a:p>
      </dgm:t>
    </dgm:pt>
    <dgm:pt modelId="{3502624B-CE79-4D52-B5A0-876CEC03D5A2}" type="parTrans" cxnId="{04BD5840-9C66-4D1B-954D-15AD8EEC1B7E}">
      <dgm:prSet/>
      <dgm:spPr/>
      <dgm:t>
        <a:bodyPr/>
        <a:lstStyle/>
        <a:p>
          <a:endParaRPr lang="sr-Cyrl-RS"/>
        </a:p>
      </dgm:t>
    </dgm:pt>
    <dgm:pt modelId="{D01062E0-E7E8-404A-952E-2BD0562D7A7C}" type="sibTrans" cxnId="{04BD5840-9C66-4D1B-954D-15AD8EEC1B7E}">
      <dgm:prSet/>
      <dgm:spPr/>
      <dgm:t>
        <a:bodyPr/>
        <a:lstStyle/>
        <a:p>
          <a:endParaRPr lang="sr-Cyrl-RS"/>
        </a:p>
      </dgm:t>
    </dgm:pt>
    <dgm:pt modelId="{5EC4075C-0486-4AF6-B99E-61C82B2674FB}">
      <dgm:prSet phldrT="[Text]"/>
      <dgm:spPr/>
      <dgm:t>
        <a:bodyPr/>
        <a:lstStyle/>
        <a:p>
          <a:r>
            <a:rPr lang="sr-Cyrl-RS" dirty="0" smtClean="0"/>
            <a:t>Од 100 највећих економија на свету 35 чине глобалне корпорације а 65 државе</a:t>
          </a:r>
          <a:endParaRPr lang="sr-Cyrl-RS" dirty="0"/>
        </a:p>
      </dgm:t>
    </dgm:pt>
    <dgm:pt modelId="{00BFE6DD-A775-4F4D-98EB-F03BD194C081}" type="parTrans" cxnId="{B7DD5570-3785-4ECB-A1FA-24F2A1C97E88}">
      <dgm:prSet/>
      <dgm:spPr/>
      <dgm:t>
        <a:bodyPr/>
        <a:lstStyle/>
        <a:p>
          <a:endParaRPr lang="sr-Cyrl-RS"/>
        </a:p>
      </dgm:t>
    </dgm:pt>
    <dgm:pt modelId="{927F988F-FB83-4BFF-9257-1A900923274C}" type="sibTrans" cxnId="{B7DD5570-3785-4ECB-A1FA-24F2A1C97E88}">
      <dgm:prSet/>
      <dgm:spPr/>
      <dgm:t>
        <a:bodyPr/>
        <a:lstStyle/>
        <a:p>
          <a:endParaRPr lang="sr-Cyrl-RS"/>
        </a:p>
      </dgm:t>
    </dgm:pt>
    <dgm:pt modelId="{A8D3F909-E192-4380-9859-4AAC982160E4}">
      <dgm:prSet phldrT="[Text]"/>
      <dgm:spPr/>
      <dgm:t>
        <a:bodyPr/>
        <a:lstStyle/>
        <a:p>
          <a:r>
            <a:rPr lang="sr-Cyrl-RS" dirty="0" smtClean="0"/>
            <a:t>Глобалне корпорације контролишу 90% светских патената и технологија </a:t>
          </a:r>
          <a:endParaRPr lang="sr-Cyrl-RS" dirty="0"/>
        </a:p>
      </dgm:t>
    </dgm:pt>
    <dgm:pt modelId="{D672B1EF-CB3A-410A-B635-9018C847B440}" type="parTrans" cxnId="{5346579D-5CA8-4399-8161-06406EF18385}">
      <dgm:prSet/>
      <dgm:spPr/>
      <dgm:t>
        <a:bodyPr/>
        <a:lstStyle/>
        <a:p>
          <a:endParaRPr lang="sr-Cyrl-RS"/>
        </a:p>
      </dgm:t>
    </dgm:pt>
    <dgm:pt modelId="{BCE6F0E7-98B0-4B88-9B2C-39065BC186BC}" type="sibTrans" cxnId="{5346579D-5CA8-4399-8161-06406EF18385}">
      <dgm:prSet/>
      <dgm:spPr/>
      <dgm:t>
        <a:bodyPr/>
        <a:lstStyle/>
        <a:p>
          <a:endParaRPr lang="sr-Cyrl-RS"/>
        </a:p>
      </dgm:t>
    </dgm:pt>
    <dgm:pt modelId="{0E88EDEF-00C9-4DCC-99D3-19C96E18EFD9}">
      <dgm:prSet phldrT="[Text]"/>
      <dgm:spPr/>
      <dgm:t>
        <a:bodyPr/>
        <a:lstStyle/>
        <a:p>
          <a:r>
            <a:rPr lang="sr-Cyrl-RS" dirty="0" smtClean="0"/>
            <a:t>Више од 70% светске трговине реализује се преко глобалних корпорација</a:t>
          </a:r>
          <a:endParaRPr lang="sr-Cyrl-RS" dirty="0"/>
        </a:p>
      </dgm:t>
    </dgm:pt>
    <dgm:pt modelId="{2EE1556E-7E44-4750-B3E5-5531072E300C}" type="parTrans" cxnId="{7952F505-9880-416A-85D2-8D03076A65D0}">
      <dgm:prSet/>
      <dgm:spPr/>
      <dgm:t>
        <a:bodyPr/>
        <a:lstStyle/>
        <a:p>
          <a:endParaRPr lang="sr-Cyrl-RS"/>
        </a:p>
      </dgm:t>
    </dgm:pt>
    <dgm:pt modelId="{AA4C2F62-BC57-4BF4-8ED4-0D6E7BA3791D}" type="sibTrans" cxnId="{7952F505-9880-416A-85D2-8D03076A65D0}">
      <dgm:prSet/>
      <dgm:spPr/>
      <dgm:t>
        <a:bodyPr/>
        <a:lstStyle/>
        <a:p>
          <a:endParaRPr lang="sr-Cyrl-RS"/>
        </a:p>
      </dgm:t>
    </dgm:pt>
    <dgm:pt modelId="{CC030D51-5E08-4CC2-9033-14BB495CFF19}">
      <dgm:prSet phldrT="[Text]"/>
      <dgm:spPr/>
      <dgm:t>
        <a:bodyPr/>
        <a:lstStyle/>
        <a:p>
          <a:r>
            <a:rPr lang="sr-Cyrl-RS" dirty="0" smtClean="0"/>
            <a:t>Глобалне корпорације дирекнто контролишу преко 80% ефективног светског капитала</a:t>
          </a:r>
          <a:endParaRPr lang="sr-Cyrl-RS" dirty="0"/>
        </a:p>
      </dgm:t>
    </dgm:pt>
    <dgm:pt modelId="{CD2B808D-4512-4D1C-A8C4-E8AA54D3EE6C}" type="parTrans" cxnId="{A1DDF78B-B4CA-45CD-BB3F-A9853A5408AF}">
      <dgm:prSet/>
      <dgm:spPr/>
      <dgm:t>
        <a:bodyPr/>
        <a:lstStyle/>
        <a:p>
          <a:endParaRPr lang="sr-Cyrl-RS"/>
        </a:p>
      </dgm:t>
    </dgm:pt>
    <dgm:pt modelId="{E75DB3D9-0BA4-4605-B84B-1B021D12A4E0}" type="sibTrans" cxnId="{A1DDF78B-B4CA-45CD-BB3F-A9853A5408AF}">
      <dgm:prSet/>
      <dgm:spPr/>
      <dgm:t>
        <a:bodyPr/>
        <a:lstStyle/>
        <a:p>
          <a:endParaRPr lang="sr-Cyrl-RS"/>
        </a:p>
      </dgm:t>
    </dgm:pt>
    <dgm:pt modelId="{B188D3DF-36B5-4906-BB2B-58C12122957B}" type="pres">
      <dgm:prSet presAssocID="{A37E0190-135E-4CEB-9F35-55C3D9089B3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26CA8281-FCA0-4980-9267-4B9FDC078CCC}" type="pres">
      <dgm:prSet presAssocID="{407C8D38-816A-4390-8D76-9B63434BA276}" presName="centerShape" presStyleLbl="node0" presStyleIdx="0" presStyleCnt="1"/>
      <dgm:spPr/>
      <dgm:t>
        <a:bodyPr/>
        <a:lstStyle/>
        <a:p>
          <a:endParaRPr lang="sr-Cyrl-RS"/>
        </a:p>
      </dgm:t>
    </dgm:pt>
    <dgm:pt modelId="{A365E05E-F6A4-43BF-A4B9-2DAE95D3F57C}" type="pres">
      <dgm:prSet presAssocID="{235C5121-9D97-4434-BAAB-DC9162AD439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90A5297-0414-4242-A5A3-9AB34BF70FD7}" type="pres">
      <dgm:prSet presAssocID="{235C5121-9D97-4434-BAAB-DC9162AD4390}" presName="dummy" presStyleCnt="0"/>
      <dgm:spPr/>
      <dgm:t>
        <a:bodyPr/>
        <a:lstStyle/>
        <a:p>
          <a:endParaRPr lang="sr-Cyrl-RS"/>
        </a:p>
      </dgm:t>
    </dgm:pt>
    <dgm:pt modelId="{3D4A5A1B-C006-4A67-B262-B44CED353748}" type="pres">
      <dgm:prSet presAssocID="{D01062E0-E7E8-404A-952E-2BD0562D7A7C}" presName="sibTrans" presStyleLbl="sibTrans2D1" presStyleIdx="0" presStyleCnt="5"/>
      <dgm:spPr/>
      <dgm:t>
        <a:bodyPr/>
        <a:lstStyle/>
        <a:p>
          <a:endParaRPr lang="sr-Cyrl-RS"/>
        </a:p>
      </dgm:t>
    </dgm:pt>
    <dgm:pt modelId="{4F616AD5-39CF-4422-BC3D-DEBA65262F1F}" type="pres">
      <dgm:prSet presAssocID="{5EC4075C-0486-4AF6-B99E-61C82B2674F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09E0BC81-0AEB-4C31-96E5-DA4D73B835C0}" type="pres">
      <dgm:prSet presAssocID="{5EC4075C-0486-4AF6-B99E-61C82B2674FB}" presName="dummy" presStyleCnt="0"/>
      <dgm:spPr/>
      <dgm:t>
        <a:bodyPr/>
        <a:lstStyle/>
        <a:p>
          <a:endParaRPr lang="sr-Cyrl-RS"/>
        </a:p>
      </dgm:t>
    </dgm:pt>
    <dgm:pt modelId="{01857B43-DE3D-474D-A9F3-EE07135518D9}" type="pres">
      <dgm:prSet presAssocID="{927F988F-FB83-4BFF-9257-1A900923274C}" presName="sibTrans" presStyleLbl="sibTrans2D1" presStyleIdx="1" presStyleCnt="5"/>
      <dgm:spPr/>
      <dgm:t>
        <a:bodyPr/>
        <a:lstStyle/>
        <a:p>
          <a:endParaRPr lang="sr-Cyrl-RS"/>
        </a:p>
      </dgm:t>
    </dgm:pt>
    <dgm:pt modelId="{3B79EA17-CBDB-4833-A686-323E0ABCFFF8}" type="pres">
      <dgm:prSet presAssocID="{A8D3F909-E192-4380-9859-4AAC982160E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36780D7-2A1D-44AD-9617-3302855787C3}" type="pres">
      <dgm:prSet presAssocID="{A8D3F909-E192-4380-9859-4AAC982160E4}" presName="dummy" presStyleCnt="0"/>
      <dgm:spPr/>
      <dgm:t>
        <a:bodyPr/>
        <a:lstStyle/>
        <a:p>
          <a:endParaRPr lang="sr-Cyrl-RS"/>
        </a:p>
      </dgm:t>
    </dgm:pt>
    <dgm:pt modelId="{0FE42C9B-5996-41E8-8F4A-2AFA3BA707FD}" type="pres">
      <dgm:prSet presAssocID="{BCE6F0E7-98B0-4B88-9B2C-39065BC186BC}" presName="sibTrans" presStyleLbl="sibTrans2D1" presStyleIdx="2" presStyleCnt="5"/>
      <dgm:spPr/>
      <dgm:t>
        <a:bodyPr/>
        <a:lstStyle/>
        <a:p>
          <a:endParaRPr lang="sr-Cyrl-RS"/>
        </a:p>
      </dgm:t>
    </dgm:pt>
    <dgm:pt modelId="{8540E986-7458-433C-805A-4E7067E144D9}" type="pres">
      <dgm:prSet presAssocID="{0E88EDEF-00C9-4DCC-99D3-19C96E18EFD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4FBE6B0-FDCD-46EE-9751-AF352FFD61CB}" type="pres">
      <dgm:prSet presAssocID="{0E88EDEF-00C9-4DCC-99D3-19C96E18EFD9}" presName="dummy" presStyleCnt="0"/>
      <dgm:spPr/>
      <dgm:t>
        <a:bodyPr/>
        <a:lstStyle/>
        <a:p>
          <a:endParaRPr lang="sr-Cyrl-RS"/>
        </a:p>
      </dgm:t>
    </dgm:pt>
    <dgm:pt modelId="{910F2F90-C6FF-4136-B9AB-E8AFF47F035E}" type="pres">
      <dgm:prSet presAssocID="{AA4C2F62-BC57-4BF4-8ED4-0D6E7BA3791D}" presName="sibTrans" presStyleLbl="sibTrans2D1" presStyleIdx="3" presStyleCnt="5"/>
      <dgm:spPr/>
      <dgm:t>
        <a:bodyPr/>
        <a:lstStyle/>
        <a:p>
          <a:endParaRPr lang="sr-Cyrl-RS"/>
        </a:p>
      </dgm:t>
    </dgm:pt>
    <dgm:pt modelId="{107483DC-76EF-470B-9D69-2B324B7DC8AA}" type="pres">
      <dgm:prSet presAssocID="{CC030D51-5E08-4CC2-9033-14BB495CFF1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43020756-AD86-47F5-820D-A199BE2DD172}" type="pres">
      <dgm:prSet presAssocID="{CC030D51-5E08-4CC2-9033-14BB495CFF19}" presName="dummy" presStyleCnt="0"/>
      <dgm:spPr/>
      <dgm:t>
        <a:bodyPr/>
        <a:lstStyle/>
        <a:p>
          <a:endParaRPr lang="sr-Cyrl-RS"/>
        </a:p>
      </dgm:t>
    </dgm:pt>
    <dgm:pt modelId="{5E38DF7A-07B7-4F19-B9AC-9AF1C1ABF2D7}" type="pres">
      <dgm:prSet presAssocID="{E75DB3D9-0BA4-4605-B84B-1B021D12A4E0}" presName="sibTrans" presStyleLbl="sibTrans2D1" presStyleIdx="4" presStyleCnt="5"/>
      <dgm:spPr/>
      <dgm:t>
        <a:bodyPr/>
        <a:lstStyle/>
        <a:p>
          <a:endParaRPr lang="sr-Cyrl-RS"/>
        </a:p>
      </dgm:t>
    </dgm:pt>
  </dgm:ptLst>
  <dgm:cxnLst>
    <dgm:cxn modelId="{B7DD5570-3785-4ECB-A1FA-24F2A1C97E88}" srcId="{407C8D38-816A-4390-8D76-9B63434BA276}" destId="{5EC4075C-0486-4AF6-B99E-61C82B2674FB}" srcOrd="1" destOrd="0" parTransId="{00BFE6DD-A775-4F4D-98EB-F03BD194C081}" sibTransId="{927F988F-FB83-4BFF-9257-1A900923274C}"/>
    <dgm:cxn modelId="{C0E140AB-6888-48FE-A178-69671F8294F6}" type="presOf" srcId="{A37E0190-135E-4CEB-9F35-55C3D9089B3C}" destId="{B188D3DF-36B5-4906-BB2B-58C12122957B}" srcOrd="0" destOrd="0" presId="urn:microsoft.com/office/officeart/2005/8/layout/radial6"/>
    <dgm:cxn modelId="{04BD5840-9C66-4D1B-954D-15AD8EEC1B7E}" srcId="{407C8D38-816A-4390-8D76-9B63434BA276}" destId="{235C5121-9D97-4434-BAAB-DC9162AD4390}" srcOrd="0" destOrd="0" parTransId="{3502624B-CE79-4D52-B5A0-876CEC03D5A2}" sibTransId="{D01062E0-E7E8-404A-952E-2BD0562D7A7C}"/>
    <dgm:cxn modelId="{A1DDF78B-B4CA-45CD-BB3F-A9853A5408AF}" srcId="{407C8D38-816A-4390-8D76-9B63434BA276}" destId="{CC030D51-5E08-4CC2-9033-14BB495CFF19}" srcOrd="4" destOrd="0" parTransId="{CD2B808D-4512-4D1C-A8C4-E8AA54D3EE6C}" sibTransId="{E75DB3D9-0BA4-4605-B84B-1B021D12A4E0}"/>
    <dgm:cxn modelId="{23C37D45-BB0D-44EC-88AC-751F1E147AB9}" type="presOf" srcId="{BCE6F0E7-98B0-4B88-9B2C-39065BC186BC}" destId="{0FE42C9B-5996-41E8-8F4A-2AFA3BA707FD}" srcOrd="0" destOrd="0" presId="urn:microsoft.com/office/officeart/2005/8/layout/radial6"/>
    <dgm:cxn modelId="{8E5EDD3B-2CCC-40FF-9CEC-DC79A793DCDD}" type="presOf" srcId="{A8D3F909-E192-4380-9859-4AAC982160E4}" destId="{3B79EA17-CBDB-4833-A686-323E0ABCFFF8}" srcOrd="0" destOrd="0" presId="urn:microsoft.com/office/officeart/2005/8/layout/radial6"/>
    <dgm:cxn modelId="{1D057BB1-EDA3-42AC-BE44-912331BB19FC}" srcId="{A37E0190-135E-4CEB-9F35-55C3D9089B3C}" destId="{407C8D38-816A-4390-8D76-9B63434BA276}" srcOrd="0" destOrd="0" parTransId="{471CF52A-F880-4593-915E-9DA2C7F7D7C6}" sibTransId="{37F683CB-68D9-412E-829C-E1A7A51F4077}"/>
    <dgm:cxn modelId="{93B43D7D-E5D4-4DBD-B146-CB2805801262}" type="presOf" srcId="{0E88EDEF-00C9-4DCC-99D3-19C96E18EFD9}" destId="{8540E986-7458-433C-805A-4E7067E144D9}" srcOrd="0" destOrd="0" presId="urn:microsoft.com/office/officeart/2005/8/layout/radial6"/>
    <dgm:cxn modelId="{B51BB7DF-2191-4CEA-8232-F6E3F6C42D4E}" type="presOf" srcId="{235C5121-9D97-4434-BAAB-DC9162AD4390}" destId="{A365E05E-F6A4-43BF-A4B9-2DAE95D3F57C}" srcOrd="0" destOrd="0" presId="urn:microsoft.com/office/officeart/2005/8/layout/radial6"/>
    <dgm:cxn modelId="{04A5C401-4443-4B1B-9243-031C82706C9E}" type="presOf" srcId="{407C8D38-816A-4390-8D76-9B63434BA276}" destId="{26CA8281-FCA0-4980-9267-4B9FDC078CCC}" srcOrd="0" destOrd="0" presId="urn:microsoft.com/office/officeart/2005/8/layout/radial6"/>
    <dgm:cxn modelId="{144AB018-7198-4B41-8256-15F697149A11}" type="presOf" srcId="{5EC4075C-0486-4AF6-B99E-61C82B2674FB}" destId="{4F616AD5-39CF-4422-BC3D-DEBA65262F1F}" srcOrd="0" destOrd="0" presId="urn:microsoft.com/office/officeart/2005/8/layout/radial6"/>
    <dgm:cxn modelId="{16044DFC-55B2-478C-8E30-C8C46BD5340E}" type="presOf" srcId="{927F988F-FB83-4BFF-9257-1A900923274C}" destId="{01857B43-DE3D-474D-A9F3-EE07135518D9}" srcOrd="0" destOrd="0" presId="urn:microsoft.com/office/officeart/2005/8/layout/radial6"/>
    <dgm:cxn modelId="{5346579D-5CA8-4399-8161-06406EF18385}" srcId="{407C8D38-816A-4390-8D76-9B63434BA276}" destId="{A8D3F909-E192-4380-9859-4AAC982160E4}" srcOrd="2" destOrd="0" parTransId="{D672B1EF-CB3A-410A-B635-9018C847B440}" sibTransId="{BCE6F0E7-98B0-4B88-9B2C-39065BC186BC}"/>
    <dgm:cxn modelId="{8D7ED861-C0D6-4C4A-B7AC-189C03A06840}" type="presOf" srcId="{D01062E0-E7E8-404A-952E-2BD0562D7A7C}" destId="{3D4A5A1B-C006-4A67-B262-B44CED353748}" srcOrd="0" destOrd="0" presId="urn:microsoft.com/office/officeart/2005/8/layout/radial6"/>
    <dgm:cxn modelId="{7952F505-9880-416A-85D2-8D03076A65D0}" srcId="{407C8D38-816A-4390-8D76-9B63434BA276}" destId="{0E88EDEF-00C9-4DCC-99D3-19C96E18EFD9}" srcOrd="3" destOrd="0" parTransId="{2EE1556E-7E44-4750-B3E5-5531072E300C}" sibTransId="{AA4C2F62-BC57-4BF4-8ED4-0D6E7BA3791D}"/>
    <dgm:cxn modelId="{41622166-5A19-4B2C-924F-43D24BC1D384}" type="presOf" srcId="{E75DB3D9-0BA4-4605-B84B-1B021D12A4E0}" destId="{5E38DF7A-07B7-4F19-B9AC-9AF1C1ABF2D7}" srcOrd="0" destOrd="0" presId="urn:microsoft.com/office/officeart/2005/8/layout/radial6"/>
    <dgm:cxn modelId="{98F71B3E-F3DC-4C81-9EB7-276EF667E863}" type="presOf" srcId="{AA4C2F62-BC57-4BF4-8ED4-0D6E7BA3791D}" destId="{910F2F90-C6FF-4136-B9AB-E8AFF47F035E}" srcOrd="0" destOrd="0" presId="urn:microsoft.com/office/officeart/2005/8/layout/radial6"/>
    <dgm:cxn modelId="{64DA12DC-4EE8-44BA-A276-4BF45376CFB4}" type="presOf" srcId="{CC030D51-5E08-4CC2-9033-14BB495CFF19}" destId="{107483DC-76EF-470B-9D69-2B324B7DC8AA}" srcOrd="0" destOrd="0" presId="urn:microsoft.com/office/officeart/2005/8/layout/radial6"/>
    <dgm:cxn modelId="{4888813C-CE88-4DB0-AA22-7936EAF95FC1}" type="presParOf" srcId="{B188D3DF-36B5-4906-BB2B-58C12122957B}" destId="{26CA8281-FCA0-4980-9267-4B9FDC078CCC}" srcOrd="0" destOrd="0" presId="urn:microsoft.com/office/officeart/2005/8/layout/radial6"/>
    <dgm:cxn modelId="{4B9D949C-71B9-4E46-9D91-C8D1B0C9C8C7}" type="presParOf" srcId="{B188D3DF-36B5-4906-BB2B-58C12122957B}" destId="{A365E05E-F6A4-43BF-A4B9-2DAE95D3F57C}" srcOrd="1" destOrd="0" presId="urn:microsoft.com/office/officeart/2005/8/layout/radial6"/>
    <dgm:cxn modelId="{CDB53B14-53CF-4136-BFD7-7DFD45250746}" type="presParOf" srcId="{B188D3DF-36B5-4906-BB2B-58C12122957B}" destId="{390A5297-0414-4242-A5A3-9AB34BF70FD7}" srcOrd="2" destOrd="0" presId="urn:microsoft.com/office/officeart/2005/8/layout/radial6"/>
    <dgm:cxn modelId="{F15479E6-FF90-43B7-9F0D-088B2515F0A1}" type="presParOf" srcId="{B188D3DF-36B5-4906-BB2B-58C12122957B}" destId="{3D4A5A1B-C006-4A67-B262-B44CED353748}" srcOrd="3" destOrd="0" presId="urn:microsoft.com/office/officeart/2005/8/layout/radial6"/>
    <dgm:cxn modelId="{EB4B80F4-8252-40CB-A9E5-16488C8C8FBA}" type="presParOf" srcId="{B188D3DF-36B5-4906-BB2B-58C12122957B}" destId="{4F616AD5-39CF-4422-BC3D-DEBA65262F1F}" srcOrd="4" destOrd="0" presId="urn:microsoft.com/office/officeart/2005/8/layout/radial6"/>
    <dgm:cxn modelId="{7D1BB38A-1051-47E5-B92A-51DD65FF92F7}" type="presParOf" srcId="{B188D3DF-36B5-4906-BB2B-58C12122957B}" destId="{09E0BC81-0AEB-4C31-96E5-DA4D73B835C0}" srcOrd="5" destOrd="0" presId="urn:microsoft.com/office/officeart/2005/8/layout/radial6"/>
    <dgm:cxn modelId="{B8BAC4DE-E0FA-461B-B3CB-5F33271363A4}" type="presParOf" srcId="{B188D3DF-36B5-4906-BB2B-58C12122957B}" destId="{01857B43-DE3D-474D-A9F3-EE07135518D9}" srcOrd="6" destOrd="0" presId="urn:microsoft.com/office/officeart/2005/8/layout/radial6"/>
    <dgm:cxn modelId="{8F388528-2B90-44B5-9288-7402802A86CE}" type="presParOf" srcId="{B188D3DF-36B5-4906-BB2B-58C12122957B}" destId="{3B79EA17-CBDB-4833-A686-323E0ABCFFF8}" srcOrd="7" destOrd="0" presId="urn:microsoft.com/office/officeart/2005/8/layout/radial6"/>
    <dgm:cxn modelId="{D8AA09CC-4986-41F6-B995-6A2CE334299F}" type="presParOf" srcId="{B188D3DF-36B5-4906-BB2B-58C12122957B}" destId="{B36780D7-2A1D-44AD-9617-3302855787C3}" srcOrd="8" destOrd="0" presId="urn:microsoft.com/office/officeart/2005/8/layout/radial6"/>
    <dgm:cxn modelId="{2F1C4223-6BA6-4984-9E74-4201FCBC1D82}" type="presParOf" srcId="{B188D3DF-36B5-4906-BB2B-58C12122957B}" destId="{0FE42C9B-5996-41E8-8F4A-2AFA3BA707FD}" srcOrd="9" destOrd="0" presId="urn:microsoft.com/office/officeart/2005/8/layout/radial6"/>
    <dgm:cxn modelId="{8830CD3A-5BD9-4452-941C-4219025AC430}" type="presParOf" srcId="{B188D3DF-36B5-4906-BB2B-58C12122957B}" destId="{8540E986-7458-433C-805A-4E7067E144D9}" srcOrd="10" destOrd="0" presId="urn:microsoft.com/office/officeart/2005/8/layout/radial6"/>
    <dgm:cxn modelId="{08BB3FBB-2C3D-4904-BCC6-ED491B97CD87}" type="presParOf" srcId="{B188D3DF-36B5-4906-BB2B-58C12122957B}" destId="{34FBE6B0-FDCD-46EE-9751-AF352FFD61CB}" srcOrd="11" destOrd="0" presId="urn:microsoft.com/office/officeart/2005/8/layout/radial6"/>
    <dgm:cxn modelId="{424B917B-A13D-44D0-BF97-3D7A36F7DE2A}" type="presParOf" srcId="{B188D3DF-36B5-4906-BB2B-58C12122957B}" destId="{910F2F90-C6FF-4136-B9AB-E8AFF47F035E}" srcOrd="12" destOrd="0" presId="urn:microsoft.com/office/officeart/2005/8/layout/radial6"/>
    <dgm:cxn modelId="{CDC04B32-B560-4E40-B1B5-35530EDDE5E0}" type="presParOf" srcId="{B188D3DF-36B5-4906-BB2B-58C12122957B}" destId="{107483DC-76EF-470B-9D69-2B324B7DC8AA}" srcOrd="13" destOrd="0" presId="urn:microsoft.com/office/officeart/2005/8/layout/radial6"/>
    <dgm:cxn modelId="{9AD6DB8A-EDE4-4C64-9EC8-5175CBEF6B5F}" type="presParOf" srcId="{B188D3DF-36B5-4906-BB2B-58C12122957B}" destId="{43020756-AD86-47F5-820D-A199BE2DD172}" srcOrd="14" destOrd="0" presId="urn:microsoft.com/office/officeart/2005/8/layout/radial6"/>
    <dgm:cxn modelId="{C9C233C0-76BD-4F27-B839-0376D5B9DB95}" type="presParOf" srcId="{B188D3DF-36B5-4906-BB2B-58C12122957B}" destId="{5E38DF7A-07B7-4F19-B9AC-9AF1C1ABF2D7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139586-EEDA-48D6-98C7-EBD2C3083918}" type="doc">
      <dgm:prSet loTypeId="urn:microsoft.com/office/officeart/2005/8/layout/pyramid1" loCatId="pyramid" qsTypeId="urn:microsoft.com/office/officeart/2005/8/quickstyle/3d5" qsCatId="3D" csTypeId="urn:microsoft.com/office/officeart/2005/8/colors/colorful1" csCatId="colorful" phldr="1"/>
      <dgm:spPr/>
    </dgm:pt>
    <dgm:pt modelId="{18618A32-A206-4BC4-83DE-6A2503B51F74}">
      <dgm:prSet phldrT="[Text]"/>
      <dgm:spPr/>
      <dgm:t>
        <a:bodyPr/>
        <a:lstStyle/>
        <a:p>
          <a:r>
            <a:rPr lang="sr-Latn-RS" dirty="0" smtClean="0"/>
            <a:t>Walmart (</a:t>
          </a:r>
          <a:r>
            <a:rPr lang="sr-Cyrl-RS" dirty="0" smtClean="0"/>
            <a:t>САД)</a:t>
          </a:r>
          <a:endParaRPr lang="sr-Cyrl-RS" dirty="0"/>
        </a:p>
      </dgm:t>
    </dgm:pt>
    <dgm:pt modelId="{8EB6C7EC-40B7-4ED2-A789-7FCD2B966E94}" type="parTrans" cxnId="{5FCA2E6F-C94F-482B-9D54-EAA533FE884E}">
      <dgm:prSet/>
      <dgm:spPr/>
      <dgm:t>
        <a:bodyPr/>
        <a:lstStyle/>
        <a:p>
          <a:endParaRPr lang="sr-Cyrl-RS"/>
        </a:p>
      </dgm:t>
    </dgm:pt>
    <dgm:pt modelId="{0E86FA33-28CD-4222-8097-C8B8748DF0BE}" type="sibTrans" cxnId="{5FCA2E6F-C94F-482B-9D54-EAA533FE884E}">
      <dgm:prSet/>
      <dgm:spPr/>
      <dgm:t>
        <a:bodyPr/>
        <a:lstStyle/>
        <a:p>
          <a:endParaRPr lang="sr-Cyrl-RS"/>
        </a:p>
      </dgm:t>
    </dgm:pt>
    <dgm:pt modelId="{A024367A-4B34-4793-B36B-E272A759BED7}">
      <dgm:prSet phldrT="[Text]"/>
      <dgm:spPr/>
      <dgm:t>
        <a:bodyPr/>
        <a:lstStyle/>
        <a:p>
          <a:r>
            <a:rPr lang="sr-Latn-RS" dirty="0" smtClean="0"/>
            <a:t>State Grid</a:t>
          </a:r>
          <a:r>
            <a:rPr lang="sr-Cyrl-RS" dirty="0" smtClean="0"/>
            <a:t> (Кина)</a:t>
          </a:r>
          <a:endParaRPr lang="sr-Cyrl-RS" dirty="0"/>
        </a:p>
      </dgm:t>
    </dgm:pt>
    <dgm:pt modelId="{F81B6C0A-D45C-4CEF-BAA0-7AE87890A014}" type="parTrans" cxnId="{528C5B03-F4AA-4BFF-AC6D-329555BAE094}">
      <dgm:prSet/>
      <dgm:spPr/>
      <dgm:t>
        <a:bodyPr/>
        <a:lstStyle/>
        <a:p>
          <a:endParaRPr lang="sr-Cyrl-RS"/>
        </a:p>
      </dgm:t>
    </dgm:pt>
    <dgm:pt modelId="{8090A200-7A3A-43EB-A88D-E6FFD8F7E520}" type="sibTrans" cxnId="{528C5B03-F4AA-4BFF-AC6D-329555BAE094}">
      <dgm:prSet/>
      <dgm:spPr/>
      <dgm:t>
        <a:bodyPr/>
        <a:lstStyle/>
        <a:p>
          <a:endParaRPr lang="sr-Cyrl-RS"/>
        </a:p>
      </dgm:t>
    </dgm:pt>
    <dgm:pt modelId="{2A831480-1918-40C1-86D0-E26885B5A91C}">
      <dgm:prSet phldrT="[Text]"/>
      <dgm:spPr/>
      <dgm:t>
        <a:bodyPr/>
        <a:lstStyle/>
        <a:p>
          <a:r>
            <a:rPr lang="sr-Latn-RS" dirty="0" smtClean="0"/>
            <a:t>Sinopec Group</a:t>
          </a:r>
          <a:r>
            <a:rPr lang="sr-Cyrl-RS" dirty="0" smtClean="0"/>
            <a:t> (Кина)</a:t>
          </a:r>
          <a:endParaRPr lang="sr-Cyrl-RS" dirty="0"/>
        </a:p>
      </dgm:t>
    </dgm:pt>
    <dgm:pt modelId="{6D675F1A-6C65-4B6C-83C3-76361801543A}" type="parTrans" cxnId="{3C0D33B5-1B29-4829-96B6-B273B7F12FA7}">
      <dgm:prSet/>
      <dgm:spPr/>
      <dgm:t>
        <a:bodyPr/>
        <a:lstStyle/>
        <a:p>
          <a:endParaRPr lang="sr-Cyrl-RS"/>
        </a:p>
      </dgm:t>
    </dgm:pt>
    <dgm:pt modelId="{812B2D50-0CFE-44BD-9EDD-AE90A547026C}" type="sibTrans" cxnId="{3C0D33B5-1B29-4829-96B6-B273B7F12FA7}">
      <dgm:prSet/>
      <dgm:spPr/>
      <dgm:t>
        <a:bodyPr/>
        <a:lstStyle/>
        <a:p>
          <a:endParaRPr lang="sr-Cyrl-RS"/>
        </a:p>
      </dgm:t>
    </dgm:pt>
    <dgm:pt modelId="{71B91E48-9606-452A-9B92-349D1359E3BA}">
      <dgm:prSet phldrT="[Text]"/>
      <dgm:spPr/>
      <dgm:t>
        <a:bodyPr/>
        <a:lstStyle/>
        <a:p>
          <a:r>
            <a:rPr lang="sr-Latn-RS" dirty="0" smtClean="0"/>
            <a:t>Exxon Mobile</a:t>
          </a:r>
          <a:r>
            <a:rPr lang="sr-Cyrl-RS" dirty="0" smtClean="0"/>
            <a:t> (САД)</a:t>
          </a:r>
          <a:endParaRPr lang="sr-Cyrl-RS" dirty="0"/>
        </a:p>
      </dgm:t>
    </dgm:pt>
    <dgm:pt modelId="{281F81B7-B53A-4A99-884C-777A0805FFE7}" type="parTrans" cxnId="{0112E526-9616-46A8-A630-3E8CA8307C56}">
      <dgm:prSet/>
      <dgm:spPr/>
      <dgm:t>
        <a:bodyPr/>
        <a:lstStyle/>
        <a:p>
          <a:endParaRPr lang="sr-Cyrl-RS"/>
        </a:p>
      </dgm:t>
    </dgm:pt>
    <dgm:pt modelId="{89B44A89-1918-44A2-A8D9-1698FA4677B9}" type="sibTrans" cxnId="{0112E526-9616-46A8-A630-3E8CA8307C56}">
      <dgm:prSet/>
      <dgm:spPr/>
      <dgm:t>
        <a:bodyPr/>
        <a:lstStyle/>
        <a:p>
          <a:endParaRPr lang="sr-Cyrl-RS"/>
        </a:p>
      </dgm:t>
    </dgm:pt>
    <dgm:pt modelId="{9CF50662-3788-43B6-8DC2-706D38CC092D}">
      <dgm:prSet phldrT="[Text]"/>
      <dgm:spPr/>
      <dgm:t>
        <a:bodyPr/>
        <a:lstStyle/>
        <a:p>
          <a:r>
            <a:rPr lang="sr-Latn-RS" dirty="0" smtClean="0"/>
            <a:t>China National Petroleum</a:t>
          </a:r>
          <a:r>
            <a:rPr lang="sr-Cyrl-RS" dirty="0" smtClean="0"/>
            <a:t> (Кина)</a:t>
          </a:r>
          <a:endParaRPr lang="sr-Cyrl-RS" dirty="0"/>
        </a:p>
      </dgm:t>
    </dgm:pt>
    <dgm:pt modelId="{26F545F6-9A7C-4014-8EB3-9B0066B2DBC0}" type="parTrans" cxnId="{CDB8F1B2-146D-4EBF-B3C8-443A2DA1E4A1}">
      <dgm:prSet/>
      <dgm:spPr/>
      <dgm:t>
        <a:bodyPr/>
        <a:lstStyle/>
        <a:p>
          <a:endParaRPr lang="sr-Cyrl-RS"/>
        </a:p>
      </dgm:t>
    </dgm:pt>
    <dgm:pt modelId="{13542DB4-32EE-4AA2-89B8-BD2D0263B28F}" type="sibTrans" cxnId="{CDB8F1B2-146D-4EBF-B3C8-443A2DA1E4A1}">
      <dgm:prSet/>
      <dgm:spPr/>
      <dgm:t>
        <a:bodyPr/>
        <a:lstStyle/>
        <a:p>
          <a:endParaRPr lang="sr-Cyrl-RS"/>
        </a:p>
      </dgm:t>
    </dgm:pt>
    <dgm:pt modelId="{8E213DCB-34E6-4813-97B1-50474A6ACD64}">
      <dgm:prSet phldrT="[Text]"/>
      <dgm:spPr/>
      <dgm:t>
        <a:bodyPr/>
        <a:lstStyle/>
        <a:p>
          <a:r>
            <a:rPr lang="sr-Latn-RS" dirty="0" smtClean="0"/>
            <a:t>Toyota</a:t>
          </a:r>
          <a:r>
            <a:rPr lang="sr-Cyrl-RS" dirty="0" smtClean="0"/>
            <a:t> (Јапан)</a:t>
          </a:r>
          <a:endParaRPr lang="sr-Cyrl-RS" dirty="0"/>
        </a:p>
      </dgm:t>
    </dgm:pt>
    <dgm:pt modelId="{65C48F84-94E9-4F46-BB39-7BF3FEFAE16B}" type="parTrans" cxnId="{E53D26C6-349D-4B98-9998-0D979D25A857}">
      <dgm:prSet/>
      <dgm:spPr/>
      <dgm:t>
        <a:bodyPr/>
        <a:lstStyle/>
        <a:p>
          <a:endParaRPr lang="sr-Cyrl-RS"/>
        </a:p>
      </dgm:t>
    </dgm:pt>
    <dgm:pt modelId="{8BD61294-F238-4C05-80E6-5571B7706D5F}" type="sibTrans" cxnId="{E53D26C6-349D-4B98-9998-0D979D25A857}">
      <dgm:prSet/>
      <dgm:spPr/>
      <dgm:t>
        <a:bodyPr/>
        <a:lstStyle/>
        <a:p>
          <a:endParaRPr lang="sr-Cyrl-RS"/>
        </a:p>
      </dgm:t>
    </dgm:pt>
    <dgm:pt modelId="{DFED4EA8-16D3-47E4-9CE8-60D99039AA35}">
      <dgm:prSet phldrT="[Text]"/>
      <dgm:spPr/>
      <dgm:t>
        <a:bodyPr/>
        <a:lstStyle/>
        <a:p>
          <a:r>
            <a:rPr lang="sr-Latn-RS" dirty="0" smtClean="0"/>
            <a:t>Volkswagen Group</a:t>
          </a:r>
          <a:r>
            <a:rPr lang="sr-Cyrl-RS" dirty="0" smtClean="0"/>
            <a:t> (Немачка)</a:t>
          </a:r>
          <a:endParaRPr lang="sr-Cyrl-RS" dirty="0"/>
        </a:p>
      </dgm:t>
    </dgm:pt>
    <dgm:pt modelId="{DEA7887F-7842-4445-8884-ED3E050080A3}" type="parTrans" cxnId="{C15F840C-6064-4704-986A-8D3C0F8FA051}">
      <dgm:prSet/>
      <dgm:spPr/>
      <dgm:t>
        <a:bodyPr/>
        <a:lstStyle/>
        <a:p>
          <a:endParaRPr lang="sr-Cyrl-RS"/>
        </a:p>
      </dgm:t>
    </dgm:pt>
    <dgm:pt modelId="{55527864-FE65-4ACD-9ADA-2EE49E46B914}" type="sibTrans" cxnId="{C15F840C-6064-4704-986A-8D3C0F8FA051}">
      <dgm:prSet/>
      <dgm:spPr/>
      <dgm:t>
        <a:bodyPr/>
        <a:lstStyle/>
        <a:p>
          <a:endParaRPr lang="sr-Cyrl-RS"/>
        </a:p>
      </dgm:t>
    </dgm:pt>
    <dgm:pt modelId="{2F52489A-8788-46A2-806B-5AFF5B8EE255}">
      <dgm:prSet phldrT="[Text]"/>
      <dgm:spPr/>
      <dgm:t>
        <a:bodyPr/>
        <a:lstStyle/>
        <a:p>
          <a:r>
            <a:rPr lang="sr-Latn-RS" dirty="0" smtClean="0"/>
            <a:t>Royal Dutch Schell</a:t>
          </a:r>
          <a:r>
            <a:rPr lang="sr-Cyrl-RS" dirty="0" smtClean="0"/>
            <a:t> (Холандија)</a:t>
          </a:r>
          <a:endParaRPr lang="sr-Cyrl-RS" dirty="0"/>
        </a:p>
      </dgm:t>
    </dgm:pt>
    <dgm:pt modelId="{F0DAA3D2-A6DF-41FA-9BCC-E3C924E763B3}" type="parTrans" cxnId="{3B320AC7-AFFA-4194-9992-640F54FF0439}">
      <dgm:prSet/>
      <dgm:spPr/>
      <dgm:t>
        <a:bodyPr/>
        <a:lstStyle/>
        <a:p>
          <a:endParaRPr lang="sr-Cyrl-RS"/>
        </a:p>
      </dgm:t>
    </dgm:pt>
    <dgm:pt modelId="{1B65947A-C913-4452-A61F-198A7067723C}" type="sibTrans" cxnId="{3B320AC7-AFFA-4194-9992-640F54FF0439}">
      <dgm:prSet/>
      <dgm:spPr/>
      <dgm:t>
        <a:bodyPr/>
        <a:lstStyle/>
        <a:p>
          <a:endParaRPr lang="sr-Cyrl-RS"/>
        </a:p>
      </dgm:t>
    </dgm:pt>
    <dgm:pt modelId="{8AD46FC9-EE2D-4974-9FDF-CF74CEFED5FE}">
      <dgm:prSet phldrT="[Text]"/>
      <dgm:spPr/>
      <dgm:t>
        <a:bodyPr/>
        <a:lstStyle/>
        <a:p>
          <a:r>
            <a:rPr lang="sr-Latn-RS" dirty="0" smtClean="0"/>
            <a:t>Berkshire Hathaway</a:t>
          </a:r>
          <a:r>
            <a:rPr lang="sr-Cyrl-RS" dirty="0" smtClean="0"/>
            <a:t> (САД)</a:t>
          </a:r>
          <a:endParaRPr lang="sr-Cyrl-RS" dirty="0"/>
        </a:p>
      </dgm:t>
    </dgm:pt>
    <dgm:pt modelId="{C1811899-FE74-415B-8877-DA3DE952BC00}" type="parTrans" cxnId="{C2D85029-6A26-46EA-9F27-0BF13897DE5C}">
      <dgm:prSet/>
      <dgm:spPr/>
      <dgm:t>
        <a:bodyPr/>
        <a:lstStyle/>
        <a:p>
          <a:endParaRPr lang="sr-Cyrl-RS"/>
        </a:p>
      </dgm:t>
    </dgm:pt>
    <dgm:pt modelId="{6BA3338B-7215-4C01-B352-B9ECBDEB3856}" type="sibTrans" cxnId="{C2D85029-6A26-46EA-9F27-0BF13897DE5C}">
      <dgm:prSet/>
      <dgm:spPr/>
      <dgm:t>
        <a:bodyPr/>
        <a:lstStyle/>
        <a:p>
          <a:endParaRPr lang="sr-Cyrl-RS"/>
        </a:p>
      </dgm:t>
    </dgm:pt>
    <dgm:pt modelId="{D28D9F1B-ECC6-444D-A0DE-4B26CBF04F8A}">
      <dgm:prSet phldrT="[Text]"/>
      <dgm:spPr/>
      <dgm:t>
        <a:bodyPr/>
        <a:lstStyle/>
        <a:p>
          <a:r>
            <a:rPr lang="sr-Latn-RS" dirty="0" smtClean="0"/>
            <a:t>Apple</a:t>
          </a:r>
          <a:r>
            <a:rPr lang="sr-Cyrl-RS" dirty="0" smtClean="0"/>
            <a:t> (САД)</a:t>
          </a:r>
          <a:endParaRPr lang="sr-Cyrl-RS" dirty="0"/>
        </a:p>
      </dgm:t>
    </dgm:pt>
    <dgm:pt modelId="{B5221FC5-D7F8-4FC6-A02A-810CF00BB4FE}" type="parTrans" cxnId="{2A5033C0-E922-476D-B2BC-DA402EAB4DCE}">
      <dgm:prSet/>
      <dgm:spPr/>
      <dgm:t>
        <a:bodyPr/>
        <a:lstStyle/>
        <a:p>
          <a:endParaRPr lang="sr-Cyrl-RS"/>
        </a:p>
      </dgm:t>
    </dgm:pt>
    <dgm:pt modelId="{4D9478EE-4E09-4FE4-B3C5-0DC803BA8374}" type="sibTrans" cxnId="{2A5033C0-E922-476D-B2BC-DA402EAB4DCE}">
      <dgm:prSet/>
      <dgm:spPr/>
      <dgm:t>
        <a:bodyPr/>
        <a:lstStyle/>
        <a:p>
          <a:endParaRPr lang="sr-Cyrl-RS"/>
        </a:p>
      </dgm:t>
    </dgm:pt>
    <dgm:pt modelId="{82E7F088-97E1-4C1E-9A55-322FB7932C94}" type="pres">
      <dgm:prSet presAssocID="{5B139586-EEDA-48D6-98C7-EBD2C3083918}" presName="Name0" presStyleCnt="0">
        <dgm:presLayoutVars>
          <dgm:dir/>
          <dgm:animLvl val="lvl"/>
          <dgm:resizeHandles val="exact"/>
        </dgm:presLayoutVars>
      </dgm:prSet>
      <dgm:spPr/>
    </dgm:pt>
    <dgm:pt modelId="{371511D9-A117-48E6-B161-B5DB6DD5D686}" type="pres">
      <dgm:prSet presAssocID="{18618A32-A206-4BC4-83DE-6A2503B51F74}" presName="Name8" presStyleCnt="0"/>
      <dgm:spPr/>
    </dgm:pt>
    <dgm:pt modelId="{D3A509E0-88E3-42AF-9322-4D98D507598B}" type="pres">
      <dgm:prSet presAssocID="{18618A32-A206-4BC4-83DE-6A2503B51F74}" presName="level" presStyleLbl="node1" presStyleIdx="0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7B02C00-FECF-484D-B9E5-26F161E086BE}" type="pres">
      <dgm:prSet presAssocID="{18618A32-A206-4BC4-83DE-6A2503B51F7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F96636E5-FAD7-4E81-BE0F-50E59615BA8D}" type="pres">
      <dgm:prSet presAssocID="{A024367A-4B34-4793-B36B-E272A759BED7}" presName="Name8" presStyleCnt="0"/>
      <dgm:spPr/>
    </dgm:pt>
    <dgm:pt modelId="{9E335A73-9A06-4BE7-BA90-D154D3EC5542}" type="pres">
      <dgm:prSet presAssocID="{A024367A-4B34-4793-B36B-E272A759BED7}" presName="level" presStyleLbl="node1" presStyleIdx="1" presStyleCnt="10" custLinFactNeighborX="-328" custLinFactNeighborY="4990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3943728-A314-4BC5-823B-EDD8ADBA4326}" type="pres">
      <dgm:prSet presAssocID="{A024367A-4B34-4793-B36B-E272A759BED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24212D5-1069-4A56-BB1D-6F7AE8E8C49A}" type="pres">
      <dgm:prSet presAssocID="{2A831480-1918-40C1-86D0-E26885B5A91C}" presName="Name8" presStyleCnt="0"/>
      <dgm:spPr/>
    </dgm:pt>
    <dgm:pt modelId="{276D0DC0-58A2-437F-BA28-F61081F1386B}" type="pres">
      <dgm:prSet presAssocID="{2A831480-1918-40C1-86D0-E26885B5A91C}" presName="level" presStyleLbl="node1" presStyleIdx="2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0D67EFAA-F558-42E3-86E3-49CEE59C3F7F}" type="pres">
      <dgm:prSet presAssocID="{2A831480-1918-40C1-86D0-E26885B5A91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837B85B7-6287-4EEA-8AF3-D92ED218510E}" type="pres">
      <dgm:prSet presAssocID="{9CF50662-3788-43B6-8DC2-706D38CC092D}" presName="Name8" presStyleCnt="0"/>
      <dgm:spPr/>
    </dgm:pt>
    <dgm:pt modelId="{60637608-A488-45ED-BCD1-6CE4B14EC213}" type="pres">
      <dgm:prSet presAssocID="{9CF50662-3788-43B6-8DC2-706D38CC092D}" presName="level" presStyleLbl="node1" presStyleIdx="3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D82713E-D80C-4053-BE84-78BA72EF3899}" type="pres">
      <dgm:prSet presAssocID="{9CF50662-3788-43B6-8DC2-706D38CC092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CF9DD4C-B926-491C-8CC4-F2900E038AB1}" type="pres">
      <dgm:prSet presAssocID="{8E213DCB-34E6-4813-97B1-50474A6ACD64}" presName="Name8" presStyleCnt="0"/>
      <dgm:spPr/>
    </dgm:pt>
    <dgm:pt modelId="{12D20AD3-9BE0-4097-AC88-A9D0358058F2}" type="pres">
      <dgm:prSet presAssocID="{8E213DCB-34E6-4813-97B1-50474A6ACD64}" presName="level" presStyleLbl="node1" presStyleIdx="4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C6144776-C907-4E4D-9003-2B703392F495}" type="pres">
      <dgm:prSet presAssocID="{8E213DCB-34E6-4813-97B1-50474A6ACD6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A0A5B02-DF65-4688-9F3E-7B3685421B1C}" type="pres">
      <dgm:prSet presAssocID="{DFED4EA8-16D3-47E4-9CE8-60D99039AA35}" presName="Name8" presStyleCnt="0"/>
      <dgm:spPr/>
    </dgm:pt>
    <dgm:pt modelId="{3A6FBC97-30A4-49E1-BD4B-37CE7BCB3692}" type="pres">
      <dgm:prSet presAssocID="{DFED4EA8-16D3-47E4-9CE8-60D99039AA35}" presName="level" presStyleLbl="node1" presStyleIdx="5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85084FC5-1F6C-4AAD-8604-7D4B9FA1BCC7}" type="pres">
      <dgm:prSet presAssocID="{DFED4EA8-16D3-47E4-9CE8-60D99039AA3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CE36CDD4-66D3-4B23-8EE4-D2042C91F4A8}" type="pres">
      <dgm:prSet presAssocID="{2F52489A-8788-46A2-806B-5AFF5B8EE255}" presName="Name8" presStyleCnt="0"/>
      <dgm:spPr/>
    </dgm:pt>
    <dgm:pt modelId="{24005080-CF87-4576-A1E6-5FEEDCE62AD7}" type="pres">
      <dgm:prSet presAssocID="{2F52489A-8788-46A2-806B-5AFF5B8EE255}" presName="level" presStyleLbl="node1" presStyleIdx="6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7BFE001A-A9E4-453A-87D2-18476F1C2775}" type="pres">
      <dgm:prSet presAssocID="{2F52489A-8788-46A2-806B-5AFF5B8EE25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395CA59-B76F-4E14-9A2A-A879730ECD11}" type="pres">
      <dgm:prSet presAssocID="{8AD46FC9-EE2D-4974-9FDF-CF74CEFED5FE}" presName="Name8" presStyleCnt="0"/>
      <dgm:spPr/>
    </dgm:pt>
    <dgm:pt modelId="{C7E672A3-57ED-4A92-95EC-344F321DF422}" type="pres">
      <dgm:prSet presAssocID="{8AD46FC9-EE2D-4974-9FDF-CF74CEFED5FE}" presName="level" presStyleLbl="node1" presStyleIdx="7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4C9A308-35D9-4CE6-9724-93B8FBDE6908}" type="pres">
      <dgm:prSet presAssocID="{8AD46FC9-EE2D-4974-9FDF-CF74CEFED5F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05FF75BA-BED6-4E2F-A70C-3356AACEA374}" type="pres">
      <dgm:prSet presAssocID="{D28D9F1B-ECC6-444D-A0DE-4B26CBF04F8A}" presName="Name8" presStyleCnt="0"/>
      <dgm:spPr/>
    </dgm:pt>
    <dgm:pt modelId="{B9C9DD22-F933-4548-A0E7-DBB6B535DE1C}" type="pres">
      <dgm:prSet presAssocID="{D28D9F1B-ECC6-444D-A0DE-4B26CBF04F8A}" presName="level" presStyleLbl="node1" presStyleIdx="8" presStyleCnt="10" custLinFactNeighborY="-4561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DCA414A-2287-4C63-9E59-F2DBA8BEC949}" type="pres">
      <dgm:prSet presAssocID="{D28D9F1B-ECC6-444D-A0DE-4B26CBF04F8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1104067-BBC5-4873-B43E-CEB8539D4112}" type="pres">
      <dgm:prSet presAssocID="{71B91E48-9606-452A-9B92-349D1359E3BA}" presName="Name8" presStyleCnt="0"/>
      <dgm:spPr/>
    </dgm:pt>
    <dgm:pt modelId="{4A83F78B-E80B-4888-899E-5AE304BD4AE8}" type="pres">
      <dgm:prSet presAssocID="{71B91E48-9606-452A-9B92-349D1359E3BA}" presName="level" presStyleLbl="node1" presStyleIdx="9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B87525EB-F5A3-44E8-87E0-AE723C446FBA}" type="pres">
      <dgm:prSet presAssocID="{71B91E48-9606-452A-9B92-349D1359E3B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3C0D33B5-1B29-4829-96B6-B273B7F12FA7}" srcId="{5B139586-EEDA-48D6-98C7-EBD2C3083918}" destId="{2A831480-1918-40C1-86D0-E26885B5A91C}" srcOrd="2" destOrd="0" parTransId="{6D675F1A-6C65-4B6C-83C3-76361801543A}" sibTransId="{812B2D50-0CFE-44BD-9EDD-AE90A547026C}"/>
    <dgm:cxn modelId="{5A54A39F-0308-4A4C-AF7E-21AA76A3D24A}" type="presOf" srcId="{DFED4EA8-16D3-47E4-9CE8-60D99039AA35}" destId="{85084FC5-1F6C-4AAD-8604-7D4B9FA1BCC7}" srcOrd="1" destOrd="0" presId="urn:microsoft.com/office/officeart/2005/8/layout/pyramid1"/>
    <dgm:cxn modelId="{AC0361BE-EF02-4F27-842B-92029EFF30CF}" type="presOf" srcId="{71B91E48-9606-452A-9B92-349D1359E3BA}" destId="{4A83F78B-E80B-4888-899E-5AE304BD4AE8}" srcOrd="0" destOrd="0" presId="urn:microsoft.com/office/officeart/2005/8/layout/pyramid1"/>
    <dgm:cxn modelId="{528C5B03-F4AA-4BFF-AC6D-329555BAE094}" srcId="{5B139586-EEDA-48D6-98C7-EBD2C3083918}" destId="{A024367A-4B34-4793-B36B-E272A759BED7}" srcOrd="1" destOrd="0" parTransId="{F81B6C0A-D45C-4CEF-BAA0-7AE87890A014}" sibTransId="{8090A200-7A3A-43EB-A88D-E6FFD8F7E520}"/>
    <dgm:cxn modelId="{3B320AC7-AFFA-4194-9992-640F54FF0439}" srcId="{5B139586-EEDA-48D6-98C7-EBD2C3083918}" destId="{2F52489A-8788-46A2-806B-5AFF5B8EE255}" srcOrd="6" destOrd="0" parTransId="{F0DAA3D2-A6DF-41FA-9BCC-E3C924E763B3}" sibTransId="{1B65947A-C913-4452-A61F-198A7067723C}"/>
    <dgm:cxn modelId="{3C6A944B-36D0-439E-A302-AF2B5160F794}" type="presOf" srcId="{71B91E48-9606-452A-9B92-349D1359E3BA}" destId="{B87525EB-F5A3-44E8-87E0-AE723C446FBA}" srcOrd="1" destOrd="0" presId="urn:microsoft.com/office/officeart/2005/8/layout/pyramid1"/>
    <dgm:cxn modelId="{B969DB00-CC18-4A4C-ACF1-8CB8CD8C3849}" type="presOf" srcId="{D28D9F1B-ECC6-444D-A0DE-4B26CBF04F8A}" destId="{3DCA414A-2287-4C63-9E59-F2DBA8BEC949}" srcOrd="1" destOrd="0" presId="urn:microsoft.com/office/officeart/2005/8/layout/pyramid1"/>
    <dgm:cxn modelId="{3D6BD84A-2E42-4276-93B9-1C91AF635A1A}" type="presOf" srcId="{18618A32-A206-4BC4-83DE-6A2503B51F74}" destId="{E7B02C00-FECF-484D-B9E5-26F161E086BE}" srcOrd="1" destOrd="0" presId="urn:microsoft.com/office/officeart/2005/8/layout/pyramid1"/>
    <dgm:cxn modelId="{14832EFA-DB5C-478D-BAE2-211CE6933481}" type="presOf" srcId="{9CF50662-3788-43B6-8DC2-706D38CC092D}" destId="{60637608-A488-45ED-BCD1-6CE4B14EC213}" srcOrd="0" destOrd="0" presId="urn:microsoft.com/office/officeart/2005/8/layout/pyramid1"/>
    <dgm:cxn modelId="{2A5033C0-E922-476D-B2BC-DA402EAB4DCE}" srcId="{5B139586-EEDA-48D6-98C7-EBD2C3083918}" destId="{D28D9F1B-ECC6-444D-A0DE-4B26CBF04F8A}" srcOrd="8" destOrd="0" parTransId="{B5221FC5-D7F8-4FC6-A02A-810CF00BB4FE}" sibTransId="{4D9478EE-4E09-4FE4-B3C5-0DC803BA8374}"/>
    <dgm:cxn modelId="{CE75EF17-E8BB-4F95-BE81-50540D6432DF}" type="presOf" srcId="{9CF50662-3788-43B6-8DC2-706D38CC092D}" destId="{1D82713E-D80C-4053-BE84-78BA72EF3899}" srcOrd="1" destOrd="0" presId="urn:microsoft.com/office/officeart/2005/8/layout/pyramid1"/>
    <dgm:cxn modelId="{E6AD849E-D5CA-4E5E-A6E0-F8D79C6CE50E}" type="presOf" srcId="{A024367A-4B34-4793-B36B-E272A759BED7}" destId="{13943728-A314-4BC5-823B-EDD8ADBA4326}" srcOrd="1" destOrd="0" presId="urn:microsoft.com/office/officeart/2005/8/layout/pyramid1"/>
    <dgm:cxn modelId="{0C4D3984-14ED-40E3-A5EF-54336DF78D3A}" type="presOf" srcId="{DFED4EA8-16D3-47E4-9CE8-60D99039AA35}" destId="{3A6FBC97-30A4-49E1-BD4B-37CE7BCB3692}" srcOrd="0" destOrd="0" presId="urn:microsoft.com/office/officeart/2005/8/layout/pyramid1"/>
    <dgm:cxn modelId="{E53D26C6-349D-4B98-9998-0D979D25A857}" srcId="{5B139586-EEDA-48D6-98C7-EBD2C3083918}" destId="{8E213DCB-34E6-4813-97B1-50474A6ACD64}" srcOrd="4" destOrd="0" parTransId="{65C48F84-94E9-4F46-BB39-7BF3FEFAE16B}" sibTransId="{8BD61294-F238-4C05-80E6-5571B7706D5F}"/>
    <dgm:cxn modelId="{F1ABE4A3-2E09-4D68-B115-6FEC74611FEA}" type="presOf" srcId="{8AD46FC9-EE2D-4974-9FDF-CF74CEFED5FE}" destId="{C7E672A3-57ED-4A92-95EC-344F321DF422}" srcOrd="0" destOrd="0" presId="urn:microsoft.com/office/officeart/2005/8/layout/pyramid1"/>
    <dgm:cxn modelId="{992196E9-8F40-4E4F-A1DA-A177A6DE5D24}" type="presOf" srcId="{D28D9F1B-ECC6-444D-A0DE-4B26CBF04F8A}" destId="{B9C9DD22-F933-4548-A0E7-DBB6B535DE1C}" srcOrd="0" destOrd="0" presId="urn:microsoft.com/office/officeart/2005/8/layout/pyramid1"/>
    <dgm:cxn modelId="{6EC2877A-3B0B-47DF-A315-72082AE26B02}" type="presOf" srcId="{2F52489A-8788-46A2-806B-5AFF5B8EE255}" destId="{7BFE001A-A9E4-453A-87D2-18476F1C2775}" srcOrd="1" destOrd="0" presId="urn:microsoft.com/office/officeart/2005/8/layout/pyramid1"/>
    <dgm:cxn modelId="{5FCA2E6F-C94F-482B-9D54-EAA533FE884E}" srcId="{5B139586-EEDA-48D6-98C7-EBD2C3083918}" destId="{18618A32-A206-4BC4-83DE-6A2503B51F74}" srcOrd="0" destOrd="0" parTransId="{8EB6C7EC-40B7-4ED2-A789-7FCD2B966E94}" sibTransId="{0E86FA33-28CD-4222-8097-C8B8748DF0BE}"/>
    <dgm:cxn modelId="{C2D85029-6A26-46EA-9F27-0BF13897DE5C}" srcId="{5B139586-EEDA-48D6-98C7-EBD2C3083918}" destId="{8AD46FC9-EE2D-4974-9FDF-CF74CEFED5FE}" srcOrd="7" destOrd="0" parTransId="{C1811899-FE74-415B-8877-DA3DE952BC00}" sibTransId="{6BA3338B-7215-4C01-B352-B9ECBDEB3856}"/>
    <dgm:cxn modelId="{07BA2883-1136-41A3-B734-F1204C468788}" type="presOf" srcId="{A024367A-4B34-4793-B36B-E272A759BED7}" destId="{9E335A73-9A06-4BE7-BA90-D154D3EC5542}" srcOrd="0" destOrd="0" presId="urn:microsoft.com/office/officeart/2005/8/layout/pyramid1"/>
    <dgm:cxn modelId="{BD27AABC-353E-459C-B5E5-65E45C031FCE}" type="presOf" srcId="{5B139586-EEDA-48D6-98C7-EBD2C3083918}" destId="{82E7F088-97E1-4C1E-9A55-322FB7932C94}" srcOrd="0" destOrd="0" presId="urn:microsoft.com/office/officeart/2005/8/layout/pyramid1"/>
    <dgm:cxn modelId="{7E5C489E-273F-4364-A15E-DBBC589DD244}" type="presOf" srcId="{2A831480-1918-40C1-86D0-E26885B5A91C}" destId="{276D0DC0-58A2-437F-BA28-F61081F1386B}" srcOrd="0" destOrd="0" presId="urn:microsoft.com/office/officeart/2005/8/layout/pyramid1"/>
    <dgm:cxn modelId="{6E0C4499-CA8C-4D17-88CF-60D5AB455A81}" type="presOf" srcId="{8AD46FC9-EE2D-4974-9FDF-CF74CEFED5FE}" destId="{E4C9A308-35D9-4CE6-9724-93B8FBDE6908}" srcOrd="1" destOrd="0" presId="urn:microsoft.com/office/officeart/2005/8/layout/pyramid1"/>
    <dgm:cxn modelId="{CDB8F1B2-146D-4EBF-B3C8-443A2DA1E4A1}" srcId="{5B139586-EEDA-48D6-98C7-EBD2C3083918}" destId="{9CF50662-3788-43B6-8DC2-706D38CC092D}" srcOrd="3" destOrd="0" parTransId="{26F545F6-9A7C-4014-8EB3-9B0066B2DBC0}" sibTransId="{13542DB4-32EE-4AA2-89B8-BD2D0263B28F}"/>
    <dgm:cxn modelId="{2468D044-095C-4DEA-BD85-06EE07CE1949}" type="presOf" srcId="{2A831480-1918-40C1-86D0-E26885B5A91C}" destId="{0D67EFAA-F558-42E3-86E3-49CEE59C3F7F}" srcOrd="1" destOrd="0" presId="urn:microsoft.com/office/officeart/2005/8/layout/pyramid1"/>
    <dgm:cxn modelId="{C15F840C-6064-4704-986A-8D3C0F8FA051}" srcId="{5B139586-EEDA-48D6-98C7-EBD2C3083918}" destId="{DFED4EA8-16D3-47E4-9CE8-60D99039AA35}" srcOrd="5" destOrd="0" parTransId="{DEA7887F-7842-4445-8884-ED3E050080A3}" sibTransId="{55527864-FE65-4ACD-9ADA-2EE49E46B914}"/>
    <dgm:cxn modelId="{0112E526-9616-46A8-A630-3E8CA8307C56}" srcId="{5B139586-EEDA-48D6-98C7-EBD2C3083918}" destId="{71B91E48-9606-452A-9B92-349D1359E3BA}" srcOrd="9" destOrd="0" parTransId="{281F81B7-B53A-4A99-884C-777A0805FFE7}" sibTransId="{89B44A89-1918-44A2-A8D9-1698FA4677B9}"/>
    <dgm:cxn modelId="{0B39827B-5F4D-44C7-A1A9-DE8EFA3F16CA}" type="presOf" srcId="{2F52489A-8788-46A2-806B-5AFF5B8EE255}" destId="{24005080-CF87-4576-A1E6-5FEEDCE62AD7}" srcOrd="0" destOrd="0" presId="urn:microsoft.com/office/officeart/2005/8/layout/pyramid1"/>
    <dgm:cxn modelId="{B6DA5993-6C8E-4A39-8996-1D72D6D18386}" type="presOf" srcId="{8E213DCB-34E6-4813-97B1-50474A6ACD64}" destId="{C6144776-C907-4E4D-9003-2B703392F495}" srcOrd="1" destOrd="0" presId="urn:microsoft.com/office/officeart/2005/8/layout/pyramid1"/>
    <dgm:cxn modelId="{3018E7C7-8B44-4E9E-864B-3079AC470B26}" type="presOf" srcId="{18618A32-A206-4BC4-83DE-6A2503B51F74}" destId="{D3A509E0-88E3-42AF-9322-4D98D507598B}" srcOrd="0" destOrd="0" presId="urn:microsoft.com/office/officeart/2005/8/layout/pyramid1"/>
    <dgm:cxn modelId="{0241CAE5-2DCC-4041-A114-EBD05CD927F7}" type="presOf" srcId="{8E213DCB-34E6-4813-97B1-50474A6ACD64}" destId="{12D20AD3-9BE0-4097-AC88-A9D0358058F2}" srcOrd="0" destOrd="0" presId="urn:microsoft.com/office/officeart/2005/8/layout/pyramid1"/>
    <dgm:cxn modelId="{966B81A0-69FC-44F2-979C-41FA49D31F64}" type="presParOf" srcId="{82E7F088-97E1-4C1E-9A55-322FB7932C94}" destId="{371511D9-A117-48E6-B161-B5DB6DD5D686}" srcOrd="0" destOrd="0" presId="urn:microsoft.com/office/officeart/2005/8/layout/pyramid1"/>
    <dgm:cxn modelId="{ED29E2B4-6655-4214-BF8F-701DB6810154}" type="presParOf" srcId="{371511D9-A117-48E6-B161-B5DB6DD5D686}" destId="{D3A509E0-88E3-42AF-9322-4D98D507598B}" srcOrd="0" destOrd="0" presId="urn:microsoft.com/office/officeart/2005/8/layout/pyramid1"/>
    <dgm:cxn modelId="{D0A71794-07AC-46D4-9824-1033BE7E4CBA}" type="presParOf" srcId="{371511D9-A117-48E6-B161-B5DB6DD5D686}" destId="{E7B02C00-FECF-484D-B9E5-26F161E086BE}" srcOrd="1" destOrd="0" presId="urn:microsoft.com/office/officeart/2005/8/layout/pyramid1"/>
    <dgm:cxn modelId="{24BFAB15-8CCD-45EE-874E-95BBD861D904}" type="presParOf" srcId="{82E7F088-97E1-4C1E-9A55-322FB7932C94}" destId="{F96636E5-FAD7-4E81-BE0F-50E59615BA8D}" srcOrd="1" destOrd="0" presId="urn:microsoft.com/office/officeart/2005/8/layout/pyramid1"/>
    <dgm:cxn modelId="{F52FA939-E094-4277-A4D0-99F4A087091D}" type="presParOf" srcId="{F96636E5-FAD7-4E81-BE0F-50E59615BA8D}" destId="{9E335A73-9A06-4BE7-BA90-D154D3EC5542}" srcOrd="0" destOrd="0" presId="urn:microsoft.com/office/officeart/2005/8/layout/pyramid1"/>
    <dgm:cxn modelId="{B92AE0F7-08AA-4A46-B32C-846B2B62375B}" type="presParOf" srcId="{F96636E5-FAD7-4E81-BE0F-50E59615BA8D}" destId="{13943728-A314-4BC5-823B-EDD8ADBA4326}" srcOrd="1" destOrd="0" presId="urn:microsoft.com/office/officeart/2005/8/layout/pyramid1"/>
    <dgm:cxn modelId="{372EFFF0-D906-4804-85B1-476BD5F7E9ED}" type="presParOf" srcId="{82E7F088-97E1-4C1E-9A55-322FB7932C94}" destId="{E24212D5-1069-4A56-BB1D-6F7AE8E8C49A}" srcOrd="2" destOrd="0" presId="urn:microsoft.com/office/officeart/2005/8/layout/pyramid1"/>
    <dgm:cxn modelId="{B1C2BF19-7546-4E81-936C-E679BC58221D}" type="presParOf" srcId="{E24212D5-1069-4A56-BB1D-6F7AE8E8C49A}" destId="{276D0DC0-58A2-437F-BA28-F61081F1386B}" srcOrd="0" destOrd="0" presId="urn:microsoft.com/office/officeart/2005/8/layout/pyramid1"/>
    <dgm:cxn modelId="{ED3F234E-1176-4CAE-9533-A353B535B4BE}" type="presParOf" srcId="{E24212D5-1069-4A56-BB1D-6F7AE8E8C49A}" destId="{0D67EFAA-F558-42E3-86E3-49CEE59C3F7F}" srcOrd="1" destOrd="0" presId="urn:microsoft.com/office/officeart/2005/8/layout/pyramid1"/>
    <dgm:cxn modelId="{9D697681-894C-40CA-9653-D25051EAE9E6}" type="presParOf" srcId="{82E7F088-97E1-4C1E-9A55-322FB7932C94}" destId="{837B85B7-6287-4EEA-8AF3-D92ED218510E}" srcOrd="3" destOrd="0" presId="urn:microsoft.com/office/officeart/2005/8/layout/pyramid1"/>
    <dgm:cxn modelId="{6C72C1B1-8291-40E9-A3F5-C3228BA1212E}" type="presParOf" srcId="{837B85B7-6287-4EEA-8AF3-D92ED218510E}" destId="{60637608-A488-45ED-BCD1-6CE4B14EC213}" srcOrd="0" destOrd="0" presId="urn:microsoft.com/office/officeart/2005/8/layout/pyramid1"/>
    <dgm:cxn modelId="{6AC87CCD-1404-470A-B619-51C356DB95E3}" type="presParOf" srcId="{837B85B7-6287-4EEA-8AF3-D92ED218510E}" destId="{1D82713E-D80C-4053-BE84-78BA72EF3899}" srcOrd="1" destOrd="0" presId="urn:microsoft.com/office/officeart/2005/8/layout/pyramid1"/>
    <dgm:cxn modelId="{D884F774-F6D9-4120-B900-5EB1D597BFC8}" type="presParOf" srcId="{82E7F088-97E1-4C1E-9A55-322FB7932C94}" destId="{BCF9DD4C-B926-491C-8CC4-F2900E038AB1}" srcOrd="4" destOrd="0" presId="urn:microsoft.com/office/officeart/2005/8/layout/pyramid1"/>
    <dgm:cxn modelId="{91AD98FC-333E-4777-9965-70CB236B0481}" type="presParOf" srcId="{BCF9DD4C-B926-491C-8CC4-F2900E038AB1}" destId="{12D20AD3-9BE0-4097-AC88-A9D0358058F2}" srcOrd="0" destOrd="0" presId="urn:microsoft.com/office/officeart/2005/8/layout/pyramid1"/>
    <dgm:cxn modelId="{B17B2622-EEE1-4730-BC41-4CBE6440E2C9}" type="presParOf" srcId="{BCF9DD4C-B926-491C-8CC4-F2900E038AB1}" destId="{C6144776-C907-4E4D-9003-2B703392F495}" srcOrd="1" destOrd="0" presId="urn:microsoft.com/office/officeart/2005/8/layout/pyramid1"/>
    <dgm:cxn modelId="{29FB20B3-6351-4916-9751-CBA28CC7BFEB}" type="presParOf" srcId="{82E7F088-97E1-4C1E-9A55-322FB7932C94}" destId="{5A0A5B02-DF65-4688-9F3E-7B3685421B1C}" srcOrd="5" destOrd="0" presId="urn:microsoft.com/office/officeart/2005/8/layout/pyramid1"/>
    <dgm:cxn modelId="{9591B1DC-9B72-47A8-8B87-CA50B4B605FB}" type="presParOf" srcId="{5A0A5B02-DF65-4688-9F3E-7B3685421B1C}" destId="{3A6FBC97-30A4-49E1-BD4B-37CE7BCB3692}" srcOrd="0" destOrd="0" presId="urn:microsoft.com/office/officeart/2005/8/layout/pyramid1"/>
    <dgm:cxn modelId="{A73720BF-DDDF-4961-A8B7-79493CAFE4E1}" type="presParOf" srcId="{5A0A5B02-DF65-4688-9F3E-7B3685421B1C}" destId="{85084FC5-1F6C-4AAD-8604-7D4B9FA1BCC7}" srcOrd="1" destOrd="0" presId="urn:microsoft.com/office/officeart/2005/8/layout/pyramid1"/>
    <dgm:cxn modelId="{9BD2C950-923D-4C91-8A6F-693EFE3C8FFD}" type="presParOf" srcId="{82E7F088-97E1-4C1E-9A55-322FB7932C94}" destId="{CE36CDD4-66D3-4B23-8EE4-D2042C91F4A8}" srcOrd="6" destOrd="0" presId="urn:microsoft.com/office/officeart/2005/8/layout/pyramid1"/>
    <dgm:cxn modelId="{35BFB569-B5F5-47AA-A7D5-F834FBAE9B9F}" type="presParOf" srcId="{CE36CDD4-66D3-4B23-8EE4-D2042C91F4A8}" destId="{24005080-CF87-4576-A1E6-5FEEDCE62AD7}" srcOrd="0" destOrd="0" presId="urn:microsoft.com/office/officeart/2005/8/layout/pyramid1"/>
    <dgm:cxn modelId="{E58CD8DD-9754-4060-B8E1-D35B4C5D92D7}" type="presParOf" srcId="{CE36CDD4-66D3-4B23-8EE4-D2042C91F4A8}" destId="{7BFE001A-A9E4-453A-87D2-18476F1C2775}" srcOrd="1" destOrd="0" presId="urn:microsoft.com/office/officeart/2005/8/layout/pyramid1"/>
    <dgm:cxn modelId="{72749911-2793-44BF-B7E1-7825A1FAC8CF}" type="presParOf" srcId="{82E7F088-97E1-4C1E-9A55-322FB7932C94}" destId="{5395CA59-B76F-4E14-9A2A-A879730ECD11}" srcOrd="7" destOrd="0" presId="urn:microsoft.com/office/officeart/2005/8/layout/pyramid1"/>
    <dgm:cxn modelId="{72350C00-A511-48B7-8027-DE2EE044F380}" type="presParOf" srcId="{5395CA59-B76F-4E14-9A2A-A879730ECD11}" destId="{C7E672A3-57ED-4A92-95EC-344F321DF422}" srcOrd="0" destOrd="0" presId="urn:microsoft.com/office/officeart/2005/8/layout/pyramid1"/>
    <dgm:cxn modelId="{F44A71DA-E6C2-4A28-BA05-8309E0316EC9}" type="presParOf" srcId="{5395CA59-B76F-4E14-9A2A-A879730ECD11}" destId="{E4C9A308-35D9-4CE6-9724-93B8FBDE6908}" srcOrd="1" destOrd="0" presId="urn:microsoft.com/office/officeart/2005/8/layout/pyramid1"/>
    <dgm:cxn modelId="{DE17297E-DBC0-4337-BCD0-8D390721E578}" type="presParOf" srcId="{82E7F088-97E1-4C1E-9A55-322FB7932C94}" destId="{05FF75BA-BED6-4E2F-A70C-3356AACEA374}" srcOrd="8" destOrd="0" presId="urn:microsoft.com/office/officeart/2005/8/layout/pyramid1"/>
    <dgm:cxn modelId="{994C34E3-BF7D-4E65-9000-67E2274B9405}" type="presParOf" srcId="{05FF75BA-BED6-4E2F-A70C-3356AACEA374}" destId="{B9C9DD22-F933-4548-A0E7-DBB6B535DE1C}" srcOrd="0" destOrd="0" presId="urn:microsoft.com/office/officeart/2005/8/layout/pyramid1"/>
    <dgm:cxn modelId="{D1E92DA5-BAAC-41A3-830F-717A345FC0E7}" type="presParOf" srcId="{05FF75BA-BED6-4E2F-A70C-3356AACEA374}" destId="{3DCA414A-2287-4C63-9E59-F2DBA8BEC949}" srcOrd="1" destOrd="0" presId="urn:microsoft.com/office/officeart/2005/8/layout/pyramid1"/>
    <dgm:cxn modelId="{CE54ABE8-9189-4BB8-B4A7-D3C1BC5361FA}" type="presParOf" srcId="{82E7F088-97E1-4C1E-9A55-322FB7932C94}" destId="{E1104067-BBC5-4873-B43E-CEB8539D4112}" srcOrd="9" destOrd="0" presId="urn:microsoft.com/office/officeart/2005/8/layout/pyramid1"/>
    <dgm:cxn modelId="{99FBC826-074E-4AE3-851A-7C80601D0468}" type="presParOf" srcId="{E1104067-BBC5-4873-B43E-CEB8539D4112}" destId="{4A83F78B-E80B-4888-899E-5AE304BD4AE8}" srcOrd="0" destOrd="0" presId="urn:microsoft.com/office/officeart/2005/8/layout/pyramid1"/>
    <dgm:cxn modelId="{317CD5E4-CB8E-4F91-A54D-66F817FF354E}" type="presParOf" srcId="{E1104067-BBC5-4873-B43E-CEB8539D4112}" destId="{B87525EB-F5A3-44E8-87E0-AE723C446FB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ECB9DF9-6E1C-4BF7-873E-F09178603636}" type="doc">
      <dgm:prSet loTypeId="urn:microsoft.com/office/officeart/2005/8/layout/radial4" loCatId="relationship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20C8A0EB-7A9E-495A-B84B-A04B1CA84C33}">
      <dgm:prSet phldrT="[Text]"/>
      <dgm:spPr/>
      <dgm:t>
        <a:bodyPr/>
        <a:lstStyle/>
        <a:p>
          <a:r>
            <a:rPr lang="sr-Cyrl-RS" dirty="0" smtClean="0"/>
            <a:t>Политичка моћ глобалних корпорација</a:t>
          </a:r>
          <a:endParaRPr lang="sr-Cyrl-RS" dirty="0"/>
        </a:p>
      </dgm:t>
    </dgm:pt>
    <dgm:pt modelId="{437220F7-086D-4807-9130-65BE0D1340C2}" type="parTrans" cxnId="{5025CA6E-6B08-41F8-AB0C-71387BD20E6D}">
      <dgm:prSet/>
      <dgm:spPr/>
      <dgm:t>
        <a:bodyPr/>
        <a:lstStyle/>
        <a:p>
          <a:endParaRPr lang="sr-Cyrl-RS"/>
        </a:p>
      </dgm:t>
    </dgm:pt>
    <dgm:pt modelId="{6DB68A5E-CEDE-4F2E-B708-D621E522FA8E}" type="sibTrans" cxnId="{5025CA6E-6B08-41F8-AB0C-71387BD20E6D}">
      <dgm:prSet/>
      <dgm:spPr/>
      <dgm:t>
        <a:bodyPr/>
        <a:lstStyle/>
        <a:p>
          <a:endParaRPr lang="sr-Cyrl-RS"/>
        </a:p>
      </dgm:t>
    </dgm:pt>
    <dgm:pt modelId="{15349C31-1863-4DF0-BC80-DC2A3A134DC1}">
      <dgm:prSet phldrT="[Text]"/>
      <dgm:spPr/>
      <dgm:t>
        <a:bodyPr/>
        <a:lstStyle/>
        <a:p>
          <a:r>
            <a:rPr lang="sr-Cyrl-RS" dirty="0" smtClean="0"/>
            <a:t>Водеће личности глобалних корпорација држе фактичке полуге утицаја и моћи широм света (</a:t>
          </a:r>
          <a:r>
            <a:rPr lang="sr-Cyrl-RS" i="1" dirty="0" smtClean="0"/>
            <a:t>фактократија</a:t>
          </a:r>
          <a:r>
            <a:rPr lang="sr-Cyrl-RS" dirty="0" smtClean="0"/>
            <a:t>)</a:t>
          </a:r>
          <a:endParaRPr lang="sr-Cyrl-RS" dirty="0"/>
        </a:p>
      </dgm:t>
    </dgm:pt>
    <dgm:pt modelId="{D6664723-0D1F-40E1-8024-A41E7E50793B}" type="parTrans" cxnId="{134A7779-21E0-4EF4-BE73-DB10E047BACE}">
      <dgm:prSet/>
      <dgm:spPr/>
      <dgm:t>
        <a:bodyPr/>
        <a:lstStyle/>
        <a:p>
          <a:endParaRPr lang="sr-Cyrl-RS"/>
        </a:p>
      </dgm:t>
    </dgm:pt>
    <dgm:pt modelId="{17F756EE-8FB0-4571-A1FD-BB3784DEB6C7}" type="sibTrans" cxnId="{134A7779-21E0-4EF4-BE73-DB10E047BACE}">
      <dgm:prSet/>
      <dgm:spPr/>
      <dgm:t>
        <a:bodyPr/>
        <a:lstStyle/>
        <a:p>
          <a:endParaRPr lang="sr-Cyrl-RS"/>
        </a:p>
      </dgm:t>
    </dgm:pt>
    <dgm:pt modelId="{8E90D424-553C-4E4B-9B68-0D6219FB6E8A}">
      <dgm:prSet phldrT="[Text]"/>
      <dgm:spPr/>
      <dgm:t>
        <a:bodyPr/>
        <a:lstStyle/>
        <a:p>
          <a:r>
            <a:rPr lang="sr-Cyrl-RS" dirty="0" smtClean="0"/>
            <a:t>Политички престиж неке државе у свету неретко се поистовећује са снагом глобалних корпорација са седиштем у тој држави</a:t>
          </a:r>
          <a:endParaRPr lang="sr-Cyrl-RS" dirty="0"/>
        </a:p>
      </dgm:t>
    </dgm:pt>
    <dgm:pt modelId="{61930552-4478-4E20-A19D-AD38EA3102E1}" type="parTrans" cxnId="{497A11AF-C8FE-47A9-B3A4-CC9E46A07C61}">
      <dgm:prSet/>
      <dgm:spPr/>
      <dgm:t>
        <a:bodyPr/>
        <a:lstStyle/>
        <a:p>
          <a:endParaRPr lang="sr-Cyrl-RS"/>
        </a:p>
      </dgm:t>
    </dgm:pt>
    <dgm:pt modelId="{99D125CF-0779-4A9E-A54D-72BBFC885915}" type="sibTrans" cxnId="{497A11AF-C8FE-47A9-B3A4-CC9E46A07C61}">
      <dgm:prSet/>
      <dgm:spPr/>
      <dgm:t>
        <a:bodyPr/>
        <a:lstStyle/>
        <a:p>
          <a:endParaRPr lang="sr-Cyrl-RS"/>
        </a:p>
      </dgm:t>
    </dgm:pt>
    <dgm:pt modelId="{8006ABAD-EA82-4BE8-B2C5-5C5707CA7030}">
      <dgm:prSet phldrT="[Text]"/>
      <dgm:spPr/>
      <dgm:t>
        <a:bodyPr/>
        <a:lstStyle/>
        <a:p>
          <a:r>
            <a:rPr lang="sr-Cyrl-RS" dirty="0" smtClean="0"/>
            <a:t>Економска снага глобалних корпорација омогућава им утицај на обликовање политичких и правних система националних држава на начин да њихови приватни (корпоративни) интереси буду максимално заштићени (</a:t>
          </a:r>
          <a:r>
            <a:rPr lang="sr-Cyrl-RS" i="1" dirty="0" smtClean="0"/>
            <a:t>корпоратократија</a:t>
          </a:r>
          <a:r>
            <a:rPr lang="sr-Cyrl-RS" dirty="0" smtClean="0"/>
            <a:t>)</a:t>
          </a:r>
          <a:endParaRPr lang="sr-Cyrl-RS" dirty="0"/>
        </a:p>
      </dgm:t>
    </dgm:pt>
    <dgm:pt modelId="{32043AC4-137B-4D96-9F27-E8E155FD7E81}" type="parTrans" cxnId="{13A4DF7B-2759-4CE6-97C1-1134E7A276C9}">
      <dgm:prSet/>
      <dgm:spPr/>
      <dgm:t>
        <a:bodyPr/>
        <a:lstStyle/>
        <a:p>
          <a:endParaRPr lang="sr-Cyrl-RS"/>
        </a:p>
      </dgm:t>
    </dgm:pt>
    <dgm:pt modelId="{95C1FC05-378A-478D-8C7B-34DE5980F58C}" type="sibTrans" cxnId="{13A4DF7B-2759-4CE6-97C1-1134E7A276C9}">
      <dgm:prSet/>
      <dgm:spPr/>
      <dgm:t>
        <a:bodyPr/>
        <a:lstStyle/>
        <a:p>
          <a:endParaRPr lang="sr-Cyrl-RS"/>
        </a:p>
      </dgm:t>
    </dgm:pt>
    <dgm:pt modelId="{E694568F-ADC6-401E-A5F1-E1D49131C424}" type="pres">
      <dgm:prSet presAssocID="{CECB9DF9-6E1C-4BF7-873E-F0917860363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9A1EFA35-8361-4F50-9A4E-C68B16BB9CEF}" type="pres">
      <dgm:prSet presAssocID="{20C8A0EB-7A9E-495A-B84B-A04B1CA84C33}" presName="centerShape" presStyleLbl="node0" presStyleIdx="0" presStyleCnt="1"/>
      <dgm:spPr/>
      <dgm:t>
        <a:bodyPr/>
        <a:lstStyle/>
        <a:p>
          <a:endParaRPr lang="sr-Cyrl-RS"/>
        </a:p>
      </dgm:t>
    </dgm:pt>
    <dgm:pt modelId="{5E7EBAFA-EDBE-4BC3-AC23-172C4A82F459}" type="pres">
      <dgm:prSet presAssocID="{D6664723-0D1F-40E1-8024-A41E7E50793B}" presName="parTrans" presStyleLbl="bgSibTrans2D1" presStyleIdx="0" presStyleCnt="3"/>
      <dgm:spPr/>
      <dgm:t>
        <a:bodyPr/>
        <a:lstStyle/>
        <a:p>
          <a:endParaRPr lang="sr-Cyrl-RS"/>
        </a:p>
      </dgm:t>
    </dgm:pt>
    <dgm:pt modelId="{8F6ADF97-AC2D-481A-B6E9-01CAC2105BE8}" type="pres">
      <dgm:prSet presAssocID="{15349C31-1863-4DF0-BC80-DC2A3A134DC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09E36D96-D113-4875-822F-C487A4A5CA59}" type="pres">
      <dgm:prSet presAssocID="{61930552-4478-4E20-A19D-AD38EA3102E1}" presName="parTrans" presStyleLbl="bgSibTrans2D1" presStyleIdx="1" presStyleCnt="3"/>
      <dgm:spPr/>
      <dgm:t>
        <a:bodyPr/>
        <a:lstStyle/>
        <a:p>
          <a:endParaRPr lang="sr-Cyrl-RS"/>
        </a:p>
      </dgm:t>
    </dgm:pt>
    <dgm:pt modelId="{F6DE54FD-4588-4ABE-BB26-66F179D3B33E}" type="pres">
      <dgm:prSet presAssocID="{8E90D424-553C-4E4B-9B68-0D6219FB6E8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8A8DC43-1529-43F3-9724-6D0514FA22D7}" type="pres">
      <dgm:prSet presAssocID="{32043AC4-137B-4D96-9F27-E8E155FD7E81}" presName="parTrans" presStyleLbl="bgSibTrans2D1" presStyleIdx="2" presStyleCnt="3"/>
      <dgm:spPr/>
      <dgm:t>
        <a:bodyPr/>
        <a:lstStyle/>
        <a:p>
          <a:endParaRPr lang="sr-Cyrl-RS"/>
        </a:p>
      </dgm:t>
    </dgm:pt>
    <dgm:pt modelId="{9C68E113-73E3-499C-AC11-3D525BD8B074}" type="pres">
      <dgm:prSet presAssocID="{8006ABAD-EA82-4BE8-B2C5-5C5707CA703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497A11AF-C8FE-47A9-B3A4-CC9E46A07C61}" srcId="{20C8A0EB-7A9E-495A-B84B-A04B1CA84C33}" destId="{8E90D424-553C-4E4B-9B68-0D6219FB6E8A}" srcOrd="1" destOrd="0" parTransId="{61930552-4478-4E20-A19D-AD38EA3102E1}" sibTransId="{99D125CF-0779-4A9E-A54D-72BBFC885915}"/>
    <dgm:cxn modelId="{B962C746-6DF4-433E-91D2-92E2523F13C1}" type="presOf" srcId="{CECB9DF9-6E1C-4BF7-873E-F09178603636}" destId="{E694568F-ADC6-401E-A5F1-E1D49131C424}" srcOrd="0" destOrd="0" presId="urn:microsoft.com/office/officeart/2005/8/layout/radial4"/>
    <dgm:cxn modelId="{61607AFD-EF80-4587-8D49-CA161B20B936}" type="presOf" srcId="{8E90D424-553C-4E4B-9B68-0D6219FB6E8A}" destId="{F6DE54FD-4588-4ABE-BB26-66F179D3B33E}" srcOrd="0" destOrd="0" presId="urn:microsoft.com/office/officeart/2005/8/layout/radial4"/>
    <dgm:cxn modelId="{64129C0E-864C-4DD2-B02A-C54EEBF2CEA2}" type="presOf" srcId="{20C8A0EB-7A9E-495A-B84B-A04B1CA84C33}" destId="{9A1EFA35-8361-4F50-9A4E-C68B16BB9CEF}" srcOrd="0" destOrd="0" presId="urn:microsoft.com/office/officeart/2005/8/layout/radial4"/>
    <dgm:cxn modelId="{69ADCD30-C49E-48BB-A967-16AE686A215E}" type="presOf" srcId="{32043AC4-137B-4D96-9F27-E8E155FD7E81}" destId="{E8A8DC43-1529-43F3-9724-6D0514FA22D7}" srcOrd="0" destOrd="0" presId="urn:microsoft.com/office/officeart/2005/8/layout/radial4"/>
    <dgm:cxn modelId="{13A4DF7B-2759-4CE6-97C1-1134E7A276C9}" srcId="{20C8A0EB-7A9E-495A-B84B-A04B1CA84C33}" destId="{8006ABAD-EA82-4BE8-B2C5-5C5707CA7030}" srcOrd="2" destOrd="0" parTransId="{32043AC4-137B-4D96-9F27-E8E155FD7E81}" sibTransId="{95C1FC05-378A-478D-8C7B-34DE5980F58C}"/>
    <dgm:cxn modelId="{B01D2989-B818-4C92-B327-FB7E372EC405}" type="presOf" srcId="{61930552-4478-4E20-A19D-AD38EA3102E1}" destId="{09E36D96-D113-4875-822F-C487A4A5CA59}" srcOrd="0" destOrd="0" presId="urn:microsoft.com/office/officeart/2005/8/layout/radial4"/>
    <dgm:cxn modelId="{7A96FBFB-757D-411F-9C30-623DE6667D56}" type="presOf" srcId="{D6664723-0D1F-40E1-8024-A41E7E50793B}" destId="{5E7EBAFA-EDBE-4BC3-AC23-172C4A82F459}" srcOrd="0" destOrd="0" presId="urn:microsoft.com/office/officeart/2005/8/layout/radial4"/>
    <dgm:cxn modelId="{C34866CF-9292-4B9A-A8E6-7CC0509DEAEA}" type="presOf" srcId="{8006ABAD-EA82-4BE8-B2C5-5C5707CA7030}" destId="{9C68E113-73E3-499C-AC11-3D525BD8B074}" srcOrd="0" destOrd="0" presId="urn:microsoft.com/office/officeart/2005/8/layout/radial4"/>
    <dgm:cxn modelId="{134A7779-21E0-4EF4-BE73-DB10E047BACE}" srcId="{20C8A0EB-7A9E-495A-B84B-A04B1CA84C33}" destId="{15349C31-1863-4DF0-BC80-DC2A3A134DC1}" srcOrd="0" destOrd="0" parTransId="{D6664723-0D1F-40E1-8024-A41E7E50793B}" sibTransId="{17F756EE-8FB0-4571-A1FD-BB3784DEB6C7}"/>
    <dgm:cxn modelId="{5025CA6E-6B08-41F8-AB0C-71387BD20E6D}" srcId="{CECB9DF9-6E1C-4BF7-873E-F09178603636}" destId="{20C8A0EB-7A9E-495A-B84B-A04B1CA84C33}" srcOrd="0" destOrd="0" parTransId="{437220F7-086D-4807-9130-65BE0D1340C2}" sibTransId="{6DB68A5E-CEDE-4F2E-B708-D621E522FA8E}"/>
    <dgm:cxn modelId="{2883066A-2901-4416-98DB-763E1E1266FF}" type="presOf" srcId="{15349C31-1863-4DF0-BC80-DC2A3A134DC1}" destId="{8F6ADF97-AC2D-481A-B6E9-01CAC2105BE8}" srcOrd="0" destOrd="0" presId="urn:microsoft.com/office/officeart/2005/8/layout/radial4"/>
    <dgm:cxn modelId="{A3EDE229-98DD-4AD5-AECE-73053BD027E2}" type="presParOf" srcId="{E694568F-ADC6-401E-A5F1-E1D49131C424}" destId="{9A1EFA35-8361-4F50-9A4E-C68B16BB9CEF}" srcOrd="0" destOrd="0" presId="urn:microsoft.com/office/officeart/2005/8/layout/radial4"/>
    <dgm:cxn modelId="{FAE6ABEA-40BF-4085-A594-4E46C7D6AAF3}" type="presParOf" srcId="{E694568F-ADC6-401E-A5F1-E1D49131C424}" destId="{5E7EBAFA-EDBE-4BC3-AC23-172C4A82F459}" srcOrd="1" destOrd="0" presId="urn:microsoft.com/office/officeart/2005/8/layout/radial4"/>
    <dgm:cxn modelId="{1834B12B-183B-41E6-8F22-6C51954EE715}" type="presParOf" srcId="{E694568F-ADC6-401E-A5F1-E1D49131C424}" destId="{8F6ADF97-AC2D-481A-B6E9-01CAC2105BE8}" srcOrd="2" destOrd="0" presId="urn:microsoft.com/office/officeart/2005/8/layout/radial4"/>
    <dgm:cxn modelId="{E46F5F62-DA5E-48AC-A451-5CB15CA25496}" type="presParOf" srcId="{E694568F-ADC6-401E-A5F1-E1D49131C424}" destId="{09E36D96-D113-4875-822F-C487A4A5CA59}" srcOrd="3" destOrd="0" presId="urn:microsoft.com/office/officeart/2005/8/layout/radial4"/>
    <dgm:cxn modelId="{AD0AF218-A251-4D40-BE22-A526BE27D130}" type="presParOf" srcId="{E694568F-ADC6-401E-A5F1-E1D49131C424}" destId="{F6DE54FD-4588-4ABE-BB26-66F179D3B33E}" srcOrd="4" destOrd="0" presId="urn:microsoft.com/office/officeart/2005/8/layout/radial4"/>
    <dgm:cxn modelId="{FC501C01-FEBA-4957-A1FD-FEDC471942F9}" type="presParOf" srcId="{E694568F-ADC6-401E-A5F1-E1D49131C424}" destId="{E8A8DC43-1529-43F3-9724-6D0514FA22D7}" srcOrd="5" destOrd="0" presId="urn:microsoft.com/office/officeart/2005/8/layout/radial4"/>
    <dgm:cxn modelId="{E1DA640A-5B74-4DFF-96F2-DE64BAD2D03B}" type="presParOf" srcId="{E694568F-ADC6-401E-A5F1-E1D49131C424}" destId="{9C68E113-73E3-499C-AC11-3D525BD8B07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27F75B6-A105-4740-B59E-E5E0A5F1C8DD}" type="doc">
      <dgm:prSet loTypeId="urn:microsoft.com/office/officeart/2005/8/layout/hList9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030CB6EB-D4EE-4A98-ACD1-B26E27039B3F}">
      <dgm:prSet phldrT="[Text]"/>
      <dgm:spPr/>
      <dgm:t>
        <a:bodyPr/>
        <a:lstStyle/>
        <a:p>
          <a:r>
            <a:rPr lang="sr-Cyrl-RS" dirty="0" smtClean="0"/>
            <a:t>Монополско и олигополско позиционирање на тржишту</a:t>
          </a:r>
          <a:endParaRPr lang="sr-Cyrl-RS" dirty="0"/>
        </a:p>
      </dgm:t>
    </dgm:pt>
    <dgm:pt modelId="{9A3C4959-DE38-4E52-829A-ED3562D550C6}" type="parTrans" cxnId="{693001ED-5B26-467F-AF19-3DEED990568E}">
      <dgm:prSet/>
      <dgm:spPr/>
      <dgm:t>
        <a:bodyPr/>
        <a:lstStyle/>
        <a:p>
          <a:endParaRPr lang="sr-Cyrl-RS"/>
        </a:p>
      </dgm:t>
    </dgm:pt>
    <dgm:pt modelId="{E0B078E3-92E8-44FD-A9D2-A12F804A82D9}" type="sibTrans" cxnId="{693001ED-5B26-467F-AF19-3DEED990568E}">
      <dgm:prSet/>
      <dgm:spPr/>
      <dgm:t>
        <a:bodyPr/>
        <a:lstStyle/>
        <a:p>
          <a:endParaRPr lang="sr-Cyrl-RS"/>
        </a:p>
      </dgm:t>
    </dgm:pt>
    <dgm:pt modelId="{A9FBDF00-E0C6-4F39-836E-1CCDAA1C1B55}">
      <dgm:prSet phldrT="[Text]"/>
      <dgm:spPr/>
      <dgm:t>
        <a:bodyPr/>
        <a:lstStyle/>
        <a:p>
          <a:r>
            <a:rPr lang="sr-Cyrl-RS" dirty="0" smtClean="0"/>
            <a:t>Глобалне корпорације склоне су заузимању монополских позиција на националним тржиштима које им осигуравају </a:t>
          </a:r>
          <a:r>
            <a:rPr lang="sr-Cyrl-RS" dirty="0" smtClean="0"/>
            <a:t>сигуран </a:t>
          </a:r>
          <a:r>
            <a:rPr lang="sr-Cyrl-RS" dirty="0" smtClean="0"/>
            <a:t>профит уз често грубо занемаривање </a:t>
          </a:r>
          <a:r>
            <a:rPr lang="sr-Cyrl-RS" dirty="0" smtClean="0"/>
            <a:t>антимоноплоског националног </a:t>
          </a:r>
          <a:r>
            <a:rPr lang="sr-Cyrl-RS" dirty="0" smtClean="0"/>
            <a:t>законодавства</a:t>
          </a:r>
          <a:endParaRPr lang="sr-Cyrl-RS" dirty="0"/>
        </a:p>
      </dgm:t>
    </dgm:pt>
    <dgm:pt modelId="{6A4A8D2B-0291-4C78-B9B0-4BBCA093108F}" type="parTrans" cxnId="{C601F81F-A921-4273-8A83-18B10193F5E1}">
      <dgm:prSet/>
      <dgm:spPr/>
      <dgm:t>
        <a:bodyPr/>
        <a:lstStyle/>
        <a:p>
          <a:endParaRPr lang="sr-Cyrl-RS"/>
        </a:p>
      </dgm:t>
    </dgm:pt>
    <dgm:pt modelId="{CB3FDC5D-3B24-4113-A2D6-9AC8EC28BFCC}" type="sibTrans" cxnId="{C601F81F-A921-4273-8A83-18B10193F5E1}">
      <dgm:prSet/>
      <dgm:spPr/>
      <dgm:t>
        <a:bodyPr/>
        <a:lstStyle/>
        <a:p>
          <a:endParaRPr lang="sr-Cyrl-RS"/>
        </a:p>
      </dgm:t>
    </dgm:pt>
    <dgm:pt modelId="{C0A9D556-7715-4F49-BF49-9355DC66222E}">
      <dgm:prSet phldrT="[Text]"/>
      <dgm:spPr/>
      <dgm:t>
        <a:bodyPr/>
        <a:lstStyle/>
        <a:p>
          <a:r>
            <a:rPr lang="sr-Cyrl-RS" dirty="0" smtClean="0"/>
            <a:t>Због економско-политичког утицаја глобалних корпорација избегавање </a:t>
          </a:r>
          <a:r>
            <a:rPr lang="sr-Cyrl-RS" dirty="0" smtClean="0"/>
            <a:t>поштовања </a:t>
          </a:r>
          <a:r>
            <a:rPr lang="sr-Cyrl-RS" dirty="0" smtClean="0"/>
            <a:t>антимонополске регулативе од стране глобалних корпорација често остаје некажњено, односно прећутно толерисано</a:t>
          </a:r>
          <a:endParaRPr lang="sr-Cyrl-RS" dirty="0"/>
        </a:p>
      </dgm:t>
    </dgm:pt>
    <dgm:pt modelId="{34897FDE-BE2C-48B5-8A6B-AA61D279CEC7}" type="parTrans" cxnId="{91D97A29-6625-4638-AE15-9A9E685CC8BB}">
      <dgm:prSet/>
      <dgm:spPr/>
      <dgm:t>
        <a:bodyPr/>
        <a:lstStyle/>
        <a:p>
          <a:endParaRPr lang="sr-Cyrl-RS"/>
        </a:p>
      </dgm:t>
    </dgm:pt>
    <dgm:pt modelId="{FEA14A7C-30BA-466B-B3C7-79A217443F7D}" type="sibTrans" cxnId="{91D97A29-6625-4638-AE15-9A9E685CC8BB}">
      <dgm:prSet/>
      <dgm:spPr/>
      <dgm:t>
        <a:bodyPr/>
        <a:lstStyle/>
        <a:p>
          <a:endParaRPr lang="sr-Cyrl-RS"/>
        </a:p>
      </dgm:t>
    </dgm:pt>
    <dgm:pt modelId="{47A6A52E-D45F-42F3-8B72-554B270DFD96}">
      <dgm:prSet phldrT="[Text]"/>
      <dgm:spPr/>
      <dgm:t>
        <a:bodyPr/>
        <a:lstStyle/>
        <a:p>
          <a:r>
            <a:rPr lang="sr-Cyrl-RS" dirty="0" smtClean="0"/>
            <a:t>Склоност дехуманизацији процеса рада</a:t>
          </a:r>
          <a:endParaRPr lang="sr-Cyrl-RS" dirty="0"/>
        </a:p>
      </dgm:t>
    </dgm:pt>
    <dgm:pt modelId="{451E6D57-24AF-45B0-AB26-9616C7A47C96}" type="parTrans" cxnId="{B324F98B-2015-4D65-86AF-9A01B272722E}">
      <dgm:prSet/>
      <dgm:spPr/>
      <dgm:t>
        <a:bodyPr/>
        <a:lstStyle/>
        <a:p>
          <a:endParaRPr lang="sr-Cyrl-RS"/>
        </a:p>
      </dgm:t>
    </dgm:pt>
    <dgm:pt modelId="{21E6BF3F-6EF0-40FF-A295-5B0F25D09322}" type="sibTrans" cxnId="{B324F98B-2015-4D65-86AF-9A01B272722E}">
      <dgm:prSet/>
      <dgm:spPr/>
      <dgm:t>
        <a:bodyPr/>
        <a:lstStyle/>
        <a:p>
          <a:endParaRPr lang="sr-Cyrl-RS"/>
        </a:p>
      </dgm:t>
    </dgm:pt>
    <dgm:pt modelId="{A1E5AC52-32AD-4D19-B509-995085B8380C}">
      <dgm:prSet phldrT="[Text]"/>
      <dgm:spPr/>
      <dgm:t>
        <a:bodyPr/>
        <a:lstStyle/>
        <a:p>
          <a:r>
            <a:rPr lang="sr-Cyrl-RS" dirty="0" smtClean="0"/>
            <a:t>Глобалне компаније често су на мети критика да беспризорно експлоатишу јефтину радну снагу у азијским земљама, стављајући похлепу за профитом испред потребе да се услови рада хуманизују</a:t>
          </a:r>
          <a:endParaRPr lang="sr-Cyrl-RS" dirty="0"/>
        </a:p>
      </dgm:t>
    </dgm:pt>
    <dgm:pt modelId="{92F27A89-0DB8-4010-83EA-358CA3870112}" type="parTrans" cxnId="{984C9536-5A83-4BE3-8B5E-EB9B6EFAD38C}">
      <dgm:prSet/>
      <dgm:spPr/>
      <dgm:t>
        <a:bodyPr/>
        <a:lstStyle/>
        <a:p>
          <a:endParaRPr lang="sr-Cyrl-RS"/>
        </a:p>
      </dgm:t>
    </dgm:pt>
    <dgm:pt modelId="{5397913C-D80D-44DA-BFC0-FD0C5C278FC8}" type="sibTrans" cxnId="{984C9536-5A83-4BE3-8B5E-EB9B6EFAD38C}">
      <dgm:prSet/>
      <dgm:spPr/>
      <dgm:t>
        <a:bodyPr/>
        <a:lstStyle/>
        <a:p>
          <a:endParaRPr lang="sr-Cyrl-RS"/>
        </a:p>
      </dgm:t>
    </dgm:pt>
    <dgm:pt modelId="{D089F26F-A2A6-4F3E-A610-B8E3043216DC}">
      <dgm:prSet phldrT="[Text]"/>
      <dgm:spPr/>
      <dgm:t>
        <a:bodyPr/>
        <a:lstStyle/>
        <a:p>
          <a:r>
            <a:rPr lang="sr-Cyrl-RS" dirty="0" smtClean="0"/>
            <a:t>Недостатак еколошке свести</a:t>
          </a:r>
          <a:endParaRPr lang="sr-Cyrl-RS" dirty="0"/>
        </a:p>
      </dgm:t>
    </dgm:pt>
    <dgm:pt modelId="{F63D9DE0-7404-4B54-943B-80A0CBE60C81}" type="parTrans" cxnId="{DD832947-783C-4B29-A0F0-192E8255C514}">
      <dgm:prSet/>
      <dgm:spPr/>
      <dgm:t>
        <a:bodyPr/>
        <a:lstStyle/>
        <a:p>
          <a:endParaRPr lang="sr-Cyrl-RS"/>
        </a:p>
      </dgm:t>
    </dgm:pt>
    <dgm:pt modelId="{9560C9AE-1180-412E-B4CA-276188D73D1C}" type="sibTrans" cxnId="{DD832947-783C-4B29-A0F0-192E8255C514}">
      <dgm:prSet/>
      <dgm:spPr/>
      <dgm:t>
        <a:bodyPr/>
        <a:lstStyle/>
        <a:p>
          <a:endParaRPr lang="sr-Cyrl-RS"/>
        </a:p>
      </dgm:t>
    </dgm:pt>
    <dgm:pt modelId="{ED01EC9B-EF71-4703-B348-AFB2E8DB6185}">
      <dgm:prSet phldrT="[Text]"/>
      <dgm:spPr/>
      <dgm:t>
        <a:bodyPr/>
        <a:lstStyle/>
        <a:p>
          <a:r>
            <a:rPr lang="sr-Cyrl-RS" dirty="0" smtClean="0"/>
            <a:t>Глобалне компније склоне су избегавању одговорности за драстично нарушавање човекове животне срдедине чему су у огромној мери </a:t>
          </a:r>
          <a:r>
            <a:rPr lang="sr-Cyrl-RS" dirty="0" smtClean="0"/>
            <a:t>допринеле</a:t>
          </a:r>
          <a:endParaRPr lang="sr-Cyrl-RS" dirty="0"/>
        </a:p>
      </dgm:t>
    </dgm:pt>
    <dgm:pt modelId="{D7530BC7-9EA6-4C6C-8CE5-9788CFA3E100}" type="parTrans" cxnId="{C1B50F9E-D819-44DB-AFB9-3C6A3368E78E}">
      <dgm:prSet/>
      <dgm:spPr/>
      <dgm:t>
        <a:bodyPr/>
        <a:lstStyle/>
        <a:p>
          <a:endParaRPr lang="sr-Cyrl-RS"/>
        </a:p>
      </dgm:t>
    </dgm:pt>
    <dgm:pt modelId="{DACD21BB-7F67-4C78-B23B-79D8C3B0F76E}" type="sibTrans" cxnId="{C1B50F9E-D819-44DB-AFB9-3C6A3368E78E}">
      <dgm:prSet/>
      <dgm:spPr/>
      <dgm:t>
        <a:bodyPr/>
        <a:lstStyle/>
        <a:p>
          <a:endParaRPr lang="sr-Cyrl-RS"/>
        </a:p>
      </dgm:t>
    </dgm:pt>
    <dgm:pt modelId="{C10B34B9-3D59-4FF6-A53A-461AF3FF47FB}">
      <dgm:prSet phldrT="[Text]"/>
      <dgm:spPr/>
      <dgm:t>
        <a:bodyPr/>
        <a:lstStyle/>
        <a:p>
          <a:r>
            <a:rPr lang="sr-Cyrl-RS" dirty="0" smtClean="0"/>
            <a:t>Нафтне компаније представљају најеклатантнији пример релаксираног односа према екологији – испуштањем недозвољених емисија штетних материја у ваздух и водне токове свесно и без последица угрожавају здравље људи, биљака и животиња</a:t>
          </a:r>
          <a:endParaRPr lang="sr-Cyrl-RS" dirty="0"/>
        </a:p>
      </dgm:t>
    </dgm:pt>
    <dgm:pt modelId="{DC9A5A16-9689-4A4C-9FFD-0E8209D9D0E7}" type="parTrans" cxnId="{1DBC0538-BB80-4004-AE96-F3E67AD3357B}">
      <dgm:prSet/>
      <dgm:spPr/>
      <dgm:t>
        <a:bodyPr/>
        <a:lstStyle/>
        <a:p>
          <a:endParaRPr lang="sr-Cyrl-RS"/>
        </a:p>
      </dgm:t>
    </dgm:pt>
    <dgm:pt modelId="{83A1F589-3318-41C5-8144-88CE313F6898}" type="sibTrans" cxnId="{1DBC0538-BB80-4004-AE96-F3E67AD3357B}">
      <dgm:prSet/>
      <dgm:spPr/>
      <dgm:t>
        <a:bodyPr/>
        <a:lstStyle/>
        <a:p>
          <a:endParaRPr lang="sr-Cyrl-RS"/>
        </a:p>
      </dgm:t>
    </dgm:pt>
    <dgm:pt modelId="{4D6ADC19-3BC9-4172-B122-9D3D48840480}" type="pres">
      <dgm:prSet presAssocID="{D27F75B6-A105-4740-B59E-E5E0A5F1C8DD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11383FC1-3D59-4FDE-A3F0-E652902EFCB3}" type="pres">
      <dgm:prSet presAssocID="{030CB6EB-D4EE-4A98-ACD1-B26E27039B3F}" presName="posSpace" presStyleCnt="0"/>
      <dgm:spPr/>
    </dgm:pt>
    <dgm:pt modelId="{C3FB552C-39CB-41CB-9D32-235B8D8BE861}" type="pres">
      <dgm:prSet presAssocID="{030CB6EB-D4EE-4A98-ACD1-B26E27039B3F}" presName="vertFlow" presStyleCnt="0"/>
      <dgm:spPr/>
    </dgm:pt>
    <dgm:pt modelId="{B2637B10-E010-4CEE-8C24-3B20EE24F566}" type="pres">
      <dgm:prSet presAssocID="{030CB6EB-D4EE-4A98-ACD1-B26E27039B3F}" presName="topSpace" presStyleCnt="0"/>
      <dgm:spPr/>
    </dgm:pt>
    <dgm:pt modelId="{66427964-DCC3-4B8F-8157-EE1F939BCBDE}" type="pres">
      <dgm:prSet presAssocID="{030CB6EB-D4EE-4A98-ACD1-B26E27039B3F}" presName="firstComp" presStyleCnt="0"/>
      <dgm:spPr/>
    </dgm:pt>
    <dgm:pt modelId="{AB515712-644B-46F4-A870-A3F43D8CFFE9}" type="pres">
      <dgm:prSet presAssocID="{030CB6EB-D4EE-4A98-ACD1-B26E27039B3F}" presName="firstChild" presStyleLbl="bgAccFollowNode1" presStyleIdx="0" presStyleCnt="5"/>
      <dgm:spPr/>
      <dgm:t>
        <a:bodyPr/>
        <a:lstStyle/>
        <a:p>
          <a:endParaRPr lang="sr-Cyrl-RS"/>
        </a:p>
      </dgm:t>
    </dgm:pt>
    <dgm:pt modelId="{354E4667-DB5E-4CEF-AFC4-5C0536AE0431}" type="pres">
      <dgm:prSet presAssocID="{030CB6EB-D4EE-4A98-ACD1-B26E27039B3F}" presName="firstChildTx" presStyleLbl="b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6CBA4905-4367-4A19-9426-CF93EF3D31EB}" type="pres">
      <dgm:prSet presAssocID="{C0A9D556-7715-4F49-BF49-9355DC66222E}" presName="comp" presStyleCnt="0"/>
      <dgm:spPr/>
    </dgm:pt>
    <dgm:pt modelId="{07FB4800-E13B-40C9-BA8B-DB9749048874}" type="pres">
      <dgm:prSet presAssocID="{C0A9D556-7715-4F49-BF49-9355DC66222E}" presName="child" presStyleLbl="bgAccFollowNode1" presStyleIdx="1" presStyleCnt="5"/>
      <dgm:spPr/>
      <dgm:t>
        <a:bodyPr/>
        <a:lstStyle/>
        <a:p>
          <a:endParaRPr lang="sr-Cyrl-RS"/>
        </a:p>
      </dgm:t>
    </dgm:pt>
    <dgm:pt modelId="{554C5DB1-FD57-4883-B6FC-B79ACA8B3C17}" type="pres">
      <dgm:prSet presAssocID="{C0A9D556-7715-4F49-BF49-9355DC66222E}" presName="childTx" presStyleLbl="bg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293623FB-EBB8-4E9F-BCEB-993B8F20A4B3}" type="pres">
      <dgm:prSet presAssocID="{030CB6EB-D4EE-4A98-ACD1-B26E27039B3F}" presName="negSpace" presStyleCnt="0"/>
      <dgm:spPr/>
    </dgm:pt>
    <dgm:pt modelId="{3BDE4E38-429C-4EF6-93D3-A65FD22786A0}" type="pres">
      <dgm:prSet presAssocID="{030CB6EB-D4EE-4A98-ACD1-B26E27039B3F}" presName="circle" presStyleLbl="node1" presStyleIdx="0" presStyleCnt="3"/>
      <dgm:spPr/>
      <dgm:t>
        <a:bodyPr/>
        <a:lstStyle/>
        <a:p>
          <a:endParaRPr lang="sr-Cyrl-RS"/>
        </a:p>
      </dgm:t>
    </dgm:pt>
    <dgm:pt modelId="{F1980D20-C2A6-439A-9B23-AA8A546684F7}" type="pres">
      <dgm:prSet presAssocID="{E0B078E3-92E8-44FD-A9D2-A12F804A82D9}" presName="transSpace" presStyleCnt="0"/>
      <dgm:spPr/>
    </dgm:pt>
    <dgm:pt modelId="{C2E48AD8-1687-4492-B4AB-5AF26F884158}" type="pres">
      <dgm:prSet presAssocID="{47A6A52E-D45F-42F3-8B72-554B270DFD96}" presName="posSpace" presStyleCnt="0"/>
      <dgm:spPr/>
    </dgm:pt>
    <dgm:pt modelId="{B112BABB-130A-449C-8B0E-CD333E4739A0}" type="pres">
      <dgm:prSet presAssocID="{47A6A52E-D45F-42F3-8B72-554B270DFD96}" presName="vertFlow" presStyleCnt="0"/>
      <dgm:spPr/>
    </dgm:pt>
    <dgm:pt modelId="{76C29B05-B155-4B2C-B69E-8B823278E479}" type="pres">
      <dgm:prSet presAssocID="{47A6A52E-D45F-42F3-8B72-554B270DFD96}" presName="topSpace" presStyleCnt="0"/>
      <dgm:spPr/>
    </dgm:pt>
    <dgm:pt modelId="{A3D2DDC8-2CDA-462A-AC20-008E3AECE77E}" type="pres">
      <dgm:prSet presAssocID="{47A6A52E-D45F-42F3-8B72-554B270DFD96}" presName="firstComp" presStyleCnt="0"/>
      <dgm:spPr/>
    </dgm:pt>
    <dgm:pt modelId="{62E12D15-38D2-4B8E-8D55-8C30D86CCD77}" type="pres">
      <dgm:prSet presAssocID="{47A6A52E-D45F-42F3-8B72-554B270DFD96}" presName="firstChild" presStyleLbl="bgAccFollowNode1" presStyleIdx="2" presStyleCnt="5"/>
      <dgm:spPr/>
      <dgm:t>
        <a:bodyPr/>
        <a:lstStyle/>
        <a:p>
          <a:endParaRPr lang="sr-Cyrl-RS"/>
        </a:p>
      </dgm:t>
    </dgm:pt>
    <dgm:pt modelId="{8CFB93C9-909F-4924-AC73-31ADDD63D0AE}" type="pres">
      <dgm:prSet presAssocID="{47A6A52E-D45F-42F3-8B72-554B270DFD96}" presName="firstChildTx" presStyleLbl="b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C476891D-B396-4939-BC49-C6AC31811217}" type="pres">
      <dgm:prSet presAssocID="{47A6A52E-D45F-42F3-8B72-554B270DFD96}" presName="negSpace" presStyleCnt="0"/>
      <dgm:spPr/>
    </dgm:pt>
    <dgm:pt modelId="{19788441-C3B1-43DD-9772-BD3842E4CFBA}" type="pres">
      <dgm:prSet presAssocID="{47A6A52E-D45F-42F3-8B72-554B270DFD96}" presName="circle" presStyleLbl="node1" presStyleIdx="1" presStyleCnt="3"/>
      <dgm:spPr/>
      <dgm:t>
        <a:bodyPr/>
        <a:lstStyle/>
        <a:p>
          <a:endParaRPr lang="sr-Cyrl-RS"/>
        </a:p>
      </dgm:t>
    </dgm:pt>
    <dgm:pt modelId="{DB8C4575-4C9C-4D03-9D3C-B23A92D00EA8}" type="pres">
      <dgm:prSet presAssocID="{21E6BF3F-6EF0-40FF-A295-5B0F25D09322}" presName="transSpace" presStyleCnt="0"/>
      <dgm:spPr/>
    </dgm:pt>
    <dgm:pt modelId="{B69FFCBF-8035-484B-A918-BA9651220A23}" type="pres">
      <dgm:prSet presAssocID="{D089F26F-A2A6-4F3E-A610-B8E3043216DC}" presName="posSpace" presStyleCnt="0"/>
      <dgm:spPr/>
    </dgm:pt>
    <dgm:pt modelId="{E58A14AA-BFE2-4F8E-A282-C9BCFC063E85}" type="pres">
      <dgm:prSet presAssocID="{D089F26F-A2A6-4F3E-A610-B8E3043216DC}" presName="vertFlow" presStyleCnt="0"/>
      <dgm:spPr/>
    </dgm:pt>
    <dgm:pt modelId="{425AFCB0-5E27-4D0A-A5C3-204090CEBE36}" type="pres">
      <dgm:prSet presAssocID="{D089F26F-A2A6-4F3E-A610-B8E3043216DC}" presName="topSpace" presStyleCnt="0"/>
      <dgm:spPr/>
    </dgm:pt>
    <dgm:pt modelId="{ADED37B9-D94F-4BE2-89C8-B685C7EAC391}" type="pres">
      <dgm:prSet presAssocID="{D089F26F-A2A6-4F3E-A610-B8E3043216DC}" presName="firstComp" presStyleCnt="0"/>
      <dgm:spPr/>
    </dgm:pt>
    <dgm:pt modelId="{C37786FA-8505-453C-96A9-08B97DB0D5EE}" type="pres">
      <dgm:prSet presAssocID="{D089F26F-A2A6-4F3E-A610-B8E3043216DC}" presName="firstChild" presStyleLbl="bgAccFollowNode1" presStyleIdx="3" presStyleCnt="5"/>
      <dgm:spPr/>
      <dgm:t>
        <a:bodyPr/>
        <a:lstStyle/>
        <a:p>
          <a:endParaRPr lang="sr-Cyrl-RS"/>
        </a:p>
      </dgm:t>
    </dgm:pt>
    <dgm:pt modelId="{969AD9F5-688D-4718-A443-3BC07AFA3C7D}" type="pres">
      <dgm:prSet presAssocID="{D089F26F-A2A6-4F3E-A610-B8E3043216DC}" presName="firstChildTx" presStyleLbl="bg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1BD119A-7DB8-43FF-8AB3-2E62CFABC3BB}" type="pres">
      <dgm:prSet presAssocID="{C10B34B9-3D59-4FF6-A53A-461AF3FF47FB}" presName="comp" presStyleCnt="0"/>
      <dgm:spPr/>
    </dgm:pt>
    <dgm:pt modelId="{E6679CC4-11CE-45FD-818D-328EFACC0061}" type="pres">
      <dgm:prSet presAssocID="{C10B34B9-3D59-4FF6-A53A-461AF3FF47FB}" presName="child" presStyleLbl="bgAccFollowNode1" presStyleIdx="4" presStyleCnt="5"/>
      <dgm:spPr/>
      <dgm:t>
        <a:bodyPr/>
        <a:lstStyle/>
        <a:p>
          <a:endParaRPr lang="sr-Cyrl-RS"/>
        </a:p>
      </dgm:t>
    </dgm:pt>
    <dgm:pt modelId="{BE273A31-A881-465C-AB5D-6DAC6FBFBC66}" type="pres">
      <dgm:prSet presAssocID="{C10B34B9-3D59-4FF6-A53A-461AF3FF47FB}" presName="childTx" presStyleLbl="b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A5EC1D3-B3D7-4AB6-AB30-4F450DEE1217}" type="pres">
      <dgm:prSet presAssocID="{D089F26F-A2A6-4F3E-A610-B8E3043216DC}" presName="negSpace" presStyleCnt="0"/>
      <dgm:spPr/>
    </dgm:pt>
    <dgm:pt modelId="{6DDABAEE-02FD-4815-B600-1A82E7851B90}" type="pres">
      <dgm:prSet presAssocID="{D089F26F-A2A6-4F3E-A610-B8E3043216DC}" presName="circle" presStyleLbl="node1" presStyleIdx="2" presStyleCnt="3" custLinFactNeighborX="-4183" custLinFactNeighborY="-740"/>
      <dgm:spPr/>
      <dgm:t>
        <a:bodyPr/>
        <a:lstStyle/>
        <a:p>
          <a:endParaRPr lang="sr-Cyrl-RS"/>
        </a:p>
      </dgm:t>
    </dgm:pt>
  </dgm:ptLst>
  <dgm:cxnLst>
    <dgm:cxn modelId="{91D97A29-6625-4638-AE15-9A9E685CC8BB}" srcId="{030CB6EB-D4EE-4A98-ACD1-B26E27039B3F}" destId="{C0A9D556-7715-4F49-BF49-9355DC66222E}" srcOrd="1" destOrd="0" parTransId="{34897FDE-BE2C-48B5-8A6B-AA61D279CEC7}" sibTransId="{FEA14A7C-30BA-466B-B3C7-79A217443F7D}"/>
    <dgm:cxn modelId="{0DA7094A-6AE9-42B1-B2A6-E2C1AD005EB4}" type="presOf" srcId="{ED01EC9B-EF71-4703-B348-AFB2E8DB6185}" destId="{C37786FA-8505-453C-96A9-08B97DB0D5EE}" srcOrd="0" destOrd="0" presId="urn:microsoft.com/office/officeart/2005/8/layout/hList9"/>
    <dgm:cxn modelId="{CFB32057-F8B7-4F54-9B45-2C5A67523D50}" type="presOf" srcId="{C0A9D556-7715-4F49-BF49-9355DC66222E}" destId="{07FB4800-E13B-40C9-BA8B-DB9749048874}" srcOrd="0" destOrd="0" presId="urn:microsoft.com/office/officeart/2005/8/layout/hList9"/>
    <dgm:cxn modelId="{6185BA37-C8DB-4B27-9938-89BDFA3001B9}" type="presOf" srcId="{ED01EC9B-EF71-4703-B348-AFB2E8DB6185}" destId="{969AD9F5-688D-4718-A443-3BC07AFA3C7D}" srcOrd="1" destOrd="0" presId="urn:microsoft.com/office/officeart/2005/8/layout/hList9"/>
    <dgm:cxn modelId="{632F08FF-D2D2-470C-96E4-A825CF064BB0}" type="presOf" srcId="{A1E5AC52-32AD-4D19-B509-995085B8380C}" destId="{62E12D15-38D2-4B8E-8D55-8C30D86CCD77}" srcOrd="0" destOrd="0" presId="urn:microsoft.com/office/officeart/2005/8/layout/hList9"/>
    <dgm:cxn modelId="{984C9536-5A83-4BE3-8B5E-EB9B6EFAD38C}" srcId="{47A6A52E-D45F-42F3-8B72-554B270DFD96}" destId="{A1E5AC52-32AD-4D19-B509-995085B8380C}" srcOrd="0" destOrd="0" parTransId="{92F27A89-0DB8-4010-83EA-358CA3870112}" sibTransId="{5397913C-D80D-44DA-BFC0-FD0C5C278FC8}"/>
    <dgm:cxn modelId="{E50DBCCE-A8A9-4BE1-8631-C65825438D33}" type="presOf" srcId="{C0A9D556-7715-4F49-BF49-9355DC66222E}" destId="{554C5DB1-FD57-4883-B6FC-B79ACA8B3C17}" srcOrd="1" destOrd="0" presId="urn:microsoft.com/office/officeart/2005/8/layout/hList9"/>
    <dgm:cxn modelId="{C601F81F-A921-4273-8A83-18B10193F5E1}" srcId="{030CB6EB-D4EE-4A98-ACD1-B26E27039B3F}" destId="{A9FBDF00-E0C6-4F39-836E-1CCDAA1C1B55}" srcOrd="0" destOrd="0" parTransId="{6A4A8D2B-0291-4C78-B9B0-4BBCA093108F}" sibTransId="{CB3FDC5D-3B24-4113-A2D6-9AC8EC28BFCC}"/>
    <dgm:cxn modelId="{AD386147-62FA-4BEA-937A-87CF873078EC}" type="presOf" srcId="{A9FBDF00-E0C6-4F39-836E-1CCDAA1C1B55}" destId="{AB515712-644B-46F4-A870-A3F43D8CFFE9}" srcOrd="0" destOrd="0" presId="urn:microsoft.com/office/officeart/2005/8/layout/hList9"/>
    <dgm:cxn modelId="{1DBC0538-BB80-4004-AE96-F3E67AD3357B}" srcId="{D089F26F-A2A6-4F3E-A610-B8E3043216DC}" destId="{C10B34B9-3D59-4FF6-A53A-461AF3FF47FB}" srcOrd="1" destOrd="0" parTransId="{DC9A5A16-9689-4A4C-9FFD-0E8209D9D0E7}" sibTransId="{83A1F589-3318-41C5-8144-88CE313F6898}"/>
    <dgm:cxn modelId="{8FC5A9D3-2BB9-4542-A11A-1064590D72D3}" type="presOf" srcId="{A9FBDF00-E0C6-4F39-836E-1CCDAA1C1B55}" destId="{354E4667-DB5E-4CEF-AFC4-5C0536AE0431}" srcOrd="1" destOrd="0" presId="urn:microsoft.com/office/officeart/2005/8/layout/hList9"/>
    <dgm:cxn modelId="{B324F98B-2015-4D65-86AF-9A01B272722E}" srcId="{D27F75B6-A105-4740-B59E-E5E0A5F1C8DD}" destId="{47A6A52E-D45F-42F3-8B72-554B270DFD96}" srcOrd="1" destOrd="0" parTransId="{451E6D57-24AF-45B0-AB26-9616C7A47C96}" sibTransId="{21E6BF3F-6EF0-40FF-A295-5B0F25D09322}"/>
    <dgm:cxn modelId="{BB14287B-3A76-4770-9CF4-A7367DDC89C6}" type="presOf" srcId="{D089F26F-A2A6-4F3E-A610-B8E3043216DC}" destId="{6DDABAEE-02FD-4815-B600-1A82E7851B90}" srcOrd="0" destOrd="0" presId="urn:microsoft.com/office/officeart/2005/8/layout/hList9"/>
    <dgm:cxn modelId="{A2020741-3297-42A6-BF4E-6776F19919A1}" type="presOf" srcId="{C10B34B9-3D59-4FF6-A53A-461AF3FF47FB}" destId="{E6679CC4-11CE-45FD-818D-328EFACC0061}" srcOrd="0" destOrd="0" presId="urn:microsoft.com/office/officeart/2005/8/layout/hList9"/>
    <dgm:cxn modelId="{C1B50F9E-D819-44DB-AFB9-3C6A3368E78E}" srcId="{D089F26F-A2A6-4F3E-A610-B8E3043216DC}" destId="{ED01EC9B-EF71-4703-B348-AFB2E8DB6185}" srcOrd="0" destOrd="0" parTransId="{D7530BC7-9EA6-4C6C-8CE5-9788CFA3E100}" sibTransId="{DACD21BB-7F67-4C78-B23B-79D8C3B0F76E}"/>
    <dgm:cxn modelId="{CFD0430C-43CE-4A0C-9D03-368B684EDFB0}" type="presOf" srcId="{030CB6EB-D4EE-4A98-ACD1-B26E27039B3F}" destId="{3BDE4E38-429C-4EF6-93D3-A65FD22786A0}" srcOrd="0" destOrd="0" presId="urn:microsoft.com/office/officeart/2005/8/layout/hList9"/>
    <dgm:cxn modelId="{693001ED-5B26-467F-AF19-3DEED990568E}" srcId="{D27F75B6-A105-4740-B59E-E5E0A5F1C8DD}" destId="{030CB6EB-D4EE-4A98-ACD1-B26E27039B3F}" srcOrd="0" destOrd="0" parTransId="{9A3C4959-DE38-4E52-829A-ED3562D550C6}" sibTransId="{E0B078E3-92E8-44FD-A9D2-A12F804A82D9}"/>
    <dgm:cxn modelId="{C000A77D-1F26-4E98-866A-76FD576D1952}" type="presOf" srcId="{C10B34B9-3D59-4FF6-A53A-461AF3FF47FB}" destId="{BE273A31-A881-465C-AB5D-6DAC6FBFBC66}" srcOrd="1" destOrd="0" presId="urn:microsoft.com/office/officeart/2005/8/layout/hList9"/>
    <dgm:cxn modelId="{E944B477-B060-4A29-81EA-F39600A878BB}" type="presOf" srcId="{47A6A52E-D45F-42F3-8B72-554B270DFD96}" destId="{19788441-C3B1-43DD-9772-BD3842E4CFBA}" srcOrd="0" destOrd="0" presId="urn:microsoft.com/office/officeart/2005/8/layout/hList9"/>
    <dgm:cxn modelId="{DD832947-783C-4B29-A0F0-192E8255C514}" srcId="{D27F75B6-A105-4740-B59E-E5E0A5F1C8DD}" destId="{D089F26F-A2A6-4F3E-A610-B8E3043216DC}" srcOrd="2" destOrd="0" parTransId="{F63D9DE0-7404-4B54-943B-80A0CBE60C81}" sibTransId="{9560C9AE-1180-412E-B4CA-276188D73D1C}"/>
    <dgm:cxn modelId="{28466CCB-364A-4483-B18C-CE9E1E83A47C}" type="presOf" srcId="{D27F75B6-A105-4740-B59E-E5E0A5F1C8DD}" destId="{4D6ADC19-3BC9-4172-B122-9D3D48840480}" srcOrd="0" destOrd="0" presId="urn:microsoft.com/office/officeart/2005/8/layout/hList9"/>
    <dgm:cxn modelId="{C3B59538-2743-4EE6-B222-C10CAF2D0A1C}" type="presOf" srcId="{A1E5AC52-32AD-4D19-B509-995085B8380C}" destId="{8CFB93C9-909F-4924-AC73-31ADDD63D0AE}" srcOrd="1" destOrd="0" presId="urn:microsoft.com/office/officeart/2005/8/layout/hList9"/>
    <dgm:cxn modelId="{BC6BC30D-5FCC-455E-B710-1234BC52B166}" type="presParOf" srcId="{4D6ADC19-3BC9-4172-B122-9D3D48840480}" destId="{11383FC1-3D59-4FDE-A3F0-E652902EFCB3}" srcOrd="0" destOrd="0" presId="urn:microsoft.com/office/officeart/2005/8/layout/hList9"/>
    <dgm:cxn modelId="{573F4ECE-A6AF-417A-8724-37CE5F90F60D}" type="presParOf" srcId="{4D6ADC19-3BC9-4172-B122-9D3D48840480}" destId="{C3FB552C-39CB-41CB-9D32-235B8D8BE861}" srcOrd="1" destOrd="0" presId="urn:microsoft.com/office/officeart/2005/8/layout/hList9"/>
    <dgm:cxn modelId="{B98311BF-7C66-449E-990E-A64541F14260}" type="presParOf" srcId="{C3FB552C-39CB-41CB-9D32-235B8D8BE861}" destId="{B2637B10-E010-4CEE-8C24-3B20EE24F566}" srcOrd="0" destOrd="0" presId="urn:microsoft.com/office/officeart/2005/8/layout/hList9"/>
    <dgm:cxn modelId="{48BFBC75-1AC9-4466-BBAE-324070EA814A}" type="presParOf" srcId="{C3FB552C-39CB-41CB-9D32-235B8D8BE861}" destId="{66427964-DCC3-4B8F-8157-EE1F939BCBDE}" srcOrd="1" destOrd="0" presId="urn:microsoft.com/office/officeart/2005/8/layout/hList9"/>
    <dgm:cxn modelId="{55E110F4-19D8-4095-9A06-3A6F3793B551}" type="presParOf" srcId="{66427964-DCC3-4B8F-8157-EE1F939BCBDE}" destId="{AB515712-644B-46F4-A870-A3F43D8CFFE9}" srcOrd="0" destOrd="0" presId="urn:microsoft.com/office/officeart/2005/8/layout/hList9"/>
    <dgm:cxn modelId="{29D667C7-5ECE-4A3E-A716-330F18DE2312}" type="presParOf" srcId="{66427964-DCC3-4B8F-8157-EE1F939BCBDE}" destId="{354E4667-DB5E-4CEF-AFC4-5C0536AE0431}" srcOrd="1" destOrd="0" presId="urn:microsoft.com/office/officeart/2005/8/layout/hList9"/>
    <dgm:cxn modelId="{59EFCC82-60DD-41BD-A787-0924F351B88D}" type="presParOf" srcId="{C3FB552C-39CB-41CB-9D32-235B8D8BE861}" destId="{6CBA4905-4367-4A19-9426-CF93EF3D31EB}" srcOrd="2" destOrd="0" presId="urn:microsoft.com/office/officeart/2005/8/layout/hList9"/>
    <dgm:cxn modelId="{7ACBAF5A-4078-4974-B649-3700B2B5FBBA}" type="presParOf" srcId="{6CBA4905-4367-4A19-9426-CF93EF3D31EB}" destId="{07FB4800-E13B-40C9-BA8B-DB9749048874}" srcOrd="0" destOrd="0" presId="urn:microsoft.com/office/officeart/2005/8/layout/hList9"/>
    <dgm:cxn modelId="{6010FF5E-1557-4A74-8322-FE6DD7DB0C6C}" type="presParOf" srcId="{6CBA4905-4367-4A19-9426-CF93EF3D31EB}" destId="{554C5DB1-FD57-4883-B6FC-B79ACA8B3C17}" srcOrd="1" destOrd="0" presId="urn:microsoft.com/office/officeart/2005/8/layout/hList9"/>
    <dgm:cxn modelId="{36269F93-BDFE-43FE-9B67-5D628239E938}" type="presParOf" srcId="{4D6ADC19-3BC9-4172-B122-9D3D48840480}" destId="{293623FB-EBB8-4E9F-BCEB-993B8F20A4B3}" srcOrd="2" destOrd="0" presId="urn:microsoft.com/office/officeart/2005/8/layout/hList9"/>
    <dgm:cxn modelId="{092D103C-F66C-49EC-A68F-E2BDD240C376}" type="presParOf" srcId="{4D6ADC19-3BC9-4172-B122-9D3D48840480}" destId="{3BDE4E38-429C-4EF6-93D3-A65FD22786A0}" srcOrd="3" destOrd="0" presId="urn:microsoft.com/office/officeart/2005/8/layout/hList9"/>
    <dgm:cxn modelId="{EBA1FCA5-346A-42D0-8334-FFF65ED6AC4E}" type="presParOf" srcId="{4D6ADC19-3BC9-4172-B122-9D3D48840480}" destId="{F1980D20-C2A6-439A-9B23-AA8A546684F7}" srcOrd="4" destOrd="0" presId="urn:microsoft.com/office/officeart/2005/8/layout/hList9"/>
    <dgm:cxn modelId="{A50165A3-1D3D-4057-AAFC-E68691A7B9E0}" type="presParOf" srcId="{4D6ADC19-3BC9-4172-B122-9D3D48840480}" destId="{C2E48AD8-1687-4492-B4AB-5AF26F884158}" srcOrd="5" destOrd="0" presId="urn:microsoft.com/office/officeart/2005/8/layout/hList9"/>
    <dgm:cxn modelId="{C8387AD8-B803-4BC1-83AA-2D08B6DE57C6}" type="presParOf" srcId="{4D6ADC19-3BC9-4172-B122-9D3D48840480}" destId="{B112BABB-130A-449C-8B0E-CD333E4739A0}" srcOrd="6" destOrd="0" presId="urn:microsoft.com/office/officeart/2005/8/layout/hList9"/>
    <dgm:cxn modelId="{4BA0DE49-6357-4D3E-8AA3-0BF9DF2E3DF4}" type="presParOf" srcId="{B112BABB-130A-449C-8B0E-CD333E4739A0}" destId="{76C29B05-B155-4B2C-B69E-8B823278E479}" srcOrd="0" destOrd="0" presId="urn:microsoft.com/office/officeart/2005/8/layout/hList9"/>
    <dgm:cxn modelId="{C2E2973F-D0D6-40A5-8978-36F4048D8B24}" type="presParOf" srcId="{B112BABB-130A-449C-8B0E-CD333E4739A0}" destId="{A3D2DDC8-2CDA-462A-AC20-008E3AECE77E}" srcOrd="1" destOrd="0" presId="urn:microsoft.com/office/officeart/2005/8/layout/hList9"/>
    <dgm:cxn modelId="{59E3FF44-C14D-4D98-9364-7F47ACF194AD}" type="presParOf" srcId="{A3D2DDC8-2CDA-462A-AC20-008E3AECE77E}" destId="{62E12D15-38D2-4B8E-8D55-8C30D86CCD77}" srcOrd="0" destOrd="0" presId="urn:microsoft.com/office/officeart/2005/8/layout/hList9"/>
    <dgm:cxn modelId="{3D1EC15C-EE8E-4DB7-9728-998EAD85E5E0}" type="presParOf" srcId="{A3D2DDC8-2CDA-462A-AC20-008E3AECE77E}" destId="{8CFB93C9-909F-4924-AC73-31ADDD63D0AE}" srcOrd="1" destOrd="0" presId="urn:microsoft.com/office/officeart/2005/8/layout/hList9"/>
    <dgm:cxn modelId="{FCBC6392-A3D6-4216-92BB-9DC01CE712FF}" type="presParOf" srcId="{4D6ADC19-3BC9-4172-B122-9D3D48840480}" destId="{C476891D-B396-4939-BC49-C6AC31811217}" srcOrd="7" destOrd="0" presId="urn:microsoft.com/office/officeart/2005/8/layout/hList9"/>
    <dgm:cxn modelId="{F589B560-5A55-48AF-AE41-82A0F889A7C5}" type="presParOf" srcId="{4D6ADC19-3BC9-4172-B122-9D3D48840480}" destId="{19788441-C3B1-43DD-9772-BD3842E4CFBA}" srcOrd="8" destOrd="0" presId="urn:microsoft.com/office/officeart/2005/8/layout/hList9"/>
    <dgm:cxn modelId="{CA1284E1-9B45-4B95-98FE-D17129F9EFBB}" type="presParOf" srcId="{4D6ADC19-3BC9-4172-B122-9D3D48840480}" destId="{DB8C4575-4C9C-4D03-9D3C-B23A92D00EA8}" srcOrd="9" destOrd="0" presId="urn:microsoft.com/office/officeart/2005/8/layout/hList9"/>
    <dgm:cxn modelId="{73AD770C-D2ED-424C-9898-9F968905FE9E}" type="presParOf" srcId="{4D6ADC19-3BC9-4172-B122-9D3D48840480}" destId="{B69FFCBF-8035-484B-A918-BA9651220A23}" srcOrd="10" destOrd="0" presId="urn:microsoft.com/office/officeart/2005/8/layout/hList9"/>
    <dgm:cxn modelId="{C4AD7112-2269-4FBC-8D96-B097086DCADC}" type="presParOf" srcId="{4D6ADC19-3BC9-4172-B122-9D3D48840480}" destId="{E58A14AA-BFE2-4F8E-A282-C9BCFC063E85}" srcOrd="11" destOrd="0" presId="urn:microsoft.com/office/officeart/2005/8/layout/hList9"/>
    <dgm:cxn modelId="{3245424A-E31D-47BD-AE45-5F40E920B28C}" type="presParOf" srcId="{E58A14AA-BFE2-4F8E-A282-C9BCFC063E85}" destId="{425AFCB0-5E27-4D0A-A5C3-204090CEBE36}" srcOrd="0" destOrd="0" presId="urn:microsoft.com/office/officeart/2005/8/layout/hList9"/>
    <dgm:cxn modelId="{DC69D7DF-6D16-446E-86B8-3B009FEE8175}" type="presParOf" srcId="{E58A14AA-BFE2-4F8E-A282-C9BCFC063E85}" destId="{ADED37B9-D94F-4BE2-89C8-B685C7EAC391}" srcOrd="1" destOrd="0" presId="urn:microsoft.com/office/officeart/2005/8/layout/hList9"/>
    <dgm:cxn modelId="{B0CDDFF1-8052-488D-AC79-6A8A56A64004}" type="presParOf" srcId="{ADED37B9-D94F-4BE2-89C8-B685C7EAC391}" destId="{C37786FA-8505-453C-96A9-08B97DB0D5EE}" srcOrd="0" destOrd="0" presId="urn:microsoft.com/office/officeart/2005/8/layout/hList9"/>
    <dgm:cxn modelId="{20FAC1D9-2995-44FF-A0C5-1A69B92BF02A}" type="presParOf" srcId="{ADED37B9-D94F-4BE2-89C8-B685C7EAC391}" destId="{969AD9F5-688D-4718-A443-3BC07AFA3C7D}" srcOrd="1" destOrd="0" presId="urn:microsoft.com/office/officeart/2005/8/layout/hList9"/>
    <dgm:cxn modelId="{00A19EDB-B950-4E02-A340-8B74A991F21F}" type="presParOf" srcId="{E58A14AA-BFE2-4F8E-A282-C9BCFC063E85}" destId="{A1BD119A-7DB8-43FF-8AB3-2E62CFABC3BB}" srcOrd="2" destOrd="0" presId="urn:microsoft.com/office/officeart/2005/8/layout/hList9"/>
    <dgm:cxn modelId="{F617AB13-6997-41FA-BAB6-4C9F9581F548}" type="presParOf" srcId="{A1BD119A-7DB8-43FF-8AB3-2E62CFABC3BB}" destId="{E6679CC4-11CE-45FD-818D-328EFACC0061}" srcOrd="0" destOrd="0" presId="urn:microsoft.com/office/officeart/2005/8/layout/hList9"/>
    <dgm:cxn modelId="{36B77CE6-3298-4CCC-ACBB-EF2BA58B2D7C}" type="presParOf" srcId="{A1BD119A-7DB8-43FF-8AB3-2E62CFABC3BB}" destId="{BE273A31-A881-465C-AB5D-6DAC6FBFBC66}" srcOrd="1" destOrd="0" presId="urn:microsoft.com/office/officeart/2005/8/layout/hList9"/>
    <dgm:cxn modelId="{53F0A12A-69D2-4EBA-8747-EDC71BE010CC}" type="presParOf" srcId="{4D6ADC19-3BC9-4172-B122-9D3D48840480}" destId="{3A5EC1D3-B3D7-4AB6-AB30-4F450DEE1217}" srcOrd="12" destOrd="0" presId="urn:microsoft.com/office/officeart/2005/8/layout/hList9"/>
    <dgm:cxn modelId="{409E202C-C404-4634-9F61-668735B730AA}" type="presParOf" srcId="{4D6ADC19-3BC9-4172-B122-9D3D48840480}" destId="{6DDABAEE-02FD-4815-B600-1A82E7851B90}" srcOrd="1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A38A394-FCE4-471D-808A-8C0C8E2BCF32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2368349C-21A2-42D4-B6C2-899704FC5980}">
      <dgm:prSet phldrT="[Text]"/>
      <dgm:spPr/>
      <dgm:t>
        <a:bodyPr/>
        <a:lstStyle/>
        <a:p>
          <a:r>
            <a:rPr lang="sr-Cyrl-RS" dirty="0" smtClean="0"/>
            <a:t>Дипломатска релација КОРПОРАЦИЈА - ДРЖАВА</a:t>
          </a:r>
          <a:endParaRPr lang="sr-Cyrl-RS" dirty="0"/>
        </a:p>
      </dgm:t>
    </dgm:pt>
    <dgm:pt modelId="{69B72F3D-DE16-46E9-ABD4-EADDF6ABA65E}" type="parTrans" cxnId="{35C63B95-D53C-4B28-BBBE-6B76D1C96787}">
      <dgm:prSet/>
      <dgm:spPr/>
      <dgm:t>
        <a:bodyPr/>
        <a:lstStyle/>
        <a:p>
          <a:endParaRPr lang="sr-Cyrl-RS"/>
        </a:p>
      </dgm:t>
    </dgm:pt>
    <dgm:pt modelId="{7142D47F-C581-421E-A4EE-541FA86E6638}" type="sibTrans" cxnId="{35C63B95-D53C-4B28-BBBE-6B76D1C96787}">
      <dgm:prSet/>
      <dgm:spPr/>
      <dgm:t>
        <a:bodyPr/>
        <a:lstStyle/>
        <a:p>
          <a:endParaRPr lang="sr-Cyrl-RS"/>
        </a:p>
      </dgm:t>
    </dgm:pt>
    <dgm:pt modelId="{1AA26993-35E6-4750-8A2A-B61BADBC117C}">
      <dgm:prSet phldrT="[Text]"/>
      <dgm:spPr/>
      <dgm:t>
        <a:bodyPr/>
        <a:lstStyle/>
        <a:p>
          <a:r>
            <a:rPr lang="sr-Cyrl-RS" dirty="0" smtClean="0"/>
            <a:t>Глобалне корпорације </a:t>
          </a:r>
          <a:r>
            <a:rPr lang="sr-Cyrl-RS" dirty="0" smtClean="0"/>
            <a:t>желе партнерски </a:t>
          </a:r>
          <a:r>
            <a:rPr lang="sr-Cyrl-RS" dirty="0" smtClean="0"/>
            <a:t>однос са националним државама у мисији стигања профита</a:t>
          </a:r>
          <a:endParaRPr lang="sr-Cyrl-RS" dirty="0"/>
        </a:p>
      </dgm:t>
    </dgm:pt>
    <dgm:pt modelId="{4CB8EED0-4688-4FA2-9D22-68CE2C3B6FDF}" type="parTrans" cxnId="{BCA75987-C1E0-4AA5-9F41-3DB51A19AA4C}">
      <dgm:prSet/>
      <dgm:spPr/>
      <dgm:t>
        <a:bodyPr/>
        <a:lstStyle/>
        <a:p>
          <a:endParaRPr lang="sr-Cyrl-RS"/>
        </a:p>
      </dgm:t>
    </dgm:pt>
    <dgm:pt modelId="{47292923-EC81-4B1F-9B79-DE6D12A7E38C}" type="sibTrans" cxnId="{BCA75987-C1E0-4AA5-9F41-3DB51A19AA4C}">
      <dgm:prSet/>
      <dgm:spPr/>
      <dgm:t>
        <a:bodyPr/>
        <a:lstStyle/>
        <a:p>
          <a:endParaRPr lang="sr-Cyrl-RS"/>
        </a:p>
      </dgm:t>
    </dgm:pt>
    <dgm:pt modelId="{9210E85B-E5C7-46FB-A6B5-3FEC1BFA8C74}">
      <dgm:prSet phldrT="[Text]"/>
      <dgm:spPr/>
      <dgm:t>
        <a:bodyPr/>
        <a:lstStyle/>
        <a:p>
          <a:r>
            <a:rPr lang="sr-Cyrl-RS" dirty="0" smtClean="0"/>
            <a:t>Дипломатска релација КОРПОРАЦИЈА - КОРПОРАЦИЈА</a:t>
          </a:r>
          <a:endParaRPr lang="sr-Cyrl-RS" dirty="0"/>
        </a:p>
      </dgm:t>
    </dgm:pt>
    <dgm:pt modelId="{F34A22F3-FCDC-4D0A-BDF3-DBC6095A2DDD}" type="parTrans" cxnId="{42309044-AB05-40F0-A184-99146AC043EC}">
      <dgm:prSet/>
      <dgm:spPr/>
      <dgm:t>
        <a:bodyPr/>
        <a:lstStyle/>
        <a:p>
          <a:endParaRPr lang="sr-Cyrl-RS"/>
        </a:p>
      </dgm:t>
    </dgm:pt>
    <dgm:pt modelId="{C77303C9-4AE3-4F2E-9AF5-90B51CA2677A}" type="sibTrans" cxnId="{42309044-AB05-40F0-A184-99146AC043EC}">
      <dgm:prSet/>
      <dgm:spPr/>
      <dgm:t>
        <a:bodyPr/>
        <a:lstStyle/>
        <a:p>
          <a:endParaRPr lang="sr-Cyrl-RS"/>
        </a:p>
      </dgm:t>
    </dgm:pt>
    <dgm:pt modelId="{3A3FC705-D19F-4052-B645-C2D15C89DBE0}">
      <dgm:prSet phldrT="[Text]"/>
      <dgm:spPr/>
      <dgm:t>
        <a:bodyPr/>
        <a:lstStyle/>
        <a:p>
          <a:r>
            <a:rPr lang="sr-Cyrl-RS" dirty="0" smtClean="0"/>
            <a:t>Основне теме корпоративне дипломатије у релацијама са другим корпорацијама су: могућности заједничких наступа на тржиштима, заједничка улагања, трансфери технологије, кредитни аранжмани и др. </a:t>
          </a:r>
          <a:endParaRPr lang="sr-Cyrl-RS" dirty="0"/>
        </a:p>
      </dgm:t>
    </dgm:pt>
    <dgm:pt modelId="{C50E9984-7750-4F02-AA03-5F1423BF6657}" type="parTrans" cxnId="{13077947-418B-433B-9B61-27CECC9C26F8}">
      <dgm:prSet/>
      <dgm:spPr/>
      <dgm:t>
        <a:bodyPr/>
        <a:lstStyle/>
        <a:p>
          <a:endParaRPr lang="sr-Cyrl-RS"/>
        </a:p>
      </dgm:t>
    </dgm:pt>
    <dgm:pt modelId="{04357939-0941-419D-9DD8-081007F436F3}" type="sibTrans" cxnId="{13077947-418B-433B-9B61-27CECC9C26F8}">
      <dgm:prSet/>
      <dgm:spPr/>
      <dgm:t>
        <a:bodyPr/>
        <a:lstStyle/>
        <a:p>
          <a:endParaRPr lang="sr-Cyrl-RS"/>
        </a:p>
      </dgm:t>
    </dgm:pt>
    <dgm:pt modelId="{D9403A2F-448D-4370-BA36-8E725AD965F2}">
      <dgm:prSet phldrT="[Text]"/>
      <dgm:spPr/>
      <dgm:t>
        <a:bodyPr/>
        <a:lstStyle/>
        <a:p>
          <a:r>
            <a:rPr lang="sr-Cyrl-RS" dirty="0" smtClean="0"/>
            <a:t>Дипломатска релација КОРПОРАЦИЈА – ФИЛИЈАЛА</a:t>
          </a:r>
          <a:endParaRPr lang="sr-Cyrl-RS" dirty="0"/>
        </a:p>
      </dgm:t>
    </dgm:pt>
    <dgm:pt modelId="{F0D42D49-2D10-4EF6-BA55-9752319F0993}" type="parTrans" cxnId="{B63BD706-59E3-46C4-993E-8A54EEF8AE2E}">
      <dgm:prSet/>
      <dgm:spPr/>
      <dgm:t>
        <a:bodyPr/>
        <a:lstStyle/>
        <a:p>
          <a:endParaRPr lang="sr-Cyrl-RS"/>
        </a:p>
      </dgm:t>
    </dgm:pt>
    <dgm:pt modelId="{09A934ED-F8F0-41B4-8567-1FB1551E3387}" type="sibTrans" cxnId="{B63BD706-59E3-46C4-993E-8A54EEF8AE2E}">
      <dgm:prSet/>
      <dgm:spPr/>
      <dgm:t>
        <a:bodyPr/>
        <a:lstStyle/>
        <a:p>
          <a:endParaRPr lang="sr-Cyrl-RS"/>
        </a:p>
      </dgm:t>
    </dgm:pt>
    <dgm:pt modelId="{DFE125A7-498C-43B2-9ECF-F7EE79847406}">
      <dgm:prSet phldrT="[Text]"/>
      <dgm:spPr/>
      <dgm:t>
        <a:bodyPr/>
        <a:lstStyle/>
        <a:p>
          <a:r>
            <a:rPr lang="sr-Cyrl-RS" dirty="0" smtClean="0"/>
            <a:t>Основна тема : одређивање оптималног нивоа тзв. трансферних цена по којима се реализују тансакције узмеђу матичне компаније и њених филијала, како би се обезбедила максимизација профита на нивоу целе глобалне корпорације</a:t>
          </a:r>
          <a:endParaRPr lang="sr-Cyrl-RS" dirty="0"/>
        </a:p>
      </dgm:t>
    </dgm:pt>
    <dgm:pt modelId="{844DF9BD-2396-4D91-AF78-9122BEACF58A}" type="parTrans" cxnId="{6BDAB48A-8F46-4D65-8170-8535EA1E25F3}">
      <dgm:prSet/>
      <dgm:spPr/>
      <dgm:t>
        <a:bodyPr/>
        <a:lstStyle/>
        <a:p>
          <a:endParaRPr lang="sr-Cyrl-RS"/>
        </a:p>
      </dgm:t>
    </dgm:pt>
    <dgm:pt modelId="{752D2976-4E3A-4FC2-9C84-05B6AA00BA74}" type="sibTrans" cxnId="{6BDAB48A-8F46-4D65-8170-8535EA1E25F3}">
      <dgm:prSet/>
      <dgm:spPr/>
      <dgm:t>
        <a:bodyPr/>
        <a:lstStyle/>
        <a:p>
          <a:endParaRPr lang="sr-Cyrl-RS"/>
        </a:p>
      </dgm:t>
    </dgm:pt>
    <dgm:pt modelId="{E9A2EEEA-F575-4113-81F5-2F0DB1AB7D7B}">
      <dgm:prSet phldrT="[Text]"/>
      <dgm:spPr/>
      <dgm:t>
        <a:bodyPr/>
        <a:lstStyle/>
        <a:p>
          <a:r>
            <a:rPr lang="sr-Cyrl-RS" dirty="0" smtClean="0"/>
            <a:t>Партнерски однос са </a:t>
          </a:r>
          <a:r>
            <a:rPr lang="sr-Cyrl-RS" dirty="0" smtClean="0"/>
            <a:t>државама </a:t>
          </a:r>
          <a:r>
            <a:rPr lang="sr-Cyrl-RS" dirty="0" smtClean="0"/>
            <a:t>у којима послују понекад је под знаком питања због ауторитарног позионирања компанија у остваривању утицаја на обликовање нормативног оквира привређивања</a:t>
          </a:r>
          <a:endParaRPr lang="sr-Cyrl-RS" dirty="0"/>
        </a:p>
      </dgm:t>
    </dgm:pt>
    <dgm:pt modelId="{B9D58F7C-398E-4ECD-9BD0-996763AEBC96}" type="parTrans" cxnId="{BECFFEA4-E6E0-4DCC-9747-DDDCA31B7F35}">
      <dgm:prSet/>
      <dgm:spPr/>
      <dgm:t>
        <a:bodyPr/>
        <a:lstStyle/>
        <a:p>
          <a:endParaRPr lang="sr-Cyrl-RS"/>
        </a:p>
      </dgm:t>
    </dgm:pt>
    <dgm:pt modelId="{72D4A6C2-EAA7-467E-8230-F38348260FB2}" type="sibTrans" cxnId="{BECFFEA4-E6E0-4DCC-9747-DDDCA31B7F35}">
      <dgm:prSet/>
      <dgm:spPr/>
      <dgm:t>
        <a:bodyPr/>
        <a:lstStyle/>
        <a:p>
          <a:endParaRPr lang="sr-Cyrl-RS"/>
        </a:p>
      </dgm:t>
    </dgm:pt>
    <dgm:pt modelId="{CC466DDB-A59A-4781-A613-A9DF03BC5C9B}">
      <dgm:prSet phldrT="[Text]"/>
      <dgm:spPr/>
      <dgm:t>
        <a:bodyPr/>
        <a:lstStyle/>
        <a:p>
          <a:r>
            <a:rPr lang="sr-Cyrl-RS" dirty="0" smtClean="0"/>
            <a:t>Основне теме корпоративне дипломатије у односима са државама су: висина пореских стопа, царинске баријере, могућности субвенционисања, трансфери технологије и др.</a:t>
          </a:r>
          <a:endParaRPr lang="sr-Cyrl-RS" dirty="0"/>
        </a:p>
      </dgm:t>
    </dgm:pt>
    <dgm:pt modelId="{2FC5AA08-4DC8-401C-889B-28EFC05C1C9C}" type="parTrans" cxnId="{5AA502CD-F9DE-4E37-9A52-AAF46E26A233}">
      <dgm:prSet/>
      <dgm:spPr/>
      <dgm:t>
        <a:bodyPr/>
        <a:lstStyle/>
        <a:p>
          <a:endParaRPr lang="sr-Cyrl-RS"/>
        </a:p>
      </dgm:t>
    </dgm:pt>
    <dgm:pt modelId="{7BC0B7D3-F308-4283-936A-BAB37A9AE15B}" type="sibTrans" cxnId="{5AA502CD-F9DE-4E37-9A52-AAF46E26A233}">
      <dgm:prSet/>
      <dgm:spPr/>
      <dgm:t>
        <a:bodyPr/>
        <a:lstStyle/>
        <a:p>
          <a:endParaRPr lang="sr-Cyrl-RS"/>
        </a:p>
      </dgm:t>
    </dgm:pt>
    <dgm:pt modelId="{04C967EE-CC52-4E05-9683-87181403B6DA}">
      <dgm:prSet phldrT="[Text]"/>
      <dgm:spPr/>
      <dgm:t>
        <a:bodyPr/>
        <a:lstStyle/>
        <a:p>
          <a:r>
            <a:rPr lang="sr-Cyrl-RS" dirty="0" smtClean="0"/>
            <a:t>Релације које једна компанија успоставља са другим глобалним компанијама широм света назива се </a:t>
          </a:r>
          <a:r>
            <a:rPr lang="sr-Latn-RS" i="1" dirty="0" smtClean="0"/>
            <a:t>inter-firm </a:t>
          </a:r>
          <a:r>
            <a:rPr lang="sr-Cyrl-RS" dirty="0" smtClean="0"/>
            <a:t>дипломатија</a:t>
          </a:r>
          <a:endParaRPr lang="sr-Cyrl-RS" dirty="0"/>
        </a:p>
      </dgm:t>
    </dgm:pt>
    <dgm:pt modelId="{23EB7B9E-3046-4C54-8307-F3CEEE229D74}" type="parTrans" cxnId="{45912B30-F53F-4EE1-A7B9-F12482C9D958}">
      <dgm:prSet/>
      <dgm:spPr/>
      <dgm:t>
        <a:bodyPr/>
        <a:lstStyle/>
        <a:p>
          <a:endParaRPr lang="sr-Cyrl-RS"/>
        </a:p>
      </dgm:t>
    </dgm:pt>
    <dgm:pt modelId="{C26ADD25-5993-45A9-80EE-58B658A07C9D}" type="sibTrans" cxnId="{45912B30-F53F-4EE1-A7B9-F12482C9D958}">
      <dgm:prSet/>
      <dgm:spPr/>
      <dgm:t>
        <a:bodyPr/>
        <a:lstStyle/>
        <a:p>
          <a:endParaRPr lang="sr-Cyrl-RS"/>
        </a:p>
      </dgm:t>
    </dgm:pt>
    <dgm:pt modelId="{1475FC2A-2426-4341-A7CF-54706011C45F}" type="pres">
      <dgm:prSet presAssocID="{CA38A394-FCE4-471D-808A-8C0C8E2BCF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2039E08B-28FF-4211-9603-160DAC0500A6}" type="pres">
      <dgm:prSet presAssocID="{2368349C-21A2-42D4-B6C2-899704FC598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2EAE62EA-E71D-44D6-9BD6-94E7D7765960}" type="pres">
      <dgm:prSet presAssocID="{2368349C-21A2-42D4-B6C2-899704FC5980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EA79ABB-E1BC-4C13-ABA5-C7EB9A93DD0C}" type="pres">
      <dgm:prSet presAssocID="{9210E85B-E5C7-46FB-A6B5-3FEC1BFA8C7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0BF35DDF-06D0-4E18-A857-A1ED18404D85}" type="pres">
      <dgm:prSet presAssocID="{9210E85B-E5C7-46FB-A6B5-3FEC1BFA8C74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C31DD77-B287-4CB3-B831-3E68C849977F}" type="pres">
      <dgm:prSet presAssocID="{D9403A2F-448D-4370-BA36-8E725AD965F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20625F66-AC7A-4C9A-BF21-AB012988E1CE}" type="pres">
      <dgm:prSet presAssocID="{D9403A2F-448D-4370-BA36-8E725AD965F2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42309044-AB05-40F0-A184-99146AC043EC}" srcId="{CA38A394-FCE4-471D-808A-8C0C8E2BCF32}" destId="{9210E85B-E5C7-46FB-A6B5-3FEC1BFA8C74}" srcOrd="1" destOrd="0" parTransId="{F34A22F3-FCDC-4D0A-BDF3-DBC6095A2DDD}" sibTransId="{C77303C9-4AE3-4F2E-9AF5-90B51CA2677A}"/>
    <dgm:cxn modelId="{30C09708-7B79-48FB-AB6C-6FB944B89980}" type="presOf" srcId="{3A3FC705-D19F-4052-B645-C2D15C89DBE0}" destId="{0BF35DDF-06D0-4E18-A857-A1ED18404D85}" srcOrd="0" destOrd="0" presId="urn:microsoft.com/office/officeart/2005/8/layout/vList2"/>
    <dgm:cxn modelId="{13077947-418B-433B-9B61-27CECC9C26F8}" srcId="{9210E85B-E5C7-46FB-A6B5-3FEC1BFA8C74}" destId="{3A3FC705-D19F-4052-B645-C2D15C89DBE0}" srcOrd="0" destOrd="0" parTransId="{C50E9984-7750-4F02-AA03-5F1423BF6657}" sibTransId="{04357939-0941-419D-9DD8-081007F436F3}"/>
    <dgm:cxn modelId="{34E8614D-9590-4321-A5AF-8BD1439515C8}" type="presOf" srcId="{DFE125A7-498C-43B2-9ECF-F7EE79847406}" destId="{20625F66-AC7A-4C9A-BF21-AB012988E1CE}" srcOrd="0" destOrd="0" presId="urn:microsoft.com/office/officeart/2005/8/layout/vList2"/>
    <dgm:cxn modelId="{6BDAB48A-8F46-4D65-8170-8535EA1E25F3}" srcId="{D9403A2F-448D-4370-BA36-8E725AD965F2}" destId="{DFE125A7-498C-43B2-9ECF-F7EE79847406}" srcOrd="0" destOrd="0" parTransId="{844DF9BD-2396-4D91-AF78-9122BEACF58A}" sibTransId="{752D2976-4E3A-4FC2-9C84-05B6AA00BA74}"/>
    <dgm:cxn modelId="{5AA502CD-F9DE-4E37-9A52-AAF46E26A233}" srcId="{2368349C-21A2-42D4-B6C2-899704FC5980}" destId="{CC466DDB-A59A-4781-A613-A9DF03BC5C9B}" srcOrd="2" destOrd="0" parTransId="{2FC5AA08-4DC8-401C-889B-28EFC05C1C9C}" sibTransId="{7BC0B7D3-F308-4283-936A-BAB37A9AE15B}"/>
    <dgm:cxn modelId="{562DA954-8BE6-416C-BA7C-86A1B348852E}" type="presOf" srcId="{2368349C-21A2-42D4-B6C2-899704FC5980}" destId="{2039E08B-28FF-4211-9603-160DAC0500A6}" srcOrd="0" destOrd="0" presId="urn:microsoft.com/office/officeart/2005/8/layout/vList2"/>
    <dgm:cxn modelId="{35C63B95-D53C-4B28-BBBE-6B76D1C96787}" srcId="{CA38A394-FCE4-471D-808A-8C0C8E2BCF32}" destId="{2368349C-21A2-42D4-B6C2-899704FC5980}" srcOrd="0" destOrd="0" parTransId="{69B72F3D-DE16-46E9-ABD4-EADDF6ABA65E}" sibTransId="{7142D47F-C581-421E-A4EE-541FA86E6638}"/>
    <dgm:cxn modelId="{DCF2B55C-BDB2-4552-A9BB-F7292606CBBE}" type="presOf" srcId="{1AA26993-35E6-4750-8A2A-B61BADBC117C}" destId="{2EAE62EA-E71D-44D6-9BD6-94E7D7765960}" srcOrd="0" destOrd="0" presId="urn:microsoft.com/office/officeart/2005/8/layout/vList2"/>
    <dgm:cxn modelId="{84AA7267-B359-4675-816D-7FACF37E589F}" type="presOf" srcId="{9210E85B-E5C7-46FB-A6B5-3FEC1BFA8C74}" destId="{AEA79ABB-E1BC-4C13-ABA5-C7EB9A93DD0C}" srcOrd="0" destOrd="0" presId="urn:microsoft.com/office/officeart/2005/8/layout/vList2"/>
    <dgm:cxn modelId="{22677A22-6A0D-4DE2-86E6-55ADE831696C}" type="presOf" srcId="{CC466DDB-A59A-4781-A613-A9DF03BC5C9B}" destId="{2EAE62EA-E71D-44D6-9BD6-94E7D7765960}" srcOrd="0" destOrd="2" presId="urn:microsoft.com/office/officeart/2005/8/layout/vList2"/>
    <dgm:cxn modelId="{154E23F4-0D41-4E32-93F0-7B0FA28F533B}" type="presOf" srcId="{CA38A394-FCE4-471D-808A-8C0C8E2BCF32}" destId="{1475FC2A-2426-4341-A7CF-54706011C45F}" srcOrd="0" destOrd="0" presId="urn:microsoft.com/office/officeart/2005/8/layout/vList2"/>
    <dgm:cxn modelId="{4807D229-C090-4618-9592-EC90C0403168}" type="presOf" srcId="{E9A2EEEA-F575-4113-81F5-2F0DB1AB7D7B}" destId="{2EAE62EA-E71D-44D6-9BD6-94E7D7765960}" srcOrd="0" destOrd="1" presId="urn:microsoft.com/office/officeart/2005/8/layout/vList2"/>
    <dgm:cxn modelId="{1F455BDB-70FD-4F54-87D1-2A94EFE99968}" type="presOf" srcId="{04C967EE-CC52-4E05-9683-87181403B6DA}" destId="{0BF35DDF-06D0-4E18-A857-A1ED18404D85}" srcOrd="0" destOrd="1" presId="urn:microsoft.com/office/officeart/2005/8/layout/vList2"/>
    <dgm:cxn modelId="{BCA75987-C1E0-4AA5-9F41-3DB51A19AA4C}" srcId="{2368349C-21A2-42D4-B6C2-899704FC5980}" destId="{1AA26993-35E6-4750-8A2A-B61BADBC117C}" srcOrd="0" destOrd="0" parTransId="{4CB8EED0-4688-4FA2-9D22-68CE2C3B6FDF}" sibTransId="{47292923-EC81-4B1F-9B79-DE6D12A7E38C}"/>
    <dgm:cxn modelId="{39F9853C-6EDC-4E7A-9BCC-B0DE1608FAC7}" type="presOf" srcId="{D9403A2F-448D-4370-BA36-8E725AD965F2}" destId="{9C31DD77-B287-4CB3-B831-3E68C849977F}" srcOrd="0" destOrd="0" presId="urn:microsoft.com/office/officeart/2005/8/layout/vList2"/>
    <dgm:cxn modelId="{45912B30-F53F-4EE1-A7B9-F12482C9D958}" srcId="{9210E85B-E5C7-46FB-A6B5-3FEC1BFA8C74}" destId="{04C967EE-CC52-4E05-9683-87181403B6DA}" srcOrd="1" destOrd="0" parTransId="{23EB7B9E-3046-4C54-8307-F3CEEE229D74}" sibTransId="{C26ADD25-5993-45A9-80EE-58B658A07C9D}"/>
    <dgm:cxn modelId="{B63BD706-59E3-46C4-993E-8A54EEF8AE2E}" srcId="{CA38A394-FCE4-471D-808A-8C0C8E2BCF32}" destId="{D9403A2F-448D-4370-BA36-8E725AD965F2}" srcOrd="2" destOrd="0" parTransId="{F0D42D49-2D10-4EF6-BA55-9752319F0993}" sibTransId="{09A934ED-F8F0-41B4-8567-1FB1551E3387}"/>
    <dgm:cxn modelId="{BECFFEA4-E6E0-4DCC-9747-DDDCA31B7F35}" srcId="{2368349C-21A2-42D4-B6C2-899704FC5980}" destId="{E9A2EEEA-F575-4113-81F5-2F0DB1AB7D7B}" srcOrd="1" destOrd="0" parTransId="{B9D58F7C-398E-4ECD-9BD0-996763AEBC96}" sibTransId="{72D4A6C2-EAA7-467E-8230-F38348260FB2}"/>
    <dgm:cxn modelId="{5C0BD288-594A-44B5-98C7-AA45CD4874DA}" type="presParOf" srcId="{1475FC2A-2426-4341-A7CF-54706011C45F}" destId="{2039E08B-28FF-4211-9603-160DAC0500A6}" srcOrd="0" destOrd="0" presId="urn:microsoft.com/office/officeart/2005/8/layout/vList2"/>
    <dgm:cxn modelId="{732CA2D1-CC84-4139-9319-EB34B8444110}" type="presParOf" srcId="{1475FC2A-2426-4341-A7CF-54706011C45F}" destId="{2EAE62EA-E71D-44D6-9BD6-94E7D7765960}" srcOrd="1" destOrd="0" presId="urn:microsoft.com/office/officeart/2005/8/layout/vList2"/>
    <dgm:cxn modelId="{31DB65AE-978C-49CC-A317-0E56B46C1669}" type="presParOf" srcId="{1475FC2A-2426-4341-A7CF-54706011C45F}" destId="{AEA79ABB-E1BC-4C13-ABA5-C7EB9A93DD0C}" srcOrd="2" destOrd="0" presId="urn:microsoft.com/office/officeart/2005/8/layout/vList2"/>
    <dgm:cxn modelId="{0A12B568-9938-406C-92B6-A2CE9D614053}" type="presParOf" srcId="{1475FC2A-2426-4341-A7CF-54706011C45F}" destId="{0BF35DDF-06D0-4E18-A857-A1ED18404D85}" srcOrd="3" destOrd="0" presId="urn:microsoft.com/office/officeart/2005/8/layout/vList2"/>
    <dgm:cxn modelId="{FAC45DE6-2B1C-462A-9B12-90B86CA6FBD8}" type="presParOf" srcId="{1475FC2A-2426-4341-A7CF-54706011C45F}" destId="{9C31DD77-B287-4CB3-B831-3E68C849977F}" srcOrd="4" destOrd="0" presId="urn:microsoft.com/office/officeart/2005/8/layout/vList2"/>
    <dgm:cxn modelId="{7D72BEDA-A2C2-4EEB-888D-49250FDFDAB0}" type="presParOf" srcId="{1475FC2A-2426-4341-A7CF-54706011C45F}" destId="{20625F66-AC7A-4C9A-BF21-AB012988E1CE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75710B-CFED-40C2-AD07-B13129987778}">
      <dsp:nvSpPr>
        <dsp:cNvPr id="0" name=""/>
        <dsp:cNvSpPr/>
      </dsp:nvSpPr>
      <dsp:spPr>
        <a:xfrm>
          <a:off x="3538" y="105239"/>
          <a:ext cx="2127439" cy="57600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000" kern="1200" dirty="0" smtClean="0"/>
            <a:t>Оснивање</a:t>
          </a:r>
          <a:endParaRPr lang="sr-Cyrl-RS" sz="2000" kern="1200" dirty="0"/>
        </a:p>
      </dsp:txBody>
      <dsp:txXfrm>
        <a:off x="3538" y="105239"/>
        <a:ext cx="2127439" cy="576000"/>
      </dsp:txXfrm>
    </dsp:sp>
    <dsp:sp modelId="{145D85D6-3CEC-453B-9B43-739E28EE3124}">
      <dsp:nvSpPr>
        <dsp:cNvPr id="0" name=""/>
        <dsp:cNvSpPr/>
      </dsp:nvSpPr>
      <dsp:spPr>
        <a:xfrm>
          <a:off x="3538" y="681239"/>
          <a:ext cx="2127439" cy="463218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2000" kern="1200" dirty="0" smtClean="0"/>
            <a:t>Оснивање  филијала у једној или више других држава улагањем сопственог капитала</a:t>
          </a:r>
          <a:endParaRPr lang="sr-Cyrl-RS" sz="2000" kern="1200" dirty="0"/>
        </a:p>
      </dsp:txBody>
      <dsp:txXfrm>
        <a:off x="3538" y="681239"/>
        <a:ext cx="2127439" cy="4632187"/>
      </dsp:txXfrm>
    </dsp:sp>
    <dsp:sp modelId="{7BCAE7E7-3AF9-4D15-A464-526CB7E36984}">
      <dsp:nvSpPr>
        <dsp:cNvPr id="0" name=""/>
        <dsp:cNvSpPr/>
      </dsp:nvSpPr>
      <dsp:spPr>
        <a:xfrm>
          <a:off x="2428818" y="105239"/>
          <a:ext cx="2127439" cy="57600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000" kern="1200" dirty="0" smtClean="0"/>
            <a:t>Припајање</a:t>
          </a:r>
          <a:endParaRPr lang="sr-Cyrl-RS" sz="2000" kern="1200" dirty="0"/>
        </a:p>
      </dsp:txBody>
      <dsp:txXfrm>
        <a:off x="2428818" y="105239"/>
        <a:ext cx="2127439" cy="576000"/>
      </dsp:txXfrm>
    </dsp:sp>
    <dsp:sp modelId="{E9172FC7-9DE3-4A53-AB2A-3A2E152467D5}">
      <dsp:nvSpPr>
        <dsp:cNvPr id="0" name=""/>
        <dsp:cNvSpPr/>
      </dsp:nvSpPr>
      <dsp:spPr>
        <a:xfrm>
          <a:off x="2428818" y="681239"/>
          <a:ext cx="2127439" cy="463218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2000" kern="1200" dirty="0" smtClean="0"/>
            <a:t>Интегрисање две или више компанија из различитих </a:t>
          </a:r>
          <a:r>
            <a:rPr lang="sr-Cyrl-RS" sz="2000" kern="1200" dirty="0" smtClean="0"/>
            <a:t>држава </a:t>
          </a:r>
          <a:r>
            <a:rPr lang="sr-Cyrl-RS" sz="2000" kern="1200" dirty="0" smtClean="0"/>
            <a:t>у једну глобалну корпорацију (</a:t>
          </a:r>
          <a:r>
            <a:rPr lang="sr-Latn-RS" sz="2000" i="0" kern="1200" dirty="0" smtClean="0"/>
            <a:t>eng. </a:t>
          </a:r>
          <a:r>
            <a:rPr lang="sr-Latn-RS" sz="2000" i="1" kern="1200" dirty="0" smtClean="0"/>
            <a:t>merger</a:t>
          </a:r>
          <a:r>
            <a:rPr lang="sr-Latn-RS" sz="2000" kern="1200" dirty="0" smtClean="0"/>
            <a:t>)</a:t>
          </a:r>
          <a:r>
            <a:rPr lang="sr-Cyrl-RS" sz="2000" kern="1200" dirty="0" smtClean="0"/>
            <a:t> </a:t>
          </a:r>
          <a:endParaRPr lang="sr-Cyrl-R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2000" kern="1200" dirty="0" smtClean="0"/>
            <a:t>Чест начин оснивања глобалних компанија у </a:t>
          </a:r>
          <a:r>
            <a:rPr lang="sr-Latn-RS" sz="2000" kern="1200" dirty="0" smtClean="0"/>
            <a:t>XX </a:t>
          </a:r>
          <a:r>
            <a:rPr lang="sr-Cyrl-RS" sz="2000" kern="1200" dirty="0" smtClean="0"/>
            <a:t>и </a:t>
          </a:r>
          <a:r>
            <a:rPr lang="sr-Latn-RS" sz="2000" kern="1200" dirty="0" smtClean="0"/>
            <a:t>XXI</a:t>
          </a:r>
          <a:r>
            <a:rPr lang="sr-Cyrl-RS" sz="2000" kern="1200" dirty="0" smtClean="0"/>
            <a:t> веку (енг. </a:t>
          </a:r>
          <a:r>
            <a:rPr lang="sr-Latn-RS" sz="2000" i="1" kern="1200" dirty="0" smtClean="0"/>
            <a:t>merger mania</a:t>
          </a:r>
          <a:r>
            <a:rPr lang="sr-Latn-RS" sz="2000" kern="1200" dirty="0" smtClean="0"/>
            <a:t>)</a:t>
          </a:r>
          <a:endParaRPr lang="sr-Cyrl-RS" sz="2000" kern="1200" dirty="0"/>
        </a:p>
      </dsp:txBody>
      <dsp:txXfrm>
        <a:off x="2428818" y="681239"/>
        <a:ext cx="2127439" cy="4632187"/>
      </dsp:txXfrm>
    </dsp:sp>
    <dsp:sp modelId="{854061BA-5E53-46B1-B069-B8EE9FF23D16}">
      <dsp:nvSpPr>
        <dsp:cNvPr id="0" name=""/>
        <dsp:cNvSpPr/>
      </dsp:nvSpPr>
      <dsp:spPr>
        <a:xfrm>
          <a:off x="4854099" y="105239"/>
          <a:ext cx="2127439" cy="57600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000" kern="1200" dirty="0" smtClean="0"/>
            <a:t>Преузимање</a:t>
          </a:r>
          <a:endParaRPr lang="sr-Cyrl-RS" sz="2000" kern="1200" dirty="0"/>
        </a:p>
      </dsp:txBody>
      <dsp:txXfrm>
        <a:off x="4854099" y="105239"/>
        <a:ext cx="2127439" cy="576000"/>
      </dsp:txXfrm>
    </dsp:sp>
    <dsp:sp modelId="{C076CA8F-DF7D-47FD-B35E-3E2C671C8AAA}">
      <dsp:nvSpPr>
        <dsp:cNvPr id="0" name=""/>
        <dsp:cNvSpPr/>
      </dsp:nvSpPr>
      <dsp:spPr>
        <a:xfrm>
          <a:off x="4854099" y="681239"/>
          <a:ext cx="2127439" cy="4632187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2000" kern="1200" dirty="0" smtClean="0"/>
            <a:t>Једна компанија улаже свој капитал у другу компанију постајућу њен већински власник или сувласник</a:t>
          </a:r>
          <a:endParaRPr lang="sr-Cyrl-R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2000" kern="1200" dirty="0" smtClean="0"/>
            <a:t>Може се комбиновати са методом припајања</a:t>
          </a:r>
          <a:endParaRPr lang="sr-Cyrl-RS" sz="2000" kern="1200" dirty="0"/>
        </a:p>
      </dsp:txBody>
      <dsp:txXfrm>
        <a:off x="4854099" y="681239"/>
        <a:ext cx="2127439" cy="4632187"/>
      </dsp:txXfrm>
    </dsp:sp>
    <dsp:sp modelId="{8CD730BB-93C5-42C0-897D-C878849F4D27}">
      <dsp:nvSpPr>
        <dsp:cNvPr id="0" name=""/>
        <dsp:cNvSpPr/>
      </dsp:nvSpPr>
      <dsp:spPr>
        <a:xfrm>
          <a:off x="7279379" y="105239"/>
          <a:ext cx="2127439" cy="57600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000" kern="1200" dirty="0" smtClean="0"/>
            <a:t>Откуп</a:t>
          </a:r>
          <a:endParaRPr lang="sr-Cyrl-RS" sz="2000" kern="1200" dirty="0"/>
        </a:p>
      </dsp:txBody>
      <dsp:txXfrm>
        <a:off x="7279379" y="105239"/>
        <a:ext cx="2127439" cy="576000"/>
      </dsp:txXfrm>
    </dsp:sp>
    <dsp:sp modelId="{AD0A1F12-E877-4327-86C4-C1FD384541FB}">
      <dsp:nvSpPr>
        <dsp:cNvPr id="0" name=""/>
        <dsp:cNvSpPr/>
      </dsp:nvSpPr>
      <dsp:spPr>
        <a:xfrm>
          <a:off x="7279379" y="681239"/>
          <a:ext cx="2127439" cy="4632187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2000" kern="1200" dirty="0" smtClean="0"/>
            <a:t>Једна компанија купује целу корпорацију или њен део у другој држави постајући њен једини власник</a:t>
          </a:r>
          <a:endParaRPr lang="sr-Cyrl-RS" sz="2000" kern="1200" dirty="0"/>
        </a:p>
      </dsp:txBody>
      <dsp:txXfrm>
        <a:off x="7279379" y="681239"/>
        <a:ext cx="2127439" cy="46321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F93505-6279-4099-B7E3-F9BD567ABF1A}">
      <dsp:nvSpPr>
        <dsp:cNvPr id="0" name=""/>
        <dsp:cNvSpPr/>
      </dsp:nvSpPr>
      <dsp:spPr>
        <a:xfrm>
          <a:off x="1486412" y="237665"/>
          <a:ext cx="3071367" cy="3071367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b="1" kern="1200" dirty="0" smtClean="0">
              <a:solidFill>
                <a:srgbClr val="FF0000"/>
              </a:solidFill>
            </a:rPr>
            <a:t>Европски кластер </a:t>
          </a:r>
          <a:r>
            <a:rPr lang="sr-Cyrl-RS" sz="1000" kern="1200" dirty="0" smtClean="0"/>
            <a:t>(државе Европе, Африке, Блиског и Средњег истока и Индија)</a:t>
          </a:r>
          <a:endParaRPr lang="sr-Cyrl-RS" sz="1000" kern="1200" dirty="0"/>
        </a:p>
      </dsp:txBody>
      <dsp:txXfrm>
        <a:off x="3105096" y="888502"/>
        <a:ext cx="1096917" cy="914097"/>
      </dsp:txXfrm>
    </dsp:sp>
    <dsp:sp modelId="{C33403CD-31DB-4B81-8E8C-9C3369817D39}">
      <dsp:nvSpPr>
        <dsp:cNvPr id="0" name=""/>
        <dsp:cNvSpPr/>
      </dsp:nvSpPr>
      <dsp:spPr>
        <a:xfrm>
          <a:off x="1423157" y="347357"/>
          <a:ext cx="3071367" cy="3071367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b="1" kern="1200" dirty="0" smtClean="0">
              <a:solidFill>
                <a:srgbClr val="FF0000"/>
              </a:solidFill>
            </a:rPr>
            <a:t>Јапански кластер</a:t>
          </a:r>
          <a:r>
            <a:rPr lang="sr-Cyrl-RS" sz="1000" kern="1200" dirty="0" smtClean="0"/>
            <a:t> (Јапан, Јужна Кореја, Тајланд, Малезија)</a:t>
          </a:r>
          <a:endParaRPr lang="sr-Cyrl-RS" sz="1000" kern="1200" dirty="0"/>
        </a:p>
      </dsp:txBody>
      <dsp:txXfrm>
        <a:off x="2154435" y="2340089"/>
        <a:ext cx="1645375" cy="804405"/>
      </dsp:txXfrm>
    </dsp:sp>
    <dsp:sp modelId="{4A8E7B3E-4CF4-4768-8B73-36E2DA483E6E}">
      <dsp:nvSpPr>
        <dsp:cNvPr id="0" name=""/>
        <dsp:cNvSpPr/>
      </dsp:nvSpPr>
      <dsp:spPr>
        <a:xfrm>
          <a:off x="1359901" y="237665"/>
          <a:ext cx="3071367" cy="3071367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b="1" kern="1200" dirty="0" smtClean="0">
              <a:solidFill>
                <a:srgbClr val="FF0000"/>
              </a:solidFill>
            </a:rPr>
            <a:t>Амерички кластер </a:t>
          </a:r>
          <a:r>
            <a:rPr lang="sr-Cyrl-RS" sz="1000" kern="1200" dirty="0" smtClean="0"/>
            <a:t>(државе америчке хемисфере без Бразила и Сингапур)</a:t>
          </a:r>
          <a:endParaRPr lang="sr-Cyrl-RS" sz="1000" kern="1200" dirty="0"/>
        </a:p>
      </dsp:txBody>
      <dsp:txXfrm>
        <a:off x="1715668" y="888502"/>
        <a:ext cx="1096917" cy="914097"/>
      </dsp:txXfrm>
    </dsp:sp>
    <dsp:sp modelId="{D7EA9683-94D3-4D85-87BB-3087162A8C6E}">
      <dsp:nvSpPr>
        <dsp:cNvPr id="0" name=""/>
        <dsp:cNvSpPr/>
      </dsp:nvSpPr>
      <dsp:spPr>
        <a:xfrm>
          <a:off x="1296533" y="47533"/>
          <a:ext cx="3451632" cy="3451632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177B960-DA47-407D-A3A4-2B834B6C2171}">
      <dsp:nvSpPr>
        <dsp:cNvPr id="0" name=""/>
        <dsp:cNvSpPr/>
      </dsp:nvSpPr>
      <dsp:spPr>
        <a:xfrm>
          <a:off x="1233024" y="157030"/>
          <a:ext cx="3451632" cy="3451632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6610ADB-A1C4-4486-84B8-FD1DFBAF8411}">
      <dsp:nvSpPr>
        <dsp:cNvPr id="0" name=""/>
        <dsp:cNvSpPr/>
      </dsp:nvSpPr>
      <dsp:spPr>
        <a:xfrm>
          <a:off x="1169515" y="47533"/>
          <a:ext cx="3451632" cy="3451632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38DF7A-07B7-4F19-B9AC-9AF1C1ABF2D7}">
      <dsp:nvSpPr>
        <dsp:cNvPr id="0" name=""/>
        <dsp:cNvSpPr/>
      </dsp:nvSpPr>
      <dsp:spPr>
        <a:xfrm>
          <a:off x="1833742" y="668065"/>
          <a:ext cx="4460515" cy="4460515"/>
        </a:xfrm>
        <a:prstGeom prst="blockArc">
          <a:avLst>
            <a:gd name="adj1" fmla="val 11880000"/>
            <a:gd name="adj2" fmla="val 16200000"/>
            <a:gd name="adj3" fmla="val 4637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10F2F90-C6FF-4136-B9AB-E8AFF47F035E}">
      <dsp:nvSpPr>
        <dsp:cNvPr id="0" name=""/>
        <dsp:cNvSpPr/>
      </dsp:nvSpPr>
      <dsp:spPr>
        <a:xfrm>
          <a:off x="1833742" y="668065"/>
          <a:ext cx="4460515" cy="4460515"/>
        </a:xfrm>
        <a:prstGeom prst="blockArc">
          <a:avLst>
            <a:gd name="adj1" fmla="val 7560000"/>
            <a:gd name="adj2" fmla="val 11880000"/>
            <a:gd name="adj3" fmla="val 4637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E42C9B-5996-41E8-8F4A-2AFA3BA707FD}">
      <dsp:nvSpPr>
        <dsp:cNvPr id="0" name=""/>
        <dsp:cNvSpPr/>
      </dsp:nvSpPr>
      <dsp:spPr>
        <a:xfrm>
          <a:off x="1833742" y="668065"/>
          <a:ext cx="4460515" cy="4460515"/>
        </a:xfrm>
        <a:prstGeom prst="blockArc">
          <a:avLst>
            <a:gd name="adj1" fmla="val 3240000"/>
            <a:gd name="adj2" fmla="val 7560000"/>
            <a:gd name="adj3" fmla="val 4637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1857B43-DE3D-474D-A9F3-EE07135518D9}">
      <dsp:nvSpPr>
        <dsp:cNvPr id="0" name=""/>
        <dsp:cNvSpPr/>
      </dsp:nvSpPr>
      <dsp:spPr>
        <a:xfrm>
          <a:off x="1833742" y="668065"/>
          <a:ext cx="4460515" cy="4460515"/>
        </a:xfrm>
        <a:prstGeom prst="blockArc">
          <a:avLst>
            <a:gd name="adj1" fmla="val 20520000"/>
            <a:gd name="adj2" fmla="val 3240000"/>
            <a:gd name="adj3" fmla="val 463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D4A5A1B-C006-4A67-B262-B44CED353748}">
      <dsp:nvSpPr>
        <dsp:cNvPr id="0" name=""/>
        <dsp:cNvSpPr/>
      </dsp:nvSpPr>
      <dsp:spPr>
        <a:xfrm>
          <a:off x="1833742" y="668065"/>
          <a:ext cx="4460515" cy="4460515"/>
        </a:xfrm>
        <a:prstGeom prst="blockArc">
          <a:avLst>
            <a:gd name="adj1" fmla="val 16200000"/>
            <a:gd name="adj2" fmla="val 20520000"/>
            <a:gd name="adj3" fmla="val 463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CA8281-FCA0-4980-9267-4B9FDC078CCC}">
      <dsp:nvSpPr>
        <dsp:cNvPr id="0" name=""/>
        <dsp:cNvSpPr/>
      </dsp:nvSpPr>
      <dsp:spPr>
        <a:xfrm>
          <a:off x="3038078" y="1872401"/>
          <a:ext cx="2051843" cy="205184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900" kern="1200" dirty="0" smtClean="0"/>
            <a:t>Економска моћ глобалних корпорација</a:t>
          </a:r>
          <a:endParaRPr lang="sr-Cyrl-RS" sz="1900" kern="1200" dirty="0"/>
        </a:p>
      </dsp:txBody>
      <dsp:txXfrm>
        <a:off x="3338563" y="2172886"/>
        <a:ext cx="1450873" cy="1450873"/>
      </dsp:txXfrm>
    </dsp:sp>
    <dsp:sp modelId="{A365E05E-F6A4-43BF-A4B9-2DAE95D3F57C}">
      <dsp:nvSpPr>
        <dsp:cNvPr id="0" name=""/>
        <dsp:cNvSpPr/>
      </dsp:nvSpPr>
      <dsp:spPr>
        <a:xfrm>
          <a:off x="3345854" y="1626"/>
          <a:ext cx="1436290" cy="143629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Приход појединих глобалних компаније већи је од БДП-а бројних развијених националних економија</a:t>
          </a:r>
          <a:endParaRPr lang="sr-Cyrl-RS" sz="900" kern="1200" dirty="0"/>
        </a:p>
      </dsp:txBody>
      <dsp:txXfrm>
        <a:off x="3556194" y="211966"/>
        <a:ext cx="1015610" cy="1015610"/>
      </dsp:txXfrm>
    </dsp:sp>
    <dsp:sp modelId="{4F616AD5-39CF-4422-BC3D-DEBA65262F1F}">
      <dsp:nvSpPr>
        <dsp:cNvPr id="0" name=""/>
        <dsp:cNvSpPr/>
      </dsp:nvSpPr>
      <dsp:spPr>
        <a:xfrm>
          <a:off x="5417780" y="1506968"/>
          <a:ext cx="1436290" cy="143629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Од 100 највећих економија на свету 35 чине глобалне корпорације а 65 државе</a:t>
          </a:r>
          <a:endParaRPr lang="sr-Cyrl-RS" sz="900" kern="1200" dirty="0"/>
        </a:p>
      </dsp:txBody>
      <dsp:txXfrm>
        <a:off x="5628120" y="1717308"/>
        <a:ext cx="1015610" cy="1015610"/>
      </dsp:txXfrm>
    </dsp:sp>
    <dsp:sp modelId="{3B79EA17-CBDB-4833-A686-323E0ABCFFF8}">
      <dsp:nvSpPr>
        <dsp:cNvPr id="0" name=""/>
        <dsp:cNvSpPr/>
      </dsp:nvSpPr>
      <dsp:spPr>
        <a:xfrm>
          <a:off x="4626375" y="3942663"/>
          <a:ext cx="1436290" cy="1436290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Глобалне корпорације контролишу 90% светских патената и технологија </a:t>
          </a:r>
          <a:endParaRPr lang="sr-Cyrl-RS" sz="900" kern="1200" dirty="0"/>
        </a:p>
      </dsp:txBody>
      <dsp:txXfrm>
        <a:off x="4836715" y="4153003"/>
        <a:ext cx="1015610" cy="1015610"/>
      </dsp:txXfrm>
    </dsp:sp>
    <dsp:sp modelId="{8540E986-7458-433C-805A-4E7067E144D9}">
      <dsp:nvSpPr>
        <dsp:cNvPr id="0" name=""/>
        <dsp:cNvSpPr/>
      </dsp:nvSpPr>
      <dsp:spPr>
        <a:xfrm>
          <a:off x="2065334" y="3942663"/>
          <a:ext cx="1436290" cy="143629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Више од 70% светске трговине реализује се преко глобалних корпорација</a:t>
          </a:r>
          <a:endParaRPr lang="sr-Cyrl-RS" sz="900" kern="1200" dirty="0"/>
        </a:p>
      </dsp:txBody>
      <dsp:txXfrm>
        <a:off x="2275674" y="4153003"/>
        <a:ext cx="1015610" cy="1015610"/>
      </dsp:txXfrm>
    </dsp:sp>
    <dsp:sp modelId="{107483DC-76EF-470B-9D69-2B324B7DC8AA}">
      <dsp:nvSpPr>
        <dsp:cNvPr id="0" name=""/>
        <dsp:cNvSpPr/>
      </dsp:nvSpPr>
      <dsp:spPr>
        <a:xfrm>
          <a:off x="1273929" y="1506968"/>
          <a:ext cx="1436290" cy="1436290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Глобалне корпорације дирекнто контролишу преко 80% ефективног светског капитала</a:t>
          </a:r>
          <a:endParaRPr lang="sr-Cyrl-RS" sz="900" kern="1200" dirty="0"/>
        </a:p>
      </dsp:txBody>
      <dsp:txXfrm>
        <a:off x="1484269" y="1717308"/>
        <a:ext cx="1015610" cy="10156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A509E0-88E3-42AF-9322-4D98D507598B}">
      <dsp:nvSpPr>
        <dsp:cNvPr id="0" name=""/>
        <dsp:cNvSpPr/>
      </dsp:nvSpPr>
      <dsp:spPr>
        <a:xfrm>
          <a:off x="3657600" y="0"/>
          <a:ext cx="812799" cy="495208"/>
        </a:xfrm>
        <a:prstGeom prst="trapezoid">
          <a:avLst>
            <a:gd name="adj" fmla="val 82066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500" kern="1200" dirty="0" smtClean="0"/>
            <a:t>Walmart (</a:t>
          </a:r>
          <a:r>
            <a:rPr lang="sr-Cyrl-RS" sz="1500" kern="1200" dirty="0" smtClean="0"/>
            <a:t>САД)</a:t>
          </a:r>
          <a:endParaRPr lang="sr-Cyrl-RS" sz="1500" kern="1200" dirty="0"/>
        </a:p>
      </dsp:txBody>
      <dsp:txXfrm>
        <a:off x="3657600" y="0"/>
        <a:ext cx="812799" cy="495208"/>
      </dsp:txXfrm>
    </dsp:sp>
    <dsp:sp modelId="{9E335A73-9A06-4BE7-BA90-D154D3EC5542}">
      <dsp:nvSpPr>
        <dsp:cNvPr id="0" name=""/>
        <dsp:cNvSpPr/>
      </dsp:nvSpPr>
      <dsp:spPr>
        <a:xfrm>
          <a:off x="3245868" y="519919"/>
          <a:ext cx="1625599" cy="495208"/>
        </a:xfrm>
        <a:prstGeom prst="trapezoid">
          <a:avLst>
            <a:gd name="adj" fmla="val 82066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500" kern="1200" dirty="0" smtClean="0"/>
            <a:t>State Grid</a:t>
          </a:r>
          <a:r>
            <a:rPr lang="sr-Cyrl-RS" sz="1500" kern="1200" dirty="0" smtClean="0"/>
            <a:t> (Кина)</a:t>
          </a:r>
          <a:endParaRPr lang="sr-Cyrl-RS" sz="1500" kern="1200" dirty="0"/>
        </a:p>
      </dsp:txBody>
      <dsp:txXfrm>
        <a:off x="3530348" y="519919"/>
        <a:ext cx="1056640" cy="495208"/>
      </dsp:txXfrm>
    </dsp:sp>
    <dsp:sp modelId="{276D0DC0-58A2-437F-BA28-F61081F1386B}">
      <dsp:nvSpPr>
        <dsp:cNvPr id="0" name=""/>
        <dsp:cNvSpPr/>
      </dsp:nvSpPr>
      <dsp:spPr>
        <a:xfrm>
          <a:off x="2844799" y="990416"/>
          <a:ext cx="2438400" cy="495208"/>
        </a:xfrm>
        <a:prstGeom prst="trapezoid">
          <a:avLst>
            <a:gd name="adj" fmla="val 82066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500" kern="1200" dirty="0" smtClean="0"/>
            <a:t>Sinopec Group</a:t>
          </a:r>
          <a:r>
            <a:rPr lang="sr-Cyrl-RS" sz="1500" kern="1200" dirty="0" smtClean="0"/>
            <a:t> (Кина)</a:t>
          </a:r>
          <a:endParaRPr lang="sr-Cyrl-RS" sz="1500" kern="1200" dirty="0"/>
        </a:p>
      </dsp:txBody>
      <dsp:txXfrm>
        <a:off x="3271519" y="990416"/>
        <a:ext cx="1584960" cy="495208"/>
      </dsp:txXfrm>
    </dsp:sp>
    <dsp:sp modelId="{60637608-A488-45ED-BCD1-6CE4B14EC213}">
      <dsp:nvSpPr>
        <dsp:cNvPr id="0" name=""/>
        <dsp:cNvSpPr/>
      </dsp:nvSpPr>
      <dsp:spPr>
        <a:xfrm>
          <a:off x="2438400" y="1485625"/>
          <a:ext cx="3251199" cy="495208"/>
        </a:xfrm>
        <a:prstGeom prst="trapezoid">
          <a:avLst>
            <a:gd name="adj" fmla="val 82066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500" kern="1200" dirty="0" smtClean="0"/>
            <a:t>China National Petroleum</a:t>
          </a:r>
          <a:r>
            <a:rPr lang="sr-Cyrl-RS" sz="1500" kern="1200" dirty="0" smtClean="0"/>
            <a:t> (Кина)</a:t>
          </a:r>
          <a:endParaRPr lang="sr-Cyrl-RS" sz="1500" kern="1200" dirty="0"/>
        </a:p>
      </dsp:txBody>
      <dsp:txXfrm>
        <a:off x="3007360" y="1485625"/>
        <a:ext cx="2113280" cy="495208"/>
      </dsp:txXfrm>
    </dsp:sp>
    <dsp:sp modelId="{12D20AD3-9BE0-4097-AC88-A9D0358058F2}">
      <dsp:nvSpPr>
        <dsp:cNvPr id="0" name=""/>
        <dsp:cNvSpPr/>
      </dsp:nvSpPr>
      <dsp:spPr>
        <a:xfrm>
          <a:off x="2032000" y="1980833"/>
          <a:ext cx="4064000" cy="495208"/>
        </a:xfrm>
        <a:prstGeom prst="trapezoid">
          <a:avLst>
            <a:gd name="adj" fmla="val 82066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500" kern="1200" dirty="0" smtClean="0"/>
            <a:t>Toyota</a:t>
          </a:r>
          <a:r>
            <a:rPr lang="sr-Cyrl-RS" sz="1500" kern="1200" dirty="0" smtClean="0"/>
            <a:t> (Јапан)</a:t>
          </a:r>
          <a:endParaRPr lang="sr-Cyrl-RS" sz="1500" kern="1200" dirty="0"/>
        </a:p>
      </dsp:txBody>
      <dsp:txXfrm>
        <a:off x="2743199" y="1980833"/>
        <a:ext cx="2641600" cy="495208"/>
      </dsp:txXfrm>
    </dsp:sp>
    <dsp:sp modelId="{3A6FBC97-30A4-49E1-BD4B-37CE7BCB3692}">
      <dsp:nvSpPr>
        <dsp:cNvPr id="0" name=""/>
        <dsp:cNvSpPr/>
      </dsp:nvSpPr>
      <dsp:spPr>
        <a:xfrm>
          <a:off x="1625599" y="2476041"/>
          <a:ext cx="4876800" cy="495208"/>
        </a:xfrm>
        <a:prstGeom prst="trapezoid">
          <a:avLst>
            <a:gd name="adj" fmla="val 82066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500" kern="1200" dirty="0" smtClean="0"/>
            <a:t>Volkswagen Group</a:t>
          </a:r>
          <a:r>
            <a:rPr lang="sr-Cyrl-RS" sz="1500" kern="1200" dirty="0" smtClean="0"/>
            <a:t> (Немачка)</a:t>
          </a:r>
          <a:endParaRPr lang="sr-Cyrl-RS" sz="1500" kern="1200" dirty="0"/>
        </a:p>
      </dsp:txBody>
      <dsp:txXfrm>
        <a:off x="2479039" y="2476041"/>
        <a:ext cx="3169920" cy="495208"/>
      </dsp:txXfrm>
    </dsp:sp>
    <dsp:sp modelId="{24005080-CF87-4576-A1E6-5FEEDCE62AD7}">
      <dsp:nvSpPr>
        <dsp:cNvPr id="0" name=""/>
        <dsp:cNvSpPr/>
      </dsp:nvSpPr>
      <dsp:spPr>
        <a:xfrm>
          <a:off x="1219200" y="2971250"/>
          <a:ext cx="5689599" cy="495208"/>
        </a:xfrm>
        <a:prstGeom prst="trapezoid">
          <a:avLst>
            <a:gd name="adj" fmla="val 82066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500" kern="1200" dirty="0" smtClean="0"/>
            <a:t>Royal Dutch Schell</a:t>
          </a:r>
          <a:r>
            <a:rPr lang="sr-Cyrl-RS" sz="1500" kern="1200" dirty="0" smtClean="0"/>
            <a:t> (Холандија)</a:t>
          </a:r>
          <a:endParaRPr lang="sr-Cyrl-RS" sz="1500" kern="1200" dirty="0"/>
        </a:p>
      </dsp:txBody>
      <dsp:txXfrm>
        <a:off x="2214880" y="2971250"/>
        <a:ext cx="3698240" cy="495208"/>
      </dsp:txXfrm>
    </dsp:sp>
    <dsp:sp modelId="{C7E672A3-57ED-4A92-95EC-344F321DF422}">
      <dsp:nvSpPr>
        <dsp:cNvPr id="0" name=""/>
        <dsp:cNvSpPr/>
      </dsp:nvSpPr>
      <dsp:spPr>
        <a:xfrm>
          <a:off x="812800" y="3466458"/>
          <a:ext cx="6502399" cy="495208"/>
        </a:xfrm>
        <a:prstGeom prst="trapezoid">
          <a:avLst>
            <a:gd name="adj" fmla="val 82066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500" kern="1200" dirty="0" smtClean="0"/>
            <a:t>Berkshire Hathaway</a:t>
          </a:r>
          <a:r>
            <a:rPr lang="sr-Cyrl-RS" sz="1500" kern="1200" dirty="0" smtClean="0"/>
            <a:t> (САД)</a:t>
          </a:r>
          <a:endParaRPr lang="sr-Cyrl-RS" sz="1500" kern="1200" dirty="0"/>
        </a:p>
      </dsp:txBody>
      <dsp:txXfrm>
        <a:off x="1950719" y="3466458"/>
        <a:ext cx="4226560" cy="495208"/>
      </dsp:txXfrm>
    </dsp:sp>
    <dsp:sp modelId="{B9C9DD22-F933-4548-A0E7-DBB6B535DE1C}">
      <dsp:nvSpPr>
        <dsp:cNvPr id="0" name=""/>
        <dsp:cNvSpPr/>
      </dsp:nvSpPr>
      <dsp:spPr>
        <a:xfrm>
          <a:off x="406400" y="3939080"/>
          <a:ext cx="7315200" cy="495208"/>
        </a:xfrm>
        <a:prstGeom prst="trapezoid">
          <a:avLst>
            <a:gd name="adj" fmla="val 82066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500" kern="1200" dirty="0" smtClean="0"/>
            <a:t>Apple</a:t>
          </a:r>
          <a:r>
            <a:rPr lang="sr-Cyrl-RS" sz="1500" kern="1200" dirty="0" smtClean="0"/>
            <a:t> (САД)</a:t>
          </a:r>
          <a:endParaRPr lang="sr-Cyrl-RS" sz="1500" kern="1200" dirty="0"/>
        </a:p>
      </dsp:txBody>
      <dsp:txXfrm>
        <a:off x="1686559" y="3939080"/>
        <a:ext cx="4754880" cy="495208"/>
      </dsp:txXfrm>
    </dsp:sp>
    <dsp:sp modelId="{4A83F78B-E80B-4888-899E-5AE304BD4AE8}">
      <dsp:nvSpPr>
        <dsp:cNvPr id="0" name=""/>
        <dsp:cNvSpPr/>
      </dsp:nvSpPr>
      <dsp:spPr>
        <a:xfrm>
          <a:off x="0" y="4456875"/>
          <a:ext cx="8128000" cy="495208"/>
        </a:xfrm>
        <a:prstGeom prst="trapezoid">
          <a:avLst>
            <a:gd name="adj" fmla="val 82066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500" kern="1200" dirty="0" smtClean="0"/>
            <a:t>Exxon Mobile</a:t>
          </a:r>
          <a:r>
            <a:rPr lang="sr-Cyrl-RS" sz="1500" kern="1200" dirty="0" smtClean="0"/>
            <a:t> (САД)</a:t>
          </a:r>
          <a:endParaRPr lang="sr-Cyrl-RS" sz="1500" kern="1200" dirty="0"/>
        </a:p>
      </dsp:txBody>
      <dsp:txXfrm>
        <a:off x="1422399" y="4456875"/>
        <a:ext cx="5283200" cy="49520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1EFA35-8361-4F50-9A4E-C68B16BB9CEF}">
      <dsp:nvSpPr>
        <dsp:cNvPr id="0" name=""/>
        <dsp:cNvSpPr/>
      </dsp:nvSpPr>
      <dsp:spPr>
        <a:xfrm>
          <a:off x="2874010" y="3036805"/>
          <a:ext cx="2379980" cy="23799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200" kern="1200" dirty="0" smtClean="0"/>
            <a:t>Политичка моћ глобалних корпорација</a:t>
          </a:r>
          <a:endParaRPr lang="sr-Cyrl-RS" sz="2200" kern="1200" dirty="0"/>
        </a:p>
      </dsp:txBody>
      <dsp:txXfrm>
        <a:off x="3222550" y="3385345"/>
        <a:ext cx="1682900" cy="1682900"/>
      </dsp:txXfrm>
    </dsp:sp>
    <dsp:sp modelId="{5E7EBAFA-EDBE-4BC3-AC23-172C4A82F459}">
      <dsp:nvSpPr>
        <dsp:cNvPr id="0" name=""/>
        <dsp:cNvSpPr/>
      </dsp:nvSpPr>
      <dsp:spPr>
        <a:xfrm rot="12900000">
          <a:off x="1161933" y="2560481"/>
          <a:ext cx="2013351" cy="678294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6ADF97-AC2D-481A-B6E9-01CAC2105BE8}">
      <dsp:nvSpPr>
        <dsp:cNvPr id="0" name=""/>
        <dsp:cNvSpPr/>
      </dsp:nvSpPr>
      <dsp:spPr>
        <a:xfrm>
          <a:off x="213498" y="1417830"/>
          <a:ext cx="2260981" cy="18087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Водеће личности глобалних корпорација држе фактичке полуге утицаја и моћи широм света (</a:t>
          </a:r>
          <a:r>
            <a:rPr lang="sr-Cyrl-RS" sz="1200" i="1" kern="1200" dirty="0" smtClean="0"/>
            <a:t>фактократија</a:t>
          </a:r>
          <a:r>
            <a:rPr lang="sr-Cyrl-RS" sz="1200" kern="1200" dirty="0" smtClean="0"/>
            <a:t>)</a:t>
          </a:r>
          <a:endParaRPr lang="sr-Cyrl-RS" sz="1200" kern="1200" dirty="0"/>
        </a:p>
      </dsp:txBody>
      <dsp:txXfrm>
        <a:off x="266475" y="1470807"/>
        <a:ext cx="2155027" cy="1702830"/>
      </dsp:txXfrm>
    </dsp:sp>
    <dsp:sp modelId="{09E36D96-D113-4875-822F-C487A4A5CA59}">
      <dsp:nvSpPr>
        <dsp:cNvPr id="0" name=""/>
        <dsp:cNvSpPr/>
      </dsp:nvSpPr>
      <dsp:spPr>
        <a:xfrm rot="16200000">
          <a:off x="3057324" y="1573802"/>
          <a:ext cx="2013351" cy="678294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DE54FD-4588-4ABE-BB26-66F179D3B33E}">
      <dsp:nvSpPr>
        <dsp:cNvPr id="0" name=""/>
        <dsp:cNvSpPr/>
      </dsp:nvSpPr>
      <dsp:spPr>
        <a:xfrm>
          <a:off x="2933509" y="1881"/>
          <a:ext cx="2260981" cy="180878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Политички престиж неке државе у свету неретко се поистовећује са снагом глобалних корпорација са седиштем у тој држави</a:t>
          </a:r>
          <a:endParaRPr lang="sr-Cyrl-RS" sz="1200" kern="1200" dirty="0"/>
        </a:p>
      </dsp:txBody>
      <dsp:txXfrm>
        <a:off x="2986486" y="54858"/>
        <a:ext cx="2155027" cy="1702830"/>
      </dsp:txXfrm>
    </dsp:sp>
    <dsp:sp modelId="{E8A8DC43-1529-43F3-9724-6D0514FA22D7}">
      <dsp:nvSpPr>
        <dsp:cNvPr id="0" name=""/>
        <dsp:cNvSpPr/>
      </dsp:nvSpPr>
      <dsp:spPr>
        <a:xfrm rot="19500000">
          <a:off x="4952715" y="2560481"/>
          <a:ext cx="2013351" cy="678294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68E113-73E3-499C-AC11-3D525BD8B074}">
      <dsp:nvSpPr>
        <dsp:cNvPr id="0" name=""/>
        <dsp:cNvSpPr/>
      </dsp:nvSpPr>
      <dsp:spPr>
        <a:xfrm>
          <a:off x="5653520" y="1417830"/>
          <a:ext cx="2260981" cy="180878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Економска снага глобалних корпорација омогућава им утицај на обликовање политичких и правних система националних држава на начин да њихови приватни (корпоративни) интереси буду максимално заштићени (</a:t>
          </a:r>
          <a:r>
            <a:rPr lang="sr-Cyrl-RS" sz="1200" i="1" kern="1200" dirty="0" smtClean="0"/>
            <a:t>корпоратократија</a:t>
          </a:r>
          <a:r>
            <a:rPr lang="sr-Cyrl-RS" sz="1200" kern="1200" dirty="0" smtClean="0"/>
            <a:t>)</a:t>
          </a:r>
          <a:endParaRPr lang="sr-Cyrl-RS" sz="1200" kern="1200" dirty="0"/>
        </a:p>
      </dsp:txBody>
      <dsp:txXfrm>
        <a:off x="5706497" y="1470807"/>
        <a:ext cx="2155027" cy="17028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515712-644B-46F4-A870-A3F43D8CFFE9}">
      <dsp:nvSpPr>
        <dsp:cNvPr id="0" name=""/>
        <dsp:cNvSpPr/>
      </dsp:nvSpPr>
      <dsp:spPr>
        <a:xfrm>
          <a:off x="1270076" y="1439453"/>
          <a:ext cx="2379538" cy="158715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Глобалне корпорације склоне су заузимању монополских позиција на националним тржиштима које им осигуравају </a:t>
          </a:r>
          <a:r>
            <a:rPr lang="sr-Cyrl-RS" sz="1000" kern="1200" dirty="0" smtClean="0"/>
            <a:t>сигуран </a:t>
          </a:r>
          <a:r>
            <a:rPr lang="sr-Cyrl-RS" sz="1000" kern="1200" dirty="0" smtClean="0"/>
            <a:t>профит уз често грубо занемаривање </a:t>
          </a:r>
          <a:r>
            <a:rPr lang="sr-Cyrl-RS" sz="1000" kern="1200" dirty="0" smtClean="0"/>
            <a:t>антимоноплоског националног </a:t>
          </a:r>
          <a:r>
            <a:rPr lang="sr-Cyrl-RS" sz="1000" kern="1200" dirty="0" smtClean="0"/>
            <a:t>законодавства</a:t>
          </a:r>
          <a:endParaRPr lang="sr-Cyrl-RS" sz="1000" kern="1200" dirty="0"/>
        </a:p>
      </dsp:txBody>
      <dsp:txXfrm>
        <a:off x="1650803" y="1439453"/>
        <a:ext cx="1998812" cy="1587152"/>
      </dsp:txXfrm>
    </dsp:sp>
    <dsp:sp modelId="{07FB4800-E13B-40C9-BA8B-DB9749048874}">
      <dsp:nvSpPr>
        <dsp:cNvPr id="0" name=""/>
        <dsp:cNvSpPr/>
      </dsp:nvSpPr>
      <dsp:spPr>
        <a:xfrm>
          <a:off x="1270076" y="3026605"/>
          <a:ext cx="2379538" cy="1587152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Због економско-политичког утицаја глобалних корпорација избегавање </a:t>
          </a:r>
          <a:r>
            <a:rPr lang="sr-Cyrl-RS" sz="1000" kern="1200" dirty="0" smtClean="0"/>
            <a:t>поштовања </a:t>
          </a:r>
          <a:r>
            <a:rPr lang="sr-Cyrl-RS" sz="1000" kern="1200" dirty="0" smtClean="0"/>
            <a:t>антимонополске регулативе од стране глобалних корпорација често остаје некажњено, односно прећутно толерисано</a:t>
          </a:r>
          <a:endParaRPr lang="sr-Cyrl-RS" sz="1000" kern="1200" dirty="0"/>
        </a:p>
      </dsp:txBody>
      <dsp:txXfrm>
        <a:off x="1650803" y="3026605"/>
        <a:ext cx="1998812" cy="1587152"/>
      </dsp:txXfrm>
    </dsp:sp>
    <dsp:sp modelId="{3BDE4E38-429C-4EF6-93D3-A65FD22786A0}">
      <dsp:nvSpPr>
        <dsp:cNvPr id="0" name=""/>
        <dsp:cNvSpPr/>
      </dsp:nvSpPr>
      <dsp:spPr>
        <a:xfrm>
          <a:off x="989" y="804909"/>
          <a:ext cx="1586358" cy="158635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Монополско и олигополско позиционирање на тржишту</a:t>
          </a:r>
          <a:endParaRPr lang="sr-Cyrl-RS" sz="1200" kern="1200" dirty="0"/>
        </a:p>
      </dsp:txBody>
      <dsp:txXfrm>
        <a:off x="233306" y="1037226"/>
        <a:ext cx="1121724" cy="1121724"/>
      </dsp:txXfrm>
    </dsp:sp>
    <dsp:sp modelId="{62E12D15-38D2-4B8E-8D55-8C30D86CCD77}">
      <dsp:nvSpPr>
        <dsp:cNvPr id="0" name=""/>
        <dsp:cNvSpPr/>
      </dsp:nvSpPr>
      <dsp:spPr>
        <a:xfrm>
          <a:off x="5235974" y="1439453"/>
          <a:ext cx="2379538" cy="1587152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Глобалне компаније често су на мети критика да беспризорно експлоатишу јефтину радну снагу у азијским земљама, стављајући похлепу за профитом испред потребе да се услови рада хуманизују</a:t>
          </a:r>
          <a:endParaRPr lang="sr-Cyrl-RS" sz="1000" kern="1200" dirty="0"/>
        </a:p>
      </dsp:txBody>
      <dsp:txXfrm>
        <a:off x="5616700" y="1439453"/>
        <a:ext cx="1998812" cy="1587152"/>
      </dsp:txXfrm>
    </dsp:sp>
    <dsp:sp modelId="{19788441-C3B1-43DD-9772-BD3842E4CFBA}">
      <dsp:nvSpPr>
        <dsp:cNvPr id="0" name=""/>
        <dsp:cNvSpPr/>
      </dsp:nvSpPr>
      <dsp:spPr>
        <a:xfrm>
          <a:off x="3966887" y="804909"/>
          <a:ext cx="1586358" cy="158635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Склоност дехуманизацији процеса рада</a:t>
          </a:r>
          <a:endParaRPr lang="sr-Cyrl-RS" sz="1200" kern="1200" dirty="0"/>
        </a:p>
      </dsp:txBody>
      <dsp:txXfrm>
        <a:off x="4199204" y="1037226"/>
        <a:ext cx="1121724" cy="1121724"/>
      </dsp:txXfrm>
    </dsp:sp>
    <dsp:sp modelId="{C37786FA-8505-453C-96A9-08B97DB0D5EE}">
      <dsp:nvSpPr>
        <dsp:cNvPr id="0" name=""/>
        <dsp:cNvSpPr/>
      </dsp:nvSpPr>
      <dsp:spPr>
        <a:xfrm>
          <a:off x="9201871" y="1439453"/>
          <a:ext cx="2379538" cy="1587152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Глобалне компније склоне су избегавању одговорности за драстично нарушавање човекове животне срдедине чему су у огромној мери </a:t>
          </a:r>
          <a:r>
            <a:rPr lang="sr-Cyrl-RS" sz="1000" kern="1200" dirty="0" smtClean="0"/>
            <a:t>допринеле</a:t>
          </a:r>
          <a:endParaRPr lang="sr-Cyrl-RS" sz="1000" kern="1200" dirty="0"/>
        </a:p>
      </dsp:txBody>
      <dsp:txXfrm>
        <a:off x="9582597" y="1439453"/>
        <a:ext cx="1998812" cy="1587152"/>
      </dsp:txXfrm>
    </dsp:sp>
    <dsp:sp modelId="{E6679CC4-11CE-45FD-818D-328EFACC0061}">
      <dsp:nvSpPr>
        <dsp:cNvPr id="0" name=""/>
        <dsp:cNvSpPr/>
      </dsp:nvSpPr>
      <dsp:spPr>
        <a:xfrm>
          <a:off x="9201871" y="3026605"/>
          <a:ext cx="2379538" cy="1587152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Нафтне компаније представљају најеклатантнији пример релаксираног односа према екологији – испуштањем недозвољених емисија штетних материја у ваздух и водне токове свесно и без последица угрожавају здравље људи, биљака и животиња</a:t>
          </a:r>
          <a:endParaRPr lang="sr-Cyrl-RS" sz="1000" kern="1200" dirty="0"/>
        </a:p>
      </dsp:txBody>
      <dsp:txXfrm>
        <a:off x="9582597" y="3026605"/>
        <a:ext cx="1998812" cy="1587152"/>
      </dsp:txXfrm>
    </dsp:sp>
    <dsp:sp modelId="{6DDABAEE-02FD-4815-B600-1A82E7851B90}">
      <dsp:nvSpPr>
        <dsp:cNvPr id="0" name=""/>
        <dsp:cNvSpPr/>
      </dsp:nvSpPr>
      <dsp:spPr>
        <a:xfrm>
          <a:off x="7780162" y="793170"/>
          <a:ext cx="1586358" cy="158635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kern="1200" dirty="0" smtClean="0"/>
            <a:t>Недостатак еколошке свести</a:t>
          </a:r>
          <a:endParaRPr lang="sr-Cyrl-RS" sz="1200" kern="1200" dirty="0"/>
        </a:p>
      </dsp:txBody>
      <dsp:txXfrm>
        <a:off x="8012479" y="1025487"/>
        <a:ext cx="1121724" cy="112172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39E08B-28FF-4211-9603-160DAC0500A6}">
      <dsp:nvSpPr>
        <dsp:cNvPr id="0" name=""/>
        <dsp:cNvSpPr/>
      </dsp:nvSpPr>
      <dsp:spPr>
        <a:xfrm>
          <a:off x="0" y="173834"/>
          <a:ext cx="9163222" cy="49139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100" kern="1200" dirty="0" smtClean="0"/>
            <a:t>Дипломатска релација КОРПОРАЦИЈА - ДРЖАВА</a:t>
          </a:r>
          <a:endParaRPr lang="sr-Cyrl-RS" sz="2100" kern="1200" dirty="0"/>
        </a:p>
      </dsp:txBody>
      <dsp:txXfrm>
        <a:off x="23988" y="197822"/>
        <a:ext cx="9115246" cy="443423"/>
      </dsp:txXfrm>
    </dsp:sp>
    <dsp:sp modelId="{2EAE62EA-E71D-44D6-9BD6-94E7D7765960}">
      <dsp:nvSpPr>
        <dsp:cNvPr id="0" name=""/>
        <dsp:cNvSpPr/>
      </dsp:nvSpPr>
      <dsp:spPr>
        <a:xfrm>
          <a:off x="0" y="665234"/>
          <a:ext cx="9163222" cy="1695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0932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r-Cyrl-RS" sz="1600" kern="1200" dirty="0" smtClean="0"/>
            <a:t>Глобалне корпорације </a:t>
          </a:r>
          <a:r>
            <a:rPr lang="sr-Cyrl-RS" sz="1600" kern="1200" dirty="0" smtClean="0"/>
            <a:t>желе партнерски </a:t>
          </a:r>
          <a:r>
            <a:rPr lang="sr-Cyrl-RS" sz="1600" kern="1200" dirty="0" smtClean="0"/>
            <a:t>однос са националним државама у мисији стигања профита</a:t>
          </a:r>
          <a:endParaRPr lang="sr-Cyrl-R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r-Cyrl-RS" sz="1600" kern="1200" dirty="0" smtClean="0"/>
            <a:t>Партнерски однос са </a:t>
          </a:r>
          <a:r>
            <a:rPr lang="sr-Cyrl-RS" sz="1600" kern="1200" dirty="0" smtClean="0"/>
            <a:t>државама </a:t>
          </a:r>
          <a:r>
            <a:rPr lang="sr-Cyrl-RS" sz="1600" kern="1200" dirty="0" smtClean="0"/>
            <a:t>у којима послују понекад је под знаком питања због ауторитарног позионирања компанија у остваривању утицаја на обликовање нормативног оквира привређивања</a:t>
          </a:r>
          <a:endParaRPr lang="sr-Cyrl-R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r-Cyrl-RS" sz="1600" kern="1200" dirty="0" smtClean="0"/>
            <a:t>Основне теме корпоративне дипломатије у односима са државама су: висина пореских стопа, царинске баријере, могућности субвенционисања, трансфери технологије и др.</a:t>
          </a:r>
          <a:endParaRPr lang="sr-Cyrl-RS" sz="1600" kern="1200" dirty="0"/>
        </a:p>
      </dsp:txBody>
      <dsp:txXfrm>
        <a:off x="0" y="665234"/>
        <a:ext cx="9163222" cy="1695330"/>
      </dsp:txXfrm>
    </dsp:sp>
    <dsp:sp modelId="{AEA79ABB-E1BC-4C13-ABA5-C7EB9A93DD0C}">
      <dsp:nvSpPr>
        <dsp:cNvPr id="0" name=""/>
        <dsp:cNvSpPr/>
      </dsp:nvSpPr>
      <dsp:spPr>
        <a:xfrm>
          <a:off x="0" y="2360564"/>
          <a:ext cx="9163222" cy="49139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100" kern="1200" dirty="0" smtClean="0"/>
            <a:t>Дипломатска релација КОРПОРАЦИЈА - КОРПОРАЦИЈА</a:t>
          </a:r>
          <a:endParaRPr lang="sr-Cyrl-RS" sz="2100" kern="1200" dirty="0"/>
        </a:p>
      </dsp:txBody>
      <dsp:txXfrm>
        <a:off x="23988" y="2384552"/>
        <a:ext cx="9115246" cy="443423"/>
      </dsp:txXfrm>
    </dsp:sp>
    <dsp:sp modelId="{0BF35DDF-06D0-4E18-A857-A1ED18404D85}">
      <dsp:nvSpPr>
        <dsp:cNvPr id="0" name=""/>
        <dsp:cNvSpPr/>
      </dsp:nvSpPr>
      <dsp:spPr>
        <a:xfrm>
          <a:off x="0" y="2851964"/>
          <a:ext cx="9163222" cy="1195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0932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r-Cyrl-RS" sz="1600" kern="1200" dirty="0" smtClean="0"/>
            <a:t>Основне теме корпоративне дипломатије у релацијама са другим корпорацијама су: могућности заједничких наступа на тржиштима, заједничка улагања, трансфери технологије, кредитни аранжмани и др. </a:t>
          </a:r>
          <a:endParaRPr lang="sr-Cyrl-R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r-Cyrl-RS" sz="1600" kern="1200" dirty="0" smtClean="0"/>
            <a:t>Релације које једна компанија успоставља са другим глобалним компанијама широм света назива се </a:t>
          </a:r>
          <a:r>
            <a:rPr lang="sr-Latn-RS" sz="1600" i="1" kern="1200" dirty="0" smtClean="0"/>
            <a:t>inter-firm </a:t>
          </a:r>
          <a:r>
            <a:rPr lang="sr-Cyrl-RS" sz="1600" kern="1200" dirty="0" smtClean="0"/>
            <a:t>дипломатија</a:t>
          </a:r>
          <a:endParaRPr lang="sr-Cyrl-RS" sz="1600" kern="1200" dirty="0"/>
        </a:p>
      </dsp:txBody>
      <dsp:txXfrm>
        <a:off x="0" y="2851964"/>
        <a:ext cx="9163222" cy="1195425"/>
      </dsp:txXfrm>
    </dsp:sp>
    <dsp:sp modelId="{9C31DD77-B287-4CB3-B831-3E68C849977F}">
      <dsp:nvSpPr>
        <dsp:cNvPr id="0" name=""/>
        <dsp:cNvSpPr/>
      </dsp:nvSpPr>
      <dsp:spPr>
        <a:xfrm>
          <a:off x="0" y="4047389"/>
          <a:ext cx="9163222" cy="49139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100" kern="1200" dirty="0" smtClean="0"/>
            <a:t>Дипломатска релација КОРПОРАЦИЈА – ФИЛИЈАЛА</a:t>
          </a:r>
          <a:endParaRPr lang="sr-Cyrl-RS" sz="2100" kern="1200" dirty="0"/>
        </a:p>
      </dsp:txBody>
      <dsp:txXfrm>
        <a:off x="23988" y="4071377"/>
        <a:ext cx="9115246" cy="443423"/>
      </dsp:txXfrm>
    </dsp:sp>
    <dsp:sp modelId="{20625F66-AC7A-4C9A-BF21-AB012988E1CE}">
      <dsp:nvSpPr>
        <dsp:cNvPr id="0" name=""/>
        <dsp:cNvSpPr/>
      </dsp:nvSpPr>
      <dsp:spPr>
        <a:xfrm>
          <a:off x="0" y="4538789"/>
          <a:ext cx="9163222" cy="7172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0932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r-Cyrl-RS" sz="1600" kern="1200" dirty="0" smtClean="0"/>
            <a:t>Основна тема : одређивање оптималног нивоа тзв. трансферних цена по којима се реализују тансакције узмеђу матичне компаније и њених филијала, како би се обезбедила максимизација профита на нивоу целе глобалне корпорације</a:t>
          </a:r>
          <a:endParaRPr lang="sr-Cyrl-RS" sz="1600" kern="1200" dirty="0"/>
        </a:p>
      </dsp:txBody>
      <dsp:txXfrm>
        <a:off x="0" y="4538789"/>
        <a:ext cx="9163222" cy="7172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Економска дипломатија</a:t>
            </a:r>
            <a:endParaRPr lang="sr-Cyrl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- Основне тезе за предавања од 30.4.2020. - 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824743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416" y="238899"/>
            <a:ext cx="10353761" cy="222422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Корпоративна дипломатија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9119" y="350110"/>
            <a:ext cx="10353762" cy="4959177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FF0000"/>
                </a:solidFill>
              </a:rPr>
              <a:t>9. Релације у корпоративној дипломатији</a:t>
            </a:r>
            <a:endParaRPr lang="sr-Cyrl-RS" dirty="0">
              <a:solidFill>
                <a:srgbClr val="FF0000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321658836"/>
              </p:ext>
            </p:extLst>
          </p:nvPr>
        </p:nvGraphicFramePr>
        <p:xfrm>
          <a:off x="1426685" y="856735"/>
          <a:ext cx="9163222" cy="5429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6366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313038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Корпоративна дипломатија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979" y="362466"/>
            <a:ext cx="10353762" cy="4868561"/>
          </a:xfrm>
        </p:spPr>
        <p:txBody>
          <a:bodyPr/>
          <a:lstStyle/>
          <a:p>
            <a:pPr marL="0" indent="0" algn="ctr">
              <a:buNone/>
            </a:pPr>
            <a:endParaRPr lang="sr-Cyrl-RS" dirty="0" smtClean="0"/>
          </a:p>
          <a:p>
            <a:pPr marL="457200" indent="-457200" algn="ctr">
              <a:buAutoNum type="arabicPeriod"/>
            </a:pPr>
            <a:r>
              <a:rPr lang="sr-Cyrl-RS" dirty="0" smtClean="0">
                <a:solidFill>
                  <a:srgbClr val="FF0000"/>
                </a:solidFill>
              </a:rPr>
              <a:t>Појам корпоративне дипломатије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/>
              <a:t>Најважнији облик недржавне економске дипломатије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/>
              <a:t>Успех и брзи раст глобалних компанија у Кини, Јапану и Јужној Кореји представљају ефекте снажне корпоративне дипломатије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/>
              <a:t>Настала је под окриљем глобалних корпорација оснивањем посебних одељења за промоцију стратешких циљева корпорација на глобалном нивоу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/>
              <a:t>На нивоу корпорација („микро-недржавни ниво“), одељења за послове економско-дипломатске делатности могла би се посматрати као еквиваленти министарствима иностраних послова на „макро-државном нивоу“</a:t>
            </a:r>
          </a:p>
          <a:p>
            <a:pPr>
              <a:buFont typeface="Wingdings" panose="05000000000000000000" pitchFamily="2" charset="2"/>
              <a:buChar char="Ø"/>
            </a:pPr>
            <a:endParaRPr lang="sr-Cyrl-R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979698" y="4893275"/>
            <a:ext cx="10100194" cy="130981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i="1" dirty="0" smtClean="0"/>
              <a:t>Корпоративна дипломатија могла би се дефинисати као организована пословна активност корпорација усмерена на свестрано заступање и промовисање њихових стратешких и тактичких </a:t>
            </a:r>
            <a:r>
              <a:rPr lang="sr-Cyrl-RS" i="1" dirty="0" smtClean="0"/>
              <a:t>еконо</a:t>
            </a:r>
            <a:r>
              <a:rPr lang="sr-Cyrl-RS" i="1" dirty="0" smtClean="0"/>
              <a:t>мс</a:t>
            </a:r>
            <a:r>
              <a:rPr lang="sr-Cyrl-RS" i="1" dirty="0" smtClean="0"/>
              <a:t>ких </a:t>
            </a:r>
            <a:r>
              <a:rPr lang="sr-Cyrl-RS" i="1" dirty="0" smtClean="0"/>
              <a:t>интереса у односима са другим економским актерима (државним и недражавним) на глобализованој тржишној сцени.</a:t>
            </a:r>
            <a:endParaRPr lang="sr-Cyrl-RS" i="1" dirty="0"/>
          </a:p>
        </p:txBody>
      </p:sp>
    </p:spTree>
    <p:extLst>
      <p:ext uri="{BB962C8B-B14F-4D97-AF65-F5344CB8AC3E}">
        <p14:creationId xmlns:p14="http://schemas.microsoft.com/office/powerpoint/2010/main" val="1548040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304800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Корпоративна дипломатија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14401"/>
            <a:ext cx="10353762" cy="4876799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FF0000"/>
                </a:solidFill>
              </a:rPr>
              <a:t>2. Појам глобалних корпорација</a:t>
            </a:r>
          </a:p>
          <a:p>
            <a:pPr marL="0" indent="0" algn="ctr">
              <a:buNone/>
            </a:pPr>
            <a:endParaRPr lang="sr-Cyrl-RS" dirty="0"/>
          </a:p>
          <a:p>
            <a:pPr marL="0" indent="0" algn="ctr">
              <a:buNone/>
            </a:pPr>
            <a:endParaRPr lang="sr-Cyrl-RS" dirty="0" smtClean="0"/>
          </a:p>
          <a:p>
            <a:pPr marL="0" indent="0" algn="ctr">
              <a:buNone/>
            </a:pPr>
            <a:endParaRPr lang="sr-Cyrl-R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/>
              <a:t>Настанак првих глобалних корпорација (које су се бавиле углавном трговином) везује се за </a:t>
            </a:r>
            <a:r>
              <a:rPr lang="sr-Latn-RS" dirty="0" smtClean="0"/>
              <a:t>XVI</a:t>
            </a:r>
            <a:r>
              <a:rPr lang="sr-Cyrl-RS" dirty="0" smtClean="0"/>
              <a:t> </a:t>
            </a:r>
            <a:r>
              <a:rPr lang="sr-Cyrl-RS" dirty="0" smtClean="0"/>
              <a:t>век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Cyrl-RS" dirty="0" smtClean="0"/>
              <a:t>Покретачка снага процеса глобализације и окоснице развоја појединачних националних економија</a:t>
            </a:r>
            <a:endParaRPr lang="sr-Latn-RS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dirty="0" smtClean="0"/>
              <a:t>Глобалне корпорације = мултинационалне корпорације = транснационалне корпорације</a:t>
            </a:r>
          </a:p>
          <a:p>
            <a:pPr marL="0" indent="0" algn="ctr">
              <a:buNone/>
            </a:pPr>
            <a:endParaRPr lang="sr-Cyrl-RS" dirty="0"/>
          </a:p>
        </p:txBody>
      </p:sp>
      <p:sp>
        <p:nvSpPr>
          <p:cNvPr id="4" name="Rounded Rectangle 3"/>
          <p:cNvSpPr/>
          <p:nvPr/>
        </p:nvSpPr>
        <p:spPr>
          <a:xfrm>
            <a:off x="1021492" y="1688757"/>
            <a:ext cx="9555892" cy="102149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r-Latn-RS" i="1" dirty="0"/>
              <a:t>„</a:t>
            </a:r>
            <a:r>
              <a:rPr lang="sr-Cyrl-RS" i="1" dirty="0"/>
              <a:t>Планетарни гладијатори“ – велика привредна друштва која преко својих филијала (у којима имају мањинско или већинско власништво)  послују у више од једне државе</a:t>
            </a:r>
          </a:p>
        </p:txBody>
      </p:sp>
    </p:spTree>
    <p:extLst>
      <p:ext uri="{BB962C8B-B14F-4D97-AF65-F5344CB8AC3E}">
        <p14:creationId xmlns:p14="http://schemas.microsoft.com/office/powerpoint/2010/main" val="40259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296562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Корпоративна дипломатија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06163"/>
            <a:ext cx="10353762" cy="4885037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FF0000"/>
                </a:solidFill>
              </a:rPr>
              <a:t>3. Начини оснивања глобалних корпорација</a:t>
            </a:r>
            <a:endParaRPr lang="sr-Cyrl-RS" dirty="0">
              <a:solidFill>
                <a:srgbClr val="FF000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087204210"/>
              </p:ext>
            </p:extLst>
          </p:nvPr>
        </p:nvGraphicFramePr>
        <p:xfrm>
          <a:off x="1243914" y="1202725"/>
          <a:ext cx="941035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3116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37751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Корпоративна дипломатија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47351"/>
            <a:ext cx="10353762" cy="4843849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FF0000"/>
                </a:solidFill>
              </a:rPr>
              <a:t>4. Сектори и кластери глобалних компанија</a:t>
            </a:r>
          </a:p>
          <a:p>
            <a:pPr marL="0" indent="0" algn="ctr">
              <a:buNone/>
            </a:pPr>
            <a:endParaRPr lang="sr-Cyrl-RS" dirty="0"/>
          </a:p>
          <a:p>
            <a:pPr marL="0" indent="0" algn="ctr">
              <a:buNone/>
            </a:pPr>
            <a:r>
              <a:rPr lang="sr-Cyrl-RS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                                                                     Кластери</a:t>
            </a:r>
            <a:endParaRPr lang="sr-Cyrl-RS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3521904697"/>
              </p:ext>
            </p:extLst>
          </p:nvPr>
        </p:nvGraphicFramePr>
        <p:xfrm>
          <a:off x="998629" y="947351"/>
          <a:ext cx="4599991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685258958"/>
              </p:ext>
            </p:extLst>
          </p:nvPr>
        </p:nvGraphicFramePr>
        <p:xfrm>
          <a:off x="5456121" y="2308377"/>
          <a:ext cx="5917682" cy="36563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55919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130" y="148281"/>
            <a:ext cx="10353761" cy="387178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Корпоративна дипломатија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2649" y="428367"/>
            <a:ext cx="10353762" cy="5552303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FF0000"/>
                </a:solidFill>
              </a:rPr>
              <a:t>5. Показатељи економске моћи глобалних корпорација</a:t>
            </a:r>
            <a:endParaRPr lang="sr-Cyrl-RS" dirty="0">
              <a:solidFill>
                <a:srgbClr val="FF0000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924351640"/>
              </p:ext>
            </p:extLst>
          </p:nvPr>
        </p:nvGraphicFramePr>
        <p:xfrm>
          <a:off x="1801341" y="97206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4979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189471"/>
            <a:ext cx="10353761" cy="288324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Корпоративна дипломатија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6789" y="420130"/>
            <a:ext cx="10353762" cy="4893275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FF0000"/>
                </a:solidFill>
              </a:rPr>
              <a:t>6. Највеће глоблне корпорације</a:t>
            </a:r>
            <a:r>
              <a:rPr lang="sr-Latn-RS" dirty="0" smtClean="0">
                <a:solidFill>
                  <a:srgbClr val="FF0000"/>
                </a:solidFill>
              </a:rPr>
              <a:t> (2017)</a:t>
            </a:r>
            <a:endParaRPr lang="sr-Cyrl-RS" dirty="0">
              <a:solidFill>
                <a:srgbClr val="FF000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0497053"/>
              </p:ext>
            </p:extLst>
          </p:nvPr>
        </p:nvGraphicFramePr>
        <p:xfrm>
          <a:off x="2032000" y="1186249"/>
          <a:ext cx="8128000" cy="49520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3439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465" y="98854"/>
            <a:ext cx="10353761" cy="337751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Корпоративна дипломатија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465" y="436605"/>
            <a:ext cx="10353762" cy="4777946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FF0000"/>
                </a:solidFill>
              </a:rPr>
              <a:t>7. Показатељи политичке моћи глобалних корпорација</a:t>
            </a:r>
            <a:endParaRPr lang="sr-Cyrl-RS" dirty="0">
              <a:solidFill>
                <a:srgbClr val="FF0000"/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99234687"/>
              </p:ext>
            </p:extLst>
          </p:nvPr>
        </p:nvGraphicFramePr>
        <p:xfrm>
          <a:off x="1768389" y="11480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7211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9698" y="230661"/>
            <a:ext cx="10353761" cy="280086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Корпоративна дипломатија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698" y="444844"/>
            <a:ext cx="10353762" cy="4819135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FF0000"/>
                </a:solidFill>
              </a:rPr>
              <a:t>8. Негативни аспекти деловања глобалних корпорација</a:t>
            </a:r>
            <a:endParaRPr lang="sr-Cyrl-RS" dirty="0">
              <a:solidFill>
                <a:srgbClr val="FF000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090689483"/>
              </p:ext>
            </p:extLst>
          </p:nvPr>
        </p:nvGraphicFramePr>
        <p:xfrm>
          <a:off x="255373" y="843233"/>
          <a:ext cx="115824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59249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323</TotalTime>
  <Words>835</Words>
  <Application>Microsoft Office PowerPoint</Application>
  <PresentationFormat>Widescreen</PresentationFormat>
  <Paragraphs>86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Bookman Old Style</vt:lpstr>
      <vt:lpstr>Rockwell</vt:lpstr>
      <vt:lpstr>Wingdings</vt:lpstr>
      <vt:lpstr>Damask</vt:lpstr>
      <vt:lpstr>Економска дипломатија</vt:lpstr>
      <vt:lpstr>Корпоративна дипломатија</vt:lpstr>
      <vt:lpstr>Корпоративна дипломатија</vt:lpstr>
      <vt:lpstr>Корпоративна дипломатија</vt:lpstr>
      <vt:lpstr>Корпоративна дипломатија</vt:lpstr>
      <vt:lpstr>Корпоративна дипломатија</vt:lpstr>
      <vt:lpstr>Корпоративна дипломатија</vt:lpstr>
      <vt:lpstr>Корпоративна дипломатија</vt:lpstr>
      <vt:lpstr>Корпоративна дипломатија</vt:lpstr>
      <vt:lpstr>Корпоративна дипломатија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Економска дипломатија</dc:title>
  <dc:creator>Mili Lapcevic</dc:creator>
  <cp:lastModifiedBy>Mili Lapcevic</cp:lastModifiedBy>
  <cp:revision>18</cp:revision>
  <dcterms:created xsi:type="dcterms:W3CDTF">2020-04-28T18:25:26Z</dcterms:created>
  <dcterms:modified xsi:type="dcterms:W3CDTF">2020-04-30T06:44:22Z</dcterms:modified>
</cp:coreProperties>
</file>