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  <p:sldId id="256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F58D4D-5B03-4BF6-9893-8A2163DA5EA4}" type="doc">
      <dgm:prSet loTypeId="urn:microsoft.com/office/officeart/2005/8/layout/radial5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650BBD22-09CC-4B94-A279-7EF0DCCD7009}">
      <dgm:prSet phldrT="[Text]"/>
      <dgm:spPr/>
      <dgm:t>
        <a:bodyPr/>
        <a:lstStyle/>
        <a:p>
          <a:r>
            <a:rPr lang="sr-Cyrl-RS" dirty="0" smtClean="0"/>
            <a:t>Шпијунажа</a:t>
          </a:r>
          <a:endParaRPr lang="sr-Cyrl-RS" dirty="0"/>
        </a:p>
      </dgm:t>
    </dgm:pt>
    <dgm:pt modelId="{4BBD8B69-AF17-4D40-9683-3F6D97C7D95C}" type="parTrans" cxnId="{4195ABE6-81D4-4C5E-932D-87A6837DFB73}">
      <dgm:prSet/>
      <dgm:spPr/>
      <dgm:t>
        <a:bodyPr/>
        <a:lstStyle/>
        <a:p>
          <a:endParaRPr lang="sr-Cyrl-RS"/>
        </a:p>
      </dgm:t>
    </dgm:pt>
    <dgm:pt modelId="{1BA00A64-8F5C-4C7B-AB47-A393DF5A85D7}" type="sibTrans" cxnId="{4195ABE6-81D4-4C5E-932D-87A6837DFB73}">
      <dgm:prSet/>
      <dgm:spPr/>
      <dgm:t>
        <a:bodyPr/>
        <a:lstStyle/>
        <a:p>
          <a:endParaRPr lang="sr-Cyrl-RS"/>
        </a:p>
      </dgm:t>
    </dgm:pt>
    <dgm:pt modelId="{E969654E-90A2-46B6-A7B1-FF574C6BF682}">
      <dgm:prSet phldrT="[Text]" custT="1"/>
      <dgm:spPr/>
      <dgm:t>
        <a:bodyPr/>
        <a:lstStyle/>
        <a:p>
          <a:r>
            <a:rPr lang="sr-Cyrl-RS" sz="1050" dirty="0" smtClean="0"/>
            <a:t>Вребање</a:t>
          </a:r>
          <a:endParaRPr lang="sr-Cyrl-RS" sz="1050" dirty="0"/>
        </a:p>
      </dgm:t>
    </dgm:pt>
    <dgm:pt modelId="{502FF908-8C66-417D-8702-D8859840041F}" type="parTrans" cxnId="{3F3BD227-F544-4E18-B15A-19C46333FA1A}">
      <dgm:prSet/>
      <dgm:spPr/>
      <dgm:t>
        <a:bodyPr/>
        <a:lstStyle/>
        <a:p>
          <a:endParaRPr lang="sr-Cyrl-RS"/>
        </a:p>
      </dgm:t>
    </dgm:pt>
    <dgm:pt modelId="{C80E92E8-137C-4AB4-A272-03B7B078569F}" type="sibTrans" cxnId="{3F3BD227-F544-4E18-B15A-19C46333FA1A}">
      <dgm:prSet/>
      <dgm:spPr/>
      <dgm:t>
        <a:bodyPr/>
        <a:lstStyle/>
        <a:p>
          <a:endParaRPr lang="sr-Cyrl-RS"/>
        </a:p>
      </dgm:t>
    </dgm:pt>
    <dgm:pt modelId="{1958949E-8F66-48CA-B954-9027C89287BC}">
      <dgm:prSet phldrT="[Text]" custT="1"/>
      <dgm:spPr/>
      <dgm:t>
        <a:bodyPr/>
        <a:lstStyle/>
        <a:p>
          <a:r>
            <a:rPr lang="sr-Cyrl-RS" sz="1000" dirty="0" smtClean="0"/>
            <a:t>Потказивање</a:t>
          </a:r>
          <a:endParaRPr lang="sr-Cyrl-RS" sz="1000" dirty="0"/>
        </a:p>
      </dgm:t>
    </dgm:pt>
    <dgm:pt modelId="{D7E8419A-64A5-4F89-A705-EA00871E296E}" type="parTrans" cxnId="{196B636F-B347-4826-967C-6ED3BCCC9244}">
      <dgm:prSet/>
      <dgm:spPr/>
      <dgm:t>
        <a:bodyPr/>
        <a:lstStyle/>
        <a:p>
          <a:endParaRPr lang="sr-Cyrl-RS"/>
        </a:p>
      </dgm:t>
    </dgm:pt>
    <dgm:pt modelId="{A3FC2981-7503-4AD6-88E9-BEA58E8D7F2C}" type="sibTrans" cxnId="{196B636F-B347-4826-967C-6ED3BCCC9244}">
      <dgm:prSet/>
      <dgm:spPr/>
      <dgm:t>
        <a:bodyPr/>
        <a:lstStyle/>
        <a:p>
          <a:endParaRPr lang="sr-Cyrl-RS"/>
        </a:p>
      </dgm:t>
    </dgm:pt>
    <dgm:pt modelId="{BF0FD2A5-727C-4B27-86A1-8CC0A1FCAF73}">
      <dgm:prSet phldrT="[Text]" custT="1"/>
      <dgm:spPr/>
      <dgm:t>
        <a:bodyPr/>
        <a:lstStyle/>
        <a:p>
          <a:r>
            <a:rPr lang="sr-Cyrl-RS" sz="1000" dirty="0" smtClean="0"/>
            <a:t>Прибављање важних података за страну државу или организацију или у страној држави за своју земљу или организацију </a:t>
          </a:r>
          <a:endParaRPr lang="sr-Cyrl-RS" sz="1000" dirty="0"/>
        </a:p>
      </dgm:t>
    </dgm:pt>
    <dgm:pt modelId="{1DEA2149-1C15-4804-B006-17D8502504F5}" type="parTrans" cxnId="{A354E68C-F1E2-4F1E-8651-FEB282EA3310}">
      <dgm:prSet/>
      <dgm:spPr/>
      <dgm:t>
        <a:bodyPr/>
        <a:lstStyle/>
        <a:p>
          <a:endParaRPr lang="sr-Cyrl-RS"/>
        </a:p>
      </dgm:t>
    </dgm:pt>
    <dgm:pt modelId="{933B6CC5-228F-468F-85A5-1149E21B6BD0}" type="sibTrans" cxnId="{A354E68C-F1E2-4F1E-8651-FEB282EA3310}">
      <dgm:prSet/>
      <dgm:spPr/>
      <dgm:t>
        <a:bodyPr/>
        <a:lstStyle/>
        <a:p>
          <a:endParaRPr lang="sr-Cyrl-RS"/>
        </a:p>
      </dgm:t>
    </dgm:pt>
    <dgm:pt modelId="{17D1E70D-3136-4898-97CA-19CFB9532DFD}">
      <dgm:prSet phldrT="[Text]"/>
      <dgm:spPr/>
      <dgm:t>
        <a:bodyPr/>
        <a:lstStyle/>
        <a:p>
          <a:r>
            <a:rPr lang="sr-Cyrl-RS" dirty="0" smtClean="0"/>
            <a:t>Ухођење </a:t>
          </a:r>
          <a:endParaRPr lang="sr-Cyrl-RS" dirty="0"/>
        </a:p>
      </dgm:t>
    </dgm:pt>
    <dgm:pt modelId="{F0A17C79-920B-4ABA-9876-65FDF2BFAE05}" type="parTrans" cxnId="{6E3ECB6F-E07E-4B15-99C5-8D47372CE906}">
      <dgm:prSet/>
      <dgm:spPr/>
      <dgm:t>
        <a:bodyPr/>
        <a:lstStyle/>
        <a:p>
          <a:endParaRPr lang="sr-Cyrl-RS"/>
        </a:p>
      </dgm:t>
    </dgm:pt>
    <dgm:pt modelId="{248BD874-C358-4761-85DE-A3C8032A238F}" type="sibTrans" cxnId="{6E3ECB6F-E07E-4B15-99C5-8D47372CE906}">
      <dgm:prSet/>
      <dgm:spPr/>
      <dgm:t>
        <a:bodyPr/>
        <a:lstStyle/>
        <a:p>
          <a:endParaRPr lang="sr-Cyrl-RS"/>
        </a:p>
      </dgm:t>
    </dgm:pt>
    <dgm:pt modelId="{C956781D-2B2E-4294-8954-A01131F8CF54}">
      <dgm:prSet phldrT="[Text]" custT="1"/>
      <dgm:spPr/>
      <dgm:t>
        <a:bodyPr/>
        <a:lstStyle/>
        <a:p>
          <a:r>
            <a:rPr lang="sr-Cyrl-RS" sz="1200" dirty="0" smtClean="0"/>
            <a:t>Тајно, прикривено и на преваран начин остварено прикупљање економских, политичких, војних и техничких података које су државе и организације прогласиле тајном </a:t>
          </a:r>
          <a:endParaRPr lang="sr-Cyrl-RS" sz="1200" dirty="0"/>
        </a:p>
      </dgm:t>
    </dgm:pt>
    <dgm:pt modelId="{D8A61F31-8FD4-4D02-9C6C-D30AB245559F}" type="parTrans" cxnId="{E0DC0220-C9CE-4951-8066-BAA803F1F534}">
      <dgm:prSet/>
      <dgm:spPr/>
      <dgm:t>
        <a:bodyPr/>
        <a:lstStyle/>
        <a:p>
          <a:endParaRPr lang="sr-Cyrl-RS"/>
        </a:p>
      </dgm:t>
    </dgm:pt>
    <dgm:pt modelId="{E8F93FCD-7734-4EE8-86C7-887DD0B60098}" type="sibTrans" cxnId="{E0DC0220-C9CE-4951-8066-BAA803F1F534}">
      <dgm:prSet/>
      <dgm:spPr/>
      <dgm:t>
        <a:bodyPr/>
        <a:lstStyle/>
        <a:p>
          <a:endParaRPr lang="sr-Cyrl-RS"/>
        </a:p>
      </dgm:t>
    </dgm:pt>
    <dgm:pt modelId="{35DCE210-A950-49F4-8469-89F9E780CD33}" type="pres">
      <dgm:prSet presAssocID="{B8F58D4D-5B03-4BF6-9893-8A2163DA5EA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CAF38BC8-AA5F-482A-B531-BBB23296C72F}" type="pres">
      <dgm:prSet presAssocID="{650BBD22-09CC-4B94-A279-7EF0DCCD7009}" presName="centerShape" presStyleLbl="node0" presStyleIdx="0" presStyleCnt="1" custScaleX="146229" custScaleY="156272"/>
      <dgm:spPr/>
      <dgm:t>
        <a:bodyPr/>
        <a:lstStyle/>
        <a:p>
          <a:endParaRPr lang="sr-Cyrl-RS"/>
        </a:p>
      </dgm:t>
    </dgm:pt>
    <dgm:pt modelId="{07E60BFA-5138-4EA4-AAF9-25B271A974D1}" type="pres">
      <dgm:prSet presAssocID="{502FF908-8C66-417D-8702-D8859840041F}" presName="parTrans" presStyleLbl="sibTrans2D1" presStyleIdx="0" presStyleCnt="5"/>
      <dgm:spPr/>
      <dgm:t>
        <a:bodyPr/>
        <a:lstStyle/>
        <a:p>
          <a:endParaRPr lang="sr-Cyrl-RS"/>
        </a:p>
      </dgm:t>
    </dgm:pt>
    <dgm:pt modelId="{DC726E26-136D-4ACA-9977-5018D5D5C373}" type="pres">
      <dgm:prSet presAssocID="{502FF908-8C66-417D-8702-D8859840041F}" presName="connectorText" presStyleLbl="sibTrans2D1" presStyleIdx="0" presStyleCnt="5"/>
      <dgm:spPr/>
      <dgm:t>
        <a:bodyPr/>
        <a:lstStyle/>
        <a:p>
          <a:endParaRPr lang="sr-Cyrl-RS"/>
        </a:p>
      </dgm:t>
    </dgm:pt>
    <dgm:pt modelId="{099131FE-AA06-479D-82E9-103B9927B4F4}" type="pres">
      <dgm:prSet presAssocID="{E969654E-90A2-46B6-A7B1-FF574C6BF682}" presName="node" presStyleLbl="node1" presStyleIdx="0" presStyleCnt="5" custScaleX="88058" custScaleY="64800" custRadScaleRad="100399" custRadScaleInc="-609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FD727B0-795E-47E7-B8DC-005D136B0303}" type="pres">
      <dgm:prSet presAssocID="{D7E8419A-64A5-4F89-A705-EA00871E296E}" presName="parTrans" presStyleLbl="sibTrans2D1" presStyleIdx="1" presStyleCnt="5"/>
      <dgm:spPr/>
      <dgm:t>
        <a:bodyPr/>
        <a:lstStyle/>
        <a:p>
          <a:endParaRPr lang="sr-Cyrl-RS"/>
        </a:p>
      </dgm:t>
    </dgm:pt>
    <dgm:pt modelId="{2F8D4E18-BF93-4748-A4B2-0CC3453B3FA2}" type="pres">
      <dgm:prSet presAssocID="{D7E8419A-64A5-4F89-A705-EA00871E296E}" presName="connectorText" presStyleLbl="sibTrans2D1" presStyleIdx="1" presStyleCnt="5"/>
      <dgm:spPr/>
      <dgm:t>
        <a:bodyPr/>
        <a:lstStyle/>
        <a:p>
          <a:endParaRPr lang="sr-Cyrl-RS"/>
        </a:p>
      </dgm:t>
    </dgm:pt>
    <dgm:pt modelId="{3F3ABC9B-8DAA-4953-A79B-83BB2E1BF92B}" type="pres">
      <dgm:prSet presAssocID="{1958949E-8F66-48CA-B954-9027C89287BC}" presName="node" presStyleLbl="node1" presStyleIdx="1" presStyleCnt="5" custScaleX="124261" custScaleY="99691" custRadScaleRad="114248" custRadScaleInc="-12787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8F73F36-FC4F-47B8-A00D-F41BA1B55C76}" type="pres">
      <dgm:prSet presAssocID="{1DEA2149-1C15-4804-B006-17D8502504F5}" presName="parTrans" presStyleLbl="sibTrans2D1" presStyleIdx="2" presStyleCnt="5"/>
      <dgm:spPr/>
      <dgm:t>
        <a:bodyPr/>
        <a:lstStyle/>
        <a:p>
          <a:endParaRPr lang="sr-Cyrl-RS"/>
        </a:p>
      </dgm:t>
    </dgm:pt>
    <dgm:pt modelId="{9F9B8C3D-D8CD-4D48-AFC4-875CF16C0DC2}" type="pres">
      <dgm:prSet presAssocID="{1DEA2149-1C15-4804-B006-17D8502504F5}" presName="connectorText" presStyleLbl="sibTrans2D1" presStyleIdx="2" presStyleCnt="5"/>
      <dgm:spPr/>
      <dgm:t>
        <a:bodyPr/>
        <a:lstStyle/>
        <a:p>
          <a:endParaRPr lang="sr-Cyrl-RS"/>
        </a:p>
      </dgm:t>
    </dgm:pt>
    <dgm:pt modelId="{80AFCCA3-4AC1-4DD4-9B92-7344048063FA}" type="pres">
      <dgm:prSet presAssocID="{BF0FD2A5-727C-4B27-86A1-8CC0A1FCAF73}" presName="node" presStyleLbl="node1" presStyleIdx="2" presStyleCnt="5" custScaleX="171811" custScaleY="148214" custRadScaleRad="153330" custRadScaleInc="1605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CB0BD9C-6AF6-49FE-92C1-4DC702A62599}" type="pres">
      <dgm:prSet presAssocID="{D8A61F31-8FD4-4D02-9C6C-D30AB245559F}" presName="parTrans" presStyleLbl="sibTrans2D1" presStyleIdx="3" presStyleCnt="5"/>
      <dgm:spPr/>
      <dgm:t>
        <a:bodyPr/>
        <a:lstStyle/>
        <a:p>
          <a:endParaRPr lang="sr-Cyrl-RS"/>
        </a:p>
      </dgm:t>
    </dgm:pt>
    <dgm:pt modelId="{ED6E38CC-6CED-4AC4-9D8E-1CBC096C4E06}" type="pres">
      <dgm:prSet presAssocID="{D8A61F31-8FD4-4D02-9C6C-D30AB245559F}" presName="connectorText" presStyleLbl="sibTrans2D1" presStyleIdx="3" presStyleCnt="5"/>
      <dgm:spPr/>
      <dgm:t>
        <a:bodyPr/>
        <a:lstStyle/>
        <a:p>
          <a:endParaRPr lang="sr-Cyrl-RS"/>
        </a:p>
      </dgm:t>
    </dgm:pt>
    <dgm:pt modelId="{A494E274-F374-4429-9265-79BD50400E70}" type="pres">
      <dgm:prSet presAssocID="{C956781D-2B2E-4294-8954-A01131F8CF54}" presName="node" presStyleLbl="node1" presStyleIdx="3" presStyleCnt="5" custScaleX="200421" custScaleY="259387" custRadScaleRad="145479" custRadScaleInc="4053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FD492F2-50B4-4A55-8F25-377B9F25D84B}" type="pres">
      <dgm:prSet presAssocID="{F0A17C79-920B-4ABA-9876-65FDF2BFAE05}" presName="parTrans" presStyleLbl="sibTrans2D1" presStyleIdx="4" presStyleCnt="5"/>
      <dgm:spPr/>
      <dgm:t>
        <a:bodyPr/>
        <a:lstStyle/>
        <a:p>
          <a:endParaRPr lang="sr-Cyrl-RS"/>
        </a:p>
      </dgm:t>
    </dgm:pt>
    <dgm:pt modelId="{061A3B35-90BE-44C8-AB7E-E7F9FD4136FC}" type="pres">
      <dgm:prSet presAssocID="{F0A17C79-920B-4ABA-9876-65FDF2BFAE05}" presName="connectorText" presStyleLbl="sibTrans2D1" presStyleIdx="4" presStyleCnt="5"/>
      <dgm:spPr/>
      <dgm:t>
        <a:bodyPr/>
        <a:lstStyle/>
        <a:p>
          <a:endParaRPr lang="sr-Cyrl-RS"/>
        </a:p>
      </dgm:t>
    </dgm:pt>
    <dgm:pt modelId="{6E707FFA-CA38-4AD5-AA40-78546621122A}" type="pres">
      <dgm:prSet presAssocID="{17D1E70D-3136-4898-97CA-19CFB9532DFD}" presName="node" presStyleLbl="node1" presStyleIdx="4" presStyleCnt="5" custScaleX="64824" custScaleY="53558" custRadScaleRad="124060" custRadScaleInc="17240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167CD00A-EBF7-4362-899A-A1C0DDC2984B}" type="presOf" srcId="{B8F58D4D-5B03-4BF6-9893-8A2163DA5EA4}" destId="{35DCE210-A950-49F4-8469-89F9E780CD33}" srcOrd="0" destOrd="0" presId="urn:microsoft.com/office/officeart/2005/8/layout/radial5"/>
    <dgm:cxn modelId="{A354E68C-F1E2-4F1E-8651-FEB282EA3310}" srcId="{650BBD22-09CC-4B94-A279-7EF0DCCD7009}" destId="{BF0FD2A5-727C-4B27-86A1-8CC0A1FCAF73}" srcOrd="2" destOrd="0" parTransId="{1DEA2149-1C15-4804-B006-17D8502504F5}" sibTransId="{933B6CC5-228F-468F-85A5-1149E21B6BD0}"/>
    <dgm:cxn modelId="{3F3E2C05-FBF1-4196-853D-357A2221AAAA}" type="presOf" srcId="{D8A61F31-8FD4-4D02-9C6C-D30AB245559F}" destId="{2CB0BD9C-6AF6-49FE-92C1-4DC702A62599}" srcOrd="0" destOrd="0" presId="urn:microsoft.com/office/officeart/2005/8/layout/radial5"/>
    <dgm:cxn modelId="{4195ABE6-81D4-4C5E-932D-87A6837DFB73}" srcId="{B8F58D4D-5B03-4BF6-9893-8A2163DA5EA4}" destId="{650BBD22-09CC-4B94-A279-7EF0DCCD7009}" srcOrd="0" destOrd="0" parTransId="{4BBD8B69-AF17-4D40-9683-3F6D97C7D95C}" sibTransId="{1BA00A64-8F5C-4C7B-AB47-A393DF5A85D7}"/>
    <dgm:cxn modelId="{03236A93-C7B6-459E-B559-2B68440726F2}" type="presOf" srcId="{D7E8419A-64A5-4F89-A705-EA00871E296E}" destId="{2F8D4E18-BF93-4748-A4B2-0CC3453B3FA2}" srcOrd="1" destOrd="0" presId="urn:microsoft.com/office/officeart/2005/8/layout/radial5"/>
    <dgm:cxn modelId="{0E840522-840D-498F-BFB3-DE93F1DB1959}" type="presOf" srcId="{1DEA2149-1C15-4804-B006-17D8502504F5}" destId="{E8F73F36-FC4F-47B8-A00D-F41BA1B55C76}" srcOrd="0" destOrd="0" presId="urn:microsoft.com/office/officeart/2005/8/layout/radial5"/>
    <dgm:cxn modelId="{196B636F-B347-4826-967C-6ED3BCCC9244}" srcId="{650BBD22-09CC-4B94-A279-7EF0DCCD7009}" destId="{1958949E-8F66-48CA-B954-9027C89287BC}" srcOrd="1" destOrd="0" parTransId="{D7E8419A-64A5-4F89-A705-EA00871E296E}" sibTransId="{A3FC2981-7503-4AD6-88E9-BEA58E8D7F2C}"/>
    <dgm:cxn modelId="{637B6C0F-E4CA-4FB0-9402-0B91CFBF81C9}" type="presOf" srcId="{17D1E70D-3136-4898-97CA-19CFB9532DFD}" destId="{6E707FFA-CA38-4AD5-AA40-78546621122A}" srcOrd="0" destOrd="0" presId="urn:microsoft.com/office/officeart/2005/8/layout/radial5"/>
    <dgm:cxn modelId="{AE7BA2D0-A5B0-42E5-837F-9CDEC089D5B8}" type="presOf" srcId="{D8A61F31-8FD4-4D02-9C6C-D30AB245559F}" destId="{ED6E38CC-6CED-4AC4-9D8E-1CBC096C4E06}" srcOrd="1" destOrd="0" presId="urn:microsoft.com/office/officeart/2005/8/layout/radial5"/>
    <dgm:cxn modelId="{6E3ECB6F-E07E-4B15-99C5-8D47372CE906}" srcId="{650BBD22-09CC-4B94-A279-7EF0DCCD7009}" destId="{17D1E70D-3136-4898-97CA-19CFB9532DFD}" srcOrd="4" destOrd="0" parTransId="{F0A17C79-920B-4ABA-9876-65FDF2BFAE05}" sibTransId="{248BD874-C358-4761-85DE-A3C8032A238F}"/>
    <dgm:cxn modelId="{E0DC0220-C9CE-4951-8066-BAA803F1F534}" srcId="{650BBD22-09CC-4B94-A279-7EF0DCCD7009}" destId="{C956781D-2B2E-4294-8954-A01131F8CF54}" srcOrd="3" destOrd="0" parTransId="{D8A61F31-8FD4-4D02-9C6C-D30AB245559F}" sibTransId="{E8F93FCD-7734-4EE8-86C7-887DD0B60098}"/>
    <dgm:cxn modelId="{B0AEFF7B-1858-4E2F-A2DA-8AEBB9B56885}" type="presOf" srcId="{E969654E-90A2-46B6-A7B1-FF574C6BF682}" destId="{099131FE-AA06-479D-82E9-103B9927B4F4}" srcOrd="0" destOrd="0" presId="urn:microsoft.com/office/officeart/2005/8/layout/radial5"/>
    <dgm:cxn modelId="{3BB775A7-D2FE-40A8-89C3-D30BCFED0E34}" type="presOf" srcId="{D7E8419A-64A5-4F89-A705-EA00871E296E}" destId="{3FD727B0-795E-47E7-B8DC-005D136B0303}" srcOrd="0" destOrd="0" presId="urn:microsoft.com/office/officeart/2005/8/layout/radial5"/>
    <dgm:cxn modelId="{8BB2E642-C21A-4C80-97AE-FCD45FC9887D}" type="presOf" srcId="{502FF908-8C66-417D-8702-D8859840041F}" destId="{DC726E26-136D-4ACA-9977-5018D5D5C373}" srcOrd="1" destOrd="0" presId="urn:microsoft.com/office/officeart/2005/8/layout/radial5"/>
    <dgm:cxn modelId="{47D5E94D-464A-4AB8-8B9C-6FDA7845DDE6}" type="presOf" srcId="{BF0FD2A5-727C-4B27-86A1-8CC0A1FCAF73}" destId="{80AFCCA3-4AC1-4DD4-9B92-7344048063FA}" srcOrd="0" destOrd="0" presId="urn:microsoft.com/office/officeart/2005/8/layout/radial5"/>
    <dgm:cxn modelId="{2D6CB25F-E5E3-43E1-84BF-C3B895E807F7}" type="presOf" srcId="{F0A17C79-920B-4ABA-9876-65FDF2BFAE05}" destId="{AFD492F2-50B4-4A55-8F25-377B9F25D84B}" srcOrd="0" destOrd="0" presId="urn:microsoft.com/office/officeart/2005/8/layout/radial5"/>
    <dgm:cxn modelId="{2C13A5A4-70EC-4550-80C4-E1EE04C0A646}" type="presOf" srcId="{650BBD22-09CC-4B94-A279-7EF0DCCD7009}" destId="{CAF38BC8-AA5F-482A-B531-BBB23296C72F}" srcOrd="0" destOrd="0" presId="urn:microsoft.com/office/officeart/2005/8/layout/radial5"/>
    <dgm:cxn modelId="{CB76E7E3-CEDD-49BA-9DEC-83FF0D2A9214}" type="presOf" srcId="{1DEA2149-1C15-4804-B006-17D8502504F5}" destId="{9F9B8C3D-D8CD-4D48-AFC4-875CF16C0DC2}" srcOrd="1" destOrd="0" presId="urn:microsoft.com/office/officeart/2005/8/layout/radial5"/>
    <dgm:cxn modelId="{7CC92173-2F38-46DC-8A7E-00A80D121D41}" type="presOf" srcId="{1958949E-8F66-48CA-B954-9027C89287BC}" destId="{3F3ABC9B-8DAA-4953-A79B-83BB2E1BF92B}" srcOrd="0" destOrd="0" presId="urn:microsoft.com/office/officeart/2005/8/layout/radial5"/>
    <dgm:cxn modelId="{D474A383-FC30-4DD5-A751-974C96267362}" type="presOf" srcId="{502FF908-8C66-417D-8702-D8859840041F}" destId="{07E60BFA-5138-4EA4-AAF9-25B271A974D1}" srcOrd="0" destOrd="0" presId="urn:microsoft.com/office/officeart/2005/8/layout/radial5"/>
    <dgm:cxn modelId="{1B4CE5BE-DC08-4ACB-8A09-397A5A9852CC}" type="presOf" srcId="{F0A17C79-920B-4ABA-9876-65FDF2BFAE05}" destId="{061A3B35-90BE-44C8-AB7E-E7F9FD4136FC}" srcOrd="1" destOrd="0" presId="urn:microsoft.com/office/officeart/2005/8/layout/radial5"/>
    <dgm:cxn modelId="{3F3BD227-F544-4E18-B15A-19C46333FA1A}" srcId="{650BBD22-09CC-4B94-A279-7EF0DCCD7009}" destId="{E969654E-90A2-46B6-A7B1-FF574C6BF682}" srcOrd="0" destOrd="0" parTransId="{502FF908-8C66-417D-8702-D8859840041F}" sibTransId="{C80E92E8-137C-4AB4-A272-03B7B078569F}"/>
    <dgm:cxn modelId="{D0150F67-B467-4BCE-9C8B-FBB6D3A3E000}" type="presOf" srcId="{C956781D-2B2E-4294-8954-A01131F8CF54}" destId="{A494E274-F374-4429-9265-79BD50400E70}" srcOrd="0" destOrd="0" presId="urn:microsoft.com/office/officeart/2005/8/layout/radial5"/>
    <dgm:cxn modelId="{37F182DE-BD6C-40C5-B05F-40E81745451D}" type="presParOf" srcId="{35DCE210-A950-49F4-8469-89F9E780CD33}" destId="{CAF38BC8-AA5F-482A-B531-BBB23296C72F}" srcOrd="0" destOrd="0" presId="urn:microsoft.com/office/officeart/2005/8/layout/radial5"/>
    <dgm:cxn modelId="{4D05E45C-4CBD-4B60-B77E-C2E87954EC09}" type="presParOf" srcId="{35DCE210-A950-49F4-8469-89F9E780CD33}" destId="{07E60BFA-5138-4EA4-AAF9-25B271A974D1}" srcOrd="1" destOrd="0" presId="urn:microsoft.com/office/officeart/2005/8/layout/radial5"/>
    <dgm:cxn modelId="{EA281DDD-4C23-4D82-980A-61C041EECE33}" type="presParOf" srcId="{07E60BFA-5138-4EA4-AAF9-25B271A974D1}" destId="{DC726E26-136D-4ACA-9977-5018D5D5C373}" srcOrd="0" destOrd="0" presId="urn:microsoft.com/office/officeart/2005/8/layout/radial5"/>
    <dgm:cxn modelId="{AED8A38D-1726-466C-96BD-38FA75C90BE3}" type="presParOf" srcId="{35DCE210-A950-49F4-8469-89F9E780CD33}" destId="{099131FE-AA06-479D-82E9-103B9927B4F4}" srcOrd="2" destOrd="0" presId="urn:microsoft.com/office/officeart/2005/8/layout/radial5"/>
    <dgm:cxn modelId="{56C04D70-7E36-42C2-B7B5-BB799FF253BF}" type="presParOf" srcId="{35DCE210-A950-49F4-8469-89F9E780CD33}" destId="{3FD727B0-795E-47E7-B8DC-005D136B0303}" srcOrd="3" destOrd="0" presId="urn:microsoft.com/office/officeart/2005/8/layout/radial5"/>
    <dgm:cxn modelId="{E235A843-8090-4AA1-A4B4-F7E093FF3DC5}" type="presParOf" srcId="{3FD727B0-795E-47E7-B8DC-005D136B0303}" destId="{2F8D4E18-BF93-4748-A4B2-0CC3453B3FA2}" srcOrd="0" destOrd="0" presId="urn:microsoft.com/office/officeart/2005/8/layout/radial5"/>
    <dgm:cxn modelId="{1A33EED8-7567-436C-ACA9-91823F966093}" type="presParOf" srcId="{35DCE210-A950-49F4-8469-89F9E780CD33}" destId="{3F3ABC9B-8DAA-4953-A79B-83BB2E1BF92B}" srcOrd="4" destOrd="0" presId="urn:microsoft.com/office/officeart/2005/8/layout/radial5"/>
    <dgm:cxn modelId="{AA8F28F9-F18F-4E52-98C2-4E3AFE3F8944}" type="presParOf" srcId="{35DCE210-A950-49F4-8469-89F9E780CD33}" destId="{E8F73F36-FC4F-47B8-A00D-F41BA1B55C76}" srcOrd="5" destOrd="0" presId="urn:microsoft.com/office/officeart/2005/8/layout/radial5"/>
    <dgm:cxn modelId="{53ACB03F-A72D-43B9-8A9F-37ACB3144109}" type="presParOf" srcId="{E8F73F36-FC4F-47B8-A00D-F41BA1B55C76}" destId="{9F9B8C3D-D8CD-4D48-AFC4-875CF16C0DC2}" srcOrd="0" destOrd="0" presId="urn:microsoft.com/office/officeart/2005/8/layout/radial5"/>
    <dgm:cxn modelId="{9CA93A34-4E2A-42B8-90B1-9AD1BB9C9254}" type="presParOf" srcId="{35DCE210-A950-49F4-8469-89F9E780CD33}" destId="{80AFCCA3-4AC1-4DD4-9B92-7344048063FA}" srcOrd="6" destOrd="0" presId="urn:microsoft.com/office/officeart/2005/8/layout/radial5"/>
    <dgm:cxn modelId="{1A8F6F5D-C28C-4734-A1A7-028B9113C15C}" type="presParOf" srcId="{35DCE210-A950-49F4-8469-89F9E780CD33}" destId="{2CB0BD9C-6AF6-49FE-92C1-4DC702A62599}" srcOrd="7" destOrd="0" presId="urn:microsoft.com/office/officeart/2005/8/layout/radial5"/>
    <dgm:cxn modelId="{127076CB-2F23-4909-8485-0123892E9883}" type="presParOf" srcId="{2CB0BD9C-6AF6-49FE-92C1-4DC702A62599}" destId="{ED6E38CC-6CED-4AC4-9D8E-1CBC096C4E06}" srcOrd="0" destOrd="0" presId="urn:microsoft.com/office/officeart/2005/8/layout/radial5"/>
    <dgm:cxn modelId="{327B6407-19E7-4BC2-B002-558F5FFC8605}" type="presParOf" srcId="{35DCE210-A950-49F4-8469-89F9E780CD33}" destId="{A494E274-F374-4429-9265-79BD50400E70}" srcOrd="8" destOrd="0" presId="urn:microsoft.com/office/officeart/2005/8/layout/radial5"/>
    <dgm:cxn modelId="{404AE96B-00E3-4570-8C6C-42CFD0A8B61A}" type="presParOf" srcId="{35DCE210-A950-49F4-8469-89F9E780CD33}" destId="{AFD492F2-50B4-4A55-8F25-377B9F25D84B}" srcOrd="9" destOrd="0" presId="urn:microsoft.com/office/officeart/2005/8/layout/radial5"/>
    <dgm:cxn modelId="{A5A61542-A25E-437F-AD9B-B3303F00B8A8}" type="presParOf" srcId="{AFD492F2-50B4-4A55-8F25-377B9F25D84B}" destId="{061A3B35-90BE-44C8-AB7E-E7F9FD4136FC}" srcOrd="0" destOrd="0" presId="urn:microsoft.com/office/officeart/2005/8/layout/radial5"/>
    <dgm:cxn modelId="{1B2B62DE-D252-4946-A719-CFAD2C9EAD1D}" type="presParOf" srcId="{35DCE210-A950-49F4-8469-89F9E780CD33}" destId="{6E707FFA-CA38-4AD5-AA40-78546621122A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295C05-2AFC-4468-89F9-247770D90FC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Cyrl-RS"/>
        </a:p>
      </dgm:t>
    </dgm:pt>
    <dgm:pt modelId="{708DFE58-F7D9-4B03-8460-0892FBD3306A}">
      <dgm:prSet phldrT="[Text]"/>
      <dgm:spPr/>
      <dgm:t>
        <a:bodyPr/>
        <a:lstStyle/>
        <a:p>
          <a:r>
            <a:rPr lang="sr-Cyrl-RS" dirty="0" smtClean="0"/>
            <a:t>Државна тајна</a:t>
          </a:r>
          <a:endParaRPr lang="sr-Cyrl-RS" dirty="0"/>
        </a:p>
      </dgm:t>
    </dgm:pt>
    <dgm:pt modelId="{024CC413-BE01-4503-8AF3-2E021EF1B91F}" type="parTrans" cxnId="{A62AC3AA-BD45-4F56-9DB4-39214C811220}">
      <dgm:prSet/>
      <dgm:spPr/>
      <dgm:t>
        <a:bodyPr/>
        <a:lstStyle/>
        <a:p>
          <a:endParaRPr lang="sr-Cyrl-RS"/>
        </a:p>
      </dgm:t>
    </dgm:pt>
    <dgm:pt modelId="{A21134DE-0B28-4B80-A262-497A9FF98E59}" type="sibTrans" cxnId="{A62AC3AA-BD45-4F56-9DB4-39214C811220}">
      <dgm:prSet/>
      <dgm:spPr/>
      <dgm:t>
        <a:bodyPr/>
        <a:lstStyle/>
        <a:p>
          <a:endParaRPr lang="sr-Cyrl-RS"/>
        </a:p>
      </dgm:t>
    </dgm:pt>
    <dgm:pt modelId="{1132EAF5-A49B-4C8B-8147-4DA70B512F9F}">
      <dgm:prSet phldrT="[Text]"/>
      <dgm:spPr/>
      <dgm:t>
        <a:bodyPr/>
        <a:lstStyle/>
        <a:p>
          <a:r>
            <a:rPr lang="sr-Cyrl-RS" dirty="0" smtClean="0"/>
            <a:t>Подаци или документи који су законима или одлукама </a:t>
          </a:r>
          <a:r>
            <a:rPr lang="sr-Cyrl-RS" dirty="0" smtClean="0"/>
            <a:t>донетим </a:t>
          </a:r>
          <a:r>
            <a:rPr lang="sr-Cyrl-RS" dirty="0" smtClean="0"/>
            <a:t>на основу закона проглашени државном тајном а чије одавање би проузроковало штетне последице за државу</a:t>
          </a:r>
          <a:endParaRPr lang="sr-Cyrl-RS" dirty="0"/>
        </a:p>
      </dgm:t>
    </dgm:pt>
    <dgm:pt modelId="{CBCCAC73-A2AA-43EA-BB30-9F29E452105B}" type="parTrans" cxnId="{89DDA423-9E47-4484-AAA6-EB13497C4418}">
      <dgm:prSet/>
      <dgm:spPr/>
      <dgm:t>
        <a:bodyPr/>
        <a:lstStyle/>
        <a:p>
          <a:endParaRPr lang="sr-Cyrl-RS"/>
        </a:p>
      </dgm:t>
    </dgm:pt>
    <dgm:pt modelId="{10AB1CB2-9CCC-4810-9B9F-2193DFECF039}" type="sibTrans" cxnId="{89DDA423-9E47-4484-AAA6-EB13497C4418}">
      <dgm:prSet/>
      <dgm:spPr/>
      <dgm:t>
        <a:bodyPr/>
        <a:lstStyle/>
        <a:p>
          <a:endParaRPr lang="sr-Cyrl-RS"/>
        </a:p>
      </dgm:t>
    </dgm:pt>
    <dgm:pt modelId="{DDD304B8-3EB6-4849-B665-B02770694937}">
      <dgm:prSet phldrT="[Text]"/>
      <dgm:spPr/>
      <dgm:t>
        <a:bodyPr/>
        <a:lstStyle/>
        <a:p>
          <a:r>
            <a:rPr lang="sr-Cyrl-RS" dirty="0" smtClean="0"/>
            <a:t>Војна тајна</a:t>
          </a:r>
          <a:endParaRPr lang="sr-Cyrl-RS" dirty="0"/>
        </a:p>
      </dgm:t>
    </dgm:pt>
    <dgm:pt modelId="{7882C339-14B4-405D-B1F5-DE67A69D39D0}" type="parTrans" cxnId="{0D1F4A16-54CF-4F3B-A132-E856B374E62B}">
      <dgm:prSet/>
      <dgm:spPr/>
      <dgm:t>
        <a:bodyPr/>
        <a:lstStyle/>
        <a:p>
          <a:endParaRPr lang="sr-Cyrl-RS"/>
        </a:p>
      </dgm:t>
    </dgm:pt>
    <dgm:pt modelId="{3CAED653-DE16-4C9D-8B6B-4CDEB6F90AEC}" type="sibTrans" cxnId="{0D1F4A16-54CF-4F3B-A132-E856B374E62B}">
      <dgm:prSet/>
      <dgm:spPr/>
      <dgm:t>
        <a:bodyPr/>
        <a:lstStyle/>
        <a:p>
          <a:endParaRPr lang="sr-Cyrl-RS"/>
        </a:p>
      </dgm:t>
    </dgm:pt>
    <dgm:pt modelId="{A762B1DA-24B0-4E09-9C7D-0273C7FCBCC5}">
      <dgm:prSet phldrT="[Text]"/>
      <dgm:spPr/>
      <dgm:t>
        <a:bodyPr/>
        <a:lstStyle/>
        <a:p>
          <a:r>
            <a:rPr lang="sr-Cyrl-RS" dirty="0" smtClean="0"/>
            <a:t>Службена тајна</a:t>
          </a:r>
          <a:endParaRPr lang="sr-Cyrl-RS" dirty="0"/>
        </a:p>
      </dgm:t>
    </dgm:pt>
    <dgm:pt modelId="{ED199805-2A60-4123-AA22-47E5FB4A4621}" type="parTrans" cxnId="{C85AA51A-D7FA-4929-8E1C-4D89509DF8E9}">
      <dgm:prSet/>
      <dgm:spPr/>
      <dgm:t>
        <a:bodyPr/>
        <a:lstStyle/>
        <a:p>
          <a:endParaRPr lang="sr-Cyrl-RS"/>
        </a:p>
      </dgm:t>
    </dgm:pt>
    <dgm:pt modelId="{D567E43C-D6D2-419C-ADE4-4D25D11FDC70}" type="sibTrans" cxnId="{C85AA51A-D7FA-4929-8E1C-4D89509DF8E9}">
      <dgm:prSet/>
      <dgm:spPr/>
      <dgm:t>
        <a:bodyPr/>
        <a:lstStyle/>
        <a:p>
          <a:endParaRPr lang="sr-Cyrl-RS"/>
        </a:p>
      </dgm:t>
    </dgm:pt>
    <dgm:pt modelId="{A2CADD46-D3A4-4C46-939E-9A5AD8D2E7F0}">
      <dgm:prSet phldrT="[Text]"/>
      <dgm:spPr/>
      <dgm:t>
        <a:bodyPr/>
        <a:lstStyle/>
        <a:p>
          <a:r>
            <a:rPr lang="sr-Cyrl-RS" dirty="0" smtClean="0"/>
            <a:t>Пословна тајна</a:t>
          </a:r>
          <a:endParaRPr lang="sr-Cyrl-RS" dirty="0"/>
        </a:p>
      </dgm:t>
    </dgm:pt>
    <dgm:pt modelId="{21164FCF-B9BC-4FE3-BC34-1B0AB9BB4A48}" type="parTrans" cxnId="{2032111F-DD1F-4371-8A47-EA9535F0EA4D}">
      <dgm:prSet/>
      <dgm:spPr/>
      <dgm:t>
        <a:bodyPr/>
        <a:lstStyle/>
        <a:p>
          <a:endParaRPr lang="sr-Cyrl-RS"/>
        </a:p>
      </dgm:t>
    </dgm:pt>
    <dgm:pt modelId="{DC846D05-B2E5-4569-A322-24753EAEFE63}" type="sibTrans" cxnId="{2032111F-DD1F-4371-8A47-EA9535F0EA4D}">
      <dgm:prSet/>
      <dgm:spPr/>
      <dgm:t>
        <a:bodyPr/>
        <a:lstStyle/>
        <a:p>
          <a:endParaRPr lang="sr-Cyrl-RS"/>
        </a:p>
      </dgm:t>
    </dgm:pt>
    <dgm:pt modelId="{E578F076-40F7-4B49-A274-7AA8D04F7707}">
      <dgm:prSet/>
      <dgm:spPr/>
      <dgm:t>
        <a:bodyPr/>
        <a:lstStyle/>
        <a:p>
          <a:r>
            <a:rPr lang="sr-Cyrl-RS" dirty="0" smtClean="0"/>
            <a:t>Подаци или документи који су законима или одлукама </a:t>
          </a:r>
          <a:r>
            <a:rPr lang="sr-Cyrl-RS" dirty="0" smtClean="0"/>
            <a:t>донетим </a:t>
          </a:r>
          <a:r>
            <a:rPr lang="sr-Cyrl-RS" dirty="0" smtClean="0"/>
            <a:t>на основу закона проглашени војном тајном а чије одавање би проузроковало штетне последице по одбрамбени систем</a:t>
          </a:r>
          <a:endParaRPr lang="sr-Cyrl-RS" dirty="0"/>
        </a:p>
      </dgm:t>
    </dgm:pt>
    <dgm:pt modelId="{CC0E61ED-1374-4CC1-A9B1-BB441D7B5412}" type="parTrans" cxnId="{25F0D7F4-DF03-425A-B14B-A243A08224EC}">
      <dgm:prSet/>
      <dgm:spPr/>
      <dgm:t>
        <a:bodyPr/>
        <a:lstStyle/>
        <a:p>
          <a:endParaRPr lang="sr-Cyrl-RS"/>
        </a:p>
      </dgm:t>
    </dgm:pt>
    <dgm:pt modelId="{4CDCB723-0275-4522-8084-8C2A7831508F}" type="sibTrans" cxnId="{25F0D7F4-DF03-425A-B14B-A243A08224EC}">
      <dgm:prSet/>
      <dgm:spPr/>
      <dgm:t>
        <a:bodyPr/>
        <a:lstStyle/>
        <a:p>
          <a:endParaRPr lang="sr-Cyrl-RS"/>
        </a:p>
      </dgm:t>
    </dgm:pt>
    <dgm:pt modelId="{EBF769BD-B32B-4FFB-9476-602804743232}">
      <dgm:prSet/>
      <dgm:spPr/>
      <dgm:t>
        <a:bodyPr/>
        <a:lstStyle/>
        <a:p>
          <a:r>
            <a:rPr lang="sr-Cyrl-RS" dirty="0" smtClean="0"/>
            <a:t>Подаци или документи који су законима или одлукама </a:t>
          </a:r>
          <a:r>
            <a:rPr lang="sr-Cyrl-RS" dirty="0" smtClean="0"/>
            <a:t>донетим </a:t>
          </a:r>
          <a:r>
            <a:rPr lang="sr-Cyrl-RS" dirty="0" smtClean="0"/>
            <a:t>на основу закона проглашени службеном тајном а чије одавање би проузроковало штетне последице по службу</a:t>
          </a:r>
          <a:endParaRPr lang="sr-Cyrl-RS" dirty="0"/>
        </a:p>
      </dgm:t>
    </dgm:pt>
    <dgm:pt modelId="{9194DA81-9F53-4CB2-A4C3-9C4068C27C7C}" type="parTrans" cxnId="{A3082129-B7B4-4948-9A65-D74CC0CC249D}">
      <dgm:prSet/>
      <dgm:spPr/>
      <dgm:t>
        <a:bodyPr/>
        <a:lstStyle/>
        <a:p>
          <a:endParaRPr lang="sr-Cyrl-RS"/>
        </a:p>
      </dgm:t>
    </dgm:pt>
    <dgm:pt modelId="{ED18D790-2A28-4CEE-9915-7AFDB69703AB}" type="sibTrans" cxnId="{A3082129-B7B4-4948-9A65-D74CC0CC249D}">
      <dgm:prSet/>
      <dgm:spPr/>
      <dgm:t>
        <a:bodyPr/>
        <a:lstStyle/>
        <a:p>
          <a:endParaRPr lang="sr-Cyrl-RS"/>
        </a:p>
      </dgm:t>
    </dgm:pt>
    <dgm:pt modelId="{64F8E45C-645D-4532-8F09-153D9C9D6E50}">
      <dgm:prSet/>
      <dgm:spPr/>
      <dgm:t>
        <a:bodyPr/>
        <a:lstStyle/>
        <a:p>
          <a:r>
            <a:rPr lang="sr-Cyrl-RS" dirty="0" smtClean="0"/>
            <a:t>Подаци или документи који су законима или одлукама надлежних органа </a:t>
          </a:r>
          <a:r>
            <a:rPr lang="sr-Cyrl-RS" dirty="0" smtClean="0"/>
            <a:t>донетим </a:t>
          </a:r>
          <a:r>
            <a:rPr lang="sr-Cyrl-RS" dirty="0" smtClean="0"/>
            <a:t>на основу закона проглашени пословном тајном а чије одавање би проузроковало штетне последице по привредно друштво или други привредни субјект </a:t>
          </a:r>
          <a:endParaRPr lang="sr-Cyrl-RS" dirty="0"/>
        </a:p>
      </dgm:t>
    </dgm:pt>
    <dgm:pt modelId="{E661127A-5DBD-4E94-8CAC-D21C5C669CCE}" type="parTrans" cxnId="{69E89231-FEA6-4C72-8B8F-35A8F573DD34}">
      <dgm:prSet/>
      <dgm:spPr/>
      <dgm:t>
        <a:bodyPr/>
        <a:lstStyle/>
        <a:p>
          <a:endParaRPr lang="sr-Cyrl-RS"/>
        </a:p>
      </dgm:t>
    </dgm:pt>
    <dgm:pt modelId="{2F5ECD28-940F-48EF-8DBD-CAC588453918}" type="sibTrans" cxnId="{69E89231-FEA6-4C72-8B8F-35A8F573DD34}">
      <dgm:prSet/>
      <dgm:spPr/>
      <dgm:t>
        <a:bodyPr/>
        <a:lstStyle/>
        <a:p>
          <a:endParaRPr lang="sr-Cyrl-RS"/>
        </a:p>
      </dgm:t>
    </dgm:pt>
    <dgm:pt modelId="{6AC81DAC-C407-4831-8F44-F41AA38E42F5}" type="pres">
      <dgm:prSet presAssocID="{E3295C05-2AFC-4468-89F9-247770D90FC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DCCBECEC-6AB6-4FBE-A134-3C6F8CEBDE23}" type="pres">
      <dgm:prSet presAssocID="{708DFE58-F7D9-4B03-8460-0892FBD3306A}" presName="compNode" presStyleCnt="0"/>
      <dgm:spPr/>
    </dgm:pt>
    <dgm:pt modelId="{3C912882-963A-4CF6-8BE3-65052AD62E46}" type="pres">
      <dgm:prSet presAssocID="{708DFE58-F7D9-4B03-8460-0892FBD3306A}" presName="aNode" presStyleLbl="bgShp" presStyleIdx="0" presStyleCnt="4"/>
      <dgm:spPr/>
      <dgm:t>
        <a:bodyPr/>
        <a:lstStyle/>
        <a:p>
          <a:endParaRPr lang="sr-Cyrl-RS"/>
        </a:p>
      </dgm:t>
    </dgm:pt>
    <dgm:pt modelId="{6613C690-DA07-4438-9A42-68BE591B3345}" type="pres">
      <dgm:prSet presAssocID="{708DFE58-F7D9-4B03-8460-0892FBD3306A}" presName="textNode" presStyleLbl="bgShp" presStyleIdx="0" presStyleCnt="4"/>
      <dgm:spPr/>
      <dgm:t>
        <a:bodyPr/>
        <a:lstStyle/>
        <a:p>
          <a:endParaRPr lang="sr-Cyrl-RS"/>
        </a:p>
      </dgm:t>
    </dgm:pt>
    <dgm:pt modelId="{09E6448F-7FC1-4A74-B366-A2ABFDAFCB64}" type="pres">
      <dgm:prSet presAssocID="{708DFE58-F7D9-4B03-8460-0892FBD3306A}" presName="compChildNode" presStyleCnt="0"/>
      <dgm:spPr/>
    </dgm:pt>
    <dgm:pt modelId="{EED4A41E-EEA9-4A32-AA44-C5F416CE2623}" type="pres">
      <dgm:prSet presAssocID="{708DFE58-F7D9-4B03-8460-0892FBD3306A}" presName="theInnerList" presStyleCnt="0"/>
      <dgm:spPr/>
    </dgm:pt>
    <dgm:pt modelId="{6BDAACC1-0677-458E-BBC0-9C4881A5EA6A}" type="pres">
      <dgm:prSet presAssocID="{1132EAF5-A49B-4C8B-8147-4DA70B512F9F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45D4BB3-BD3A-4066-91CE-259EA5D7C049}" type="pres">
      <dgm:prSet presAssocID="{708DFE58-F7D9-4B03-8460-0892FBD3306A}" presName="aSpace" presStyleCnt="0"/>
      <dgm:spPr/>
    </dgm:pt>
    <dgm:pt modelId="{38F59BA1-7143-4772-B835-A2B230EF7358}" type="pres">
      <dgm:prSet presAssocID="{DDD304B8-3EB6-4849-B665-B02770694937}" presName="compNode" presStyleCnt="0"/>
      <dgm:spPr/>
    </dgm:pt>
    <dgm:pt modelId="{B4A1240E-E117-4A06-AEEE-62BBA7076EE1}" type="pres">
      <dgm:prSet presAssocID="{DDD304B8-3EB6-4849-B665-B02770694937}" presName="aNode" presStyleLbl="bgShp" presStyleIdx="1" presStyleCnt="4"/>
      <dgm:spPr/>
      <dgm:t>
        <a:bodyPr/>
        <a:lstStyle/>
        <a:p>
          <a:endParaRPr lang="sr-Cyrl-RS"/>
        </a:p>
      </dgm:t>
    </dgm:pt>
    <dgm:pt modelId="{CC434B5D-6479-4083-BD8C-8B9C0A805CF0}" type="pres">
      <dgm:prSet presAssocID="{DDD304B8-3EB6-4849-B665-B02770694937}" presName="textNode" presStyleLbl="bgShp" presStyleIdx="1" presStyleCnt="4"/>
      <dgm:spPr/>
      <dgm:t>
        <a:bodyPr/>
        <a:lstStyle/>
        <a:p>
          <a:endParaRPr lang="sr-Cyrl-RS"/>
        </a:p>
      </dgm:t>
    </dgm:pt>
    <dgm:pt modelId="{D86877CF-3F09-4D2D-9892-646CAACD738C}" type="pres">
      <dgm:prSet presAssocID="{DDD304B8-3EB6-4849-B665-B02770694937}" presName="compChildNode" presStyleCnt="0"/>
      <dgm:spPr/>
    </dgm:pt>
    <dgm:pt modelId="{EF9316E2-71DE-4D59-A219-C6790047197A}" type="pres">
      <dgm:prSet presAssocID="{DDD304B8-3EB6-4849-B665-B02770694937}" presName="theInnerList" presStyleCnt="0"/>
      <dgm:spPr/>
    </dgm:pt>
    <dgm:pt modelId="{3AE9EF03-F16B-4724-AC96-10866B0D27A0}" type="pres">
      <dgm:prSet presAssocID="{E578F076-40F7-4B49-A274-7AA8D04F7707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223E33D-E336-472E-B0E4-E33B7ECA2619}" type="pres">
      <dgm:prSet presAssocID="{DDD304B8-3EB6-4849-B665-B02770694937}" presName="aSpace" presStyleCnt="0"/>
      <dgm:spPr/>
    </dgm:pt>
    <dgm:pt modelId="{FFA433D0-CC93-4026-863E-82683ED3125E}" type="pres">
      <dgm:prSet presAssocID="{A762B1DA-24B0-4E09-9C7D-0273C7FCBCC5}" presName="compNode" presStyleCnt="0"/>
      <dgm:spPr/>
    </dgm:pt>
    <dgm:pt modelId="{1C3FB0BD-56D8-4E0F-9A21-64C79A40C98C}" type="pres">
      <dgm:prSet presAssocID="{A762B1DA-24B0-4E09-9C7D-0273C7FCBCC5}" presName="aNode" presStyleLbl="bgShp" presStyleIdx="2" presStyleCnt="4"/>
      <dgm:spPr/>
      <dgm:t>
        <a:bodyPr/>
        <a:lstStyle/>
        <a:p>
          <a:endParaRPr lang="sr-Cyrl-RS"/>
        </a:p>
      </dgm:t>
    </dgm:pt>
    <dgm:pt modelId="{4A5DA128-BE0E-43F8-9E7D-0BB4DD1E4088}" type="pres">
      <dgm:prSet presAssocID="{A762B1DA-24B0-4E09-9C7D-0273C7FCBCC5}" presName="textNode" presStyleLbl="bgShp" presStyleIdx="2" presStyleCnt="4"/>
      <dgm:spPr/>
      <dgm:t>
        <a:bodyPr/>
        <a:lstStyle/>
        <a:p>
          <a:endParaRPr lang="sr-Cyrl-RS"/>
        </a:p>
      </dgm:t>
    </dgm:pt>
    <dgm:pt modelId="{AE328967-00BD-446B-A333-DB5F7EE30AA3}" type="pres">
      <dgm:prSet presAssocID="{A762B1DA-24B0-4E09-9C7D-0273C7FCBCC5}" presName="compChildNode" presStyleCnt="0"/>
      <dgm:spPr/>
    </dgm:pt>
    <dgm:pt modelId="{2E0C8DC0-38E1-4B85-8E57-D9AEC8B56450}" type="pres">
      <dgm:prSet presAssocID="{A762B1DA-24B0-4E09-9C7D-0273C7FCBCC5}" presName="theInnerList" presStyleCnt="0"/>
      <dgm:spPr/>
    </dgm:pt>
    <dgm:pt modelId="{68E550B7-ED10-4C82-9A8A-233EB92F25EE}" type="pres">
      <dgm:prSet presAssocID="{EBF769BD-B32B-4FFB-9476-602804743232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8672F78-2B06-436E-9CB0-17DA68738998}" type="pres">
      <dgm:prSet presAssocID="{A762B1DA-24B0-4E09-9C7D-0273C7FCBCC5}" presName="aSpace" presStyleCnt="0"/>
      <dgm:spPr/>
    </dgm:pt>
    <dgm:pt modelId="{D2CC546F-2E26-485E-95D1-D444E721B30D}" type="pres">
      <dgm:prSet presAssocID="{A2CADD46-D3A4-4C46-939E-9A5AD8D2E7F0}" presName="compNode" presStyleCnt="0"/>
      <dgm:spPr/>
    </dgm:pt>
    <dgm:pt modelId="{36C610E1-F430-4DF7-90A5-C7EE4955AE94}" type="pres">
      <dgm:prSet presAssocID="{A2CADD46-D3A4-4C46-939E-9A5AD8D2E7F0}" presName="aNode" presStyleLbl="bgShp" presStyleIdx="3" presStyleCnt="4"/>
      <dgm:spPr/>
      <dgm:t>
        <a:bodyPr/>
        <a:lstStyle/>
        <a:p>
          <a:endParaRPr lang="sr-Cyrl-RS"/>
        </a:p>
      </dgm:t>
    </dgm:pt>
    <dgm:pt modelId="{3750A625-B64E-44D3-A8E9-1BB6448A665F}" type="pres">
      <dgm:prSet presAssocID="{A2CADD46-D3A4-4C46-939E-9A5AD8D2E7F0}" presName="textNode" presStyleLbl="bgShp" presStyleIdx="3" presStyleCnt="4"/>
      <dgm:spPr/>
      <dgm:t>
        <a:bodyPr/>
        <a:lstStyle/>
        <a:p>
          <a:endParaRPr lang="sr-Cyrl-RS"/>
        </a:p>
      </dgm:t>
    </dgm:pt>
    <dgm:pt modelId="{48B00361-61CE-48B4-AAA2-ABA0B85E00CC}" type="pres">
      <dgm:prSet presAssocID="{A2CADD46-D3A4-4C46-939E-9A5AD8D2E7F0}" presName="compChildNode" presStyleCnt="0"/>
      <dgm:spPr/>
    </dgm:pt>
    <dgm:pt modelId="{E97498B7-F45C-4AC2-BD56-73D9CD4752C8}" type="pres">
      <dgm:prSet presAssocID="{A2CADD46-D3A4-4C46-939E-9A5AD8D2E7F0}" presName="theInnerList" presStyleCnt="0"/>
      <dgm:spPr/>
    </dgm:pt>
    <dgm:pt modelId="{6791CC5B-059F-49A5-9D4F-2196DC33916A}" type="pres">
      <dgm:prSet presAssocID="{64F8E45C-645D-4532-8F09-153D9C9D6E50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61C1E7DB-3295-4224-BD46-79112ABD1B7A}" type="presOf" srcId="{A762B1DA-24B0-4E09-9C7D-0273C7FCBCC5}" destId="{1C3FB0BD-56D8-4E0F-9A21-64C79A40C98C}" srcOrd="0" destOrd="0" presId="urn:microsoft.com/office/officeart/2005/8/layout/lProcess2"/>
    <dgm:cxn modelId="{A3082129-B7B4-4948-9A65-D74CC0CC249D}" srcId="{A762B1DA-24B0-4E09-9C7D-0273C7FCBCC5}" destId="{EBF769BD-B32B-4FFB-9476-602804743232}" srcOrd="0" destOrd="0" parTransId="{9194DA81-9F53-4CB2-A4C3-9C4068C27C7C}" sibTransId="{ED18D790-2A28-4CEE-9915-7AFDB69703AB}"/>
    <dgm:cxn modelId="{2E8CE83E-1624-4F0E-8D11-6019F597E5D1}" type="presOf" srcId="{1132EAF5-A49B-4C8B-8147-4DA70B512F9F}" destId="{6BDAACC1-0677-458E-BBC0-9C4881A5EA6A}" srcOrd="0" destOrd="0" presId="urn:microsoft.com/office/officeart/2005/8/layout/lProcess2"/>
    <dgm:cxn modelId="{76631985-B45F-4804-B0BE-B2EE651E4112}" type="presOf" srcId="{64F8E45C-645D-4532-8F09-153D9C9D6E50}" destId="{6791CC5B-059F-49A5-9D4F-2196DC33916A}" srcOrd="0" destOrd="0" presId="urn:microsoft.com/office/officeart/2005/8/layout/lProcess2"/>
    <dgm:cxn modelId="{929A2F54-605F-440B-B1C8-702CD00C3EC0}" type="presOf" srcId="{A762B1DA-24B0-4E09-9C7D-0273C7FCBCC5}" destId="{4A5DA128-BE0E-43F8-9E7D-0BB4DD1E4088}" srcOrd="1" destOrd="0" presId="urn:microsoft.com/office/officeart/2005/8/layout/lProcess2"/>
    <dgm:cxn modelId="{09CEB775-F0D2-42DA-B481-7672A79CBFCB}" type="presOf" srcId="{DDD304B8-3EB6-4849-B665-B02770694937}" destId="{B4A1240E-E117-4A06-AEEE-62BBA7076EE1}" srcOrd="0" destOrd="0" presId="urn:microsoft.com/office/officeart/2005/8/layout/lProcess2"/>
    <dgm:cxn modelId="{69E89231-FEA6-4C72-8B8F-35A8F573DD34}" srcId="{A2CADD46-D3A4-4C46-939E-9A5AD8D2E7F0}" destId="{64F8E45C-645D-4532-8F09-153D9C9D6E50}" srcOrd="0" destOrd="0" parTransId="{E661127A-5DBD-4E94-8CAC-D21C5C669CCE}" sibTransId="{2F5ECD28-940F-48EF-8DBD-CAC588453918}"/>
    <dgm:cxn modelId="{FC8DF760-B6F0-4B33-841C-5280BF6641C0}" type="presOf" srcId="{EBF769BD-B32B-4FFB-9476-602804743232}" destId="{68E550B7-ED10-4C82-9A8A-233EB92F25EE}" srcOrd="0" destOrd="0" presId="urn:microsoft.com/office/officeart/2005/8/layout/lProcess2"/>
    <dgm:cxn modelId="{2032111F-DD1F-4371-8A47-EA9535F0EA4D}" srcId="{E3295C05-2AFC-4468-89F9-247770D90FC1}" destId="{A2CADD46-D3A4-4C46-939E-9A5AD8D2E7F0}" srcOrd="3" destOrd="0" parTransId="{21164FCF-B9BC-4FE3-BC34-1B0AB9BB4A48}" sibTransId="{DC846D05-B2E5-4569-A322-24753EAEFE63}"/>
    <dgm:cxn modelId="{D4E227E1-E124-4131-B98B-95A1853A9E86}" type="presOf" srcId="{A2CADD46-D3A4-4C46-939E-9A5AD8D2E7F0}" destId="{3750A625-B64E-44D3-A8E9-1BB6448A665F}" srcOrd="1" destOrd="0" presId="urn:microsoft.com/office/officeart/2005/8/layout/lProcess2"/>
    <dgm:cxn modelId="{EF0AB97B-00EE-4904-BE44-5913638C876D}" type="presOf" srcId="{708DFE58-F7D9-4B03-8460-0892FBD3306A}" destId="{3C912882-963A-4CF6-8BE3-65052AD62E46}" srcOrd="0" destOrd="0" presId="urn:microsoft.com/office/officeart/2005/8/layout/lProcess2"/>
    <dgm:cxn modelId="{0D1F4A16-54CF-4F3B-A132-E856B374E62B}" srcId="{E3295C05-2AFC-4468-89F9-247770D90FC1}" destId="{DDD304B8-3EB6-4849-B665-B02770694937}" srcOrd="1" destOrd="0" parTransId="{7882C339-14B4-405D-B1F5-DE67A69D39D0}" sibTransId="{3CAED653-DE16-4C9D-8B6B-4CDEB6F90AEC}"/>
    <dgm:cxn modelId="{E958B820-18FA-4663-9D1A-7E0C6676C7CE}" type="presOf" srcId="{708DFE58-F7D9-4B03-8460-0892FBD3306A}" destId="{6613C690-DA07-4438-9A42-68BE591B3345}" srcOrd="1" destOrd="0" presId="urn:microsoft.com/office/officeart/2005/8/layout/lProcess2"/>
    <dgm:cxn modelId="{89DDA423-9E47-4484-AAA6-EB13497C4418}" srcId="{708DFE58-F7D9-4B03-8460-0892FBD3306A}" destId="{1132EAF5-A49B-4C8B-8147-4DA70B512F9F}" srcOrd="0" destOrd="0" parTransId="{CBCCAC73-A2AA-43EA-BB30-9F29E452105B}" sibTransId="{10AB1CB2-9CCC-4810-9B9F-2193DFECF039}"/>
    <dgm:cxn modelId="{A62AC3AA-BD45-4F56-9DB4-39214C811220}" srcId="{E3295C05-2AFC-4468-89F9-247770D90FC1}" destId="{708DFE58-F7D9-4B03-8460-0892FBD3306A}" srcOrd="0" destOrd="0" parTransId="{024CC413-BE01-4503-8AF3-2E021EF1B91F}" sibTransId="{A21134DE-0B28-4B80-A262-497A9FF98E59}"/>
    <dgm:cxn modelId="{BFF11240-D524-489B-B5EF-68A116138517}" type="presOf" srcId="{E578F076-40F7-4B49-A274-7AA8D04F7707}" destId="{3AE9EF03-F16B-4724-AC96-10866B0D27A0}" srcOrd="0" destOrd="0" presId="urn:microsoft.com/office/officeart/2005/8/layout/lProcess2"/>
    <dgm:cxn modelId="{DFDB5777-217B-4A88-8A8D-9B187240A4A7}" type="presOf" srcId="{DDD304B8-3EB6-4849-B665-B02770694937}" destId="{CC434B5D-6479-4083-BD8C-8B9C0A805CF0}" srcOrd="1" destOrd="0" presId="urn:microsoft.com/office/officeart/2005/8/layout/lProcess2"/>
    <dgm:cxn modelId="{C85AA51A-D7FA-4929-8E1C-4D89509DF8E9}" srcId="{E3295C05-2AFC-4468-89F9-247770D90FC1}" destId="{A762B1DA-24B0-4E09-9C7D-0273C7FCBCC5}" srcOrd="2" destOrd="0" parTransId="{ED199805-2A60-4123-AA22-47E5FB4A4621}" sibTransId="{D567E43C-D6D2-419C-ADE4-4D25D11FDC70}"/>
    <dgm:cxn modelId="{C5E6D92E-768D-4232-AFDB-0CA967837372}" type="presOf" srcId="{E3295C05-2AFC-4468-89F9-247770D90FC1}" destId="{6AC81DAC-C407-4831-8F44-F41AA38E42F5}" srcOrd="0" destOrd="0" presId="urn:microsoft.com/office/officeart/2005/8/layout/lProcess2"/>
    <dgm:cxn modelId="{25F0D7F4-DF03-425A-B14B-A243A08224EC}" srcId="{DDD304B8-3EB6-4849-B665-B02770694937}" destId="{E578F076-40F7-4B49-A274-7AA8D04F7707}" srcOrd="0" destOrd="0" parTransId="{CC0E61ED-1374-4CC1-A9B1-BB441D7B5412}" sibTransId="{4CDCB723-0275-4522-8084-8C2A7831508F}"/>
    <dgm:cxn modelId="{6B13BBA9-6249-4900-95F2-31F28DDEB435}" type="presOf" srcId="{A2CADD46-D3A4-4C46-939E-9A5AD8D2E7F0}" destId="{36C610E1-F430-4DF7-90A5-C7EE4955AE94}" srcOrd="0" destOrd="0" presId="urn:microsoft.com/office/officeart/2005/8/layout/lProcess2"/>
    <dgm:cxn modelId="{1A857C28-8FD2-4819-8DA2-4E9AB3B1BD60}" type="presParOf" srcId="{6AC81DAC-C407-4831-8F44-F41AA38E42F5}" destId="{DCCBECEC-6AB6-4FBE-A134-3C6F8CEBDE23}" srcOrd="0" destOrd="0" presId="urn:microsoft.com/office/officeart/2005/8/layout/lProcess2"/>
    <dgm:cxn modelId="{A1DC2976-625B-4F4A-9FFB-5D9DBF6C3795}" type="presParOf" srcId="{DCCBECEC-6AB6-4FBE-A134-3C6F8CEBDE23}" destId="{3C912882-963A-4CF6-8BE3-65052AD62E46}" srcOrd="0" destOrd="0" presId="urn:microsoft.com/office/officeart/2005/8/layout/lProcess2"/>
    <dgm:cxn modelId="{28B2B98B-9AB5-4576-B867-0ACDDCAAB7A0}" type="presParOf" srcId="{DCCBECEC-6AB6-4FBE-A134-3C6F8CEBDE23}" destId="{6613C690-DA07-4438-9A42-68BE591B3345}" srcOrd="1" destOrd="0" presId="urn:microsoft.com/office/officeart/2005/8/layout/lProcess2"/>
    <dgm:cxn modelId="{82B29620-894E-4C40-AB59-32929B600372}" type="presParOf" srcId="{DCCBECEC-6AB6-4FBE-A134-3C6F8CEBDE23}" destId="{09E6448F-7FC1-4A74-B366-A2ABFDAFCB64}" srcOrd="2" destOrd="0" presId="urn:microsoft.com/office/officeart/2005/8/layout/lProcess2"/>
    <dgm:cxn modelId="{9C68C08B-7D95-477F-9B5D-672E6C9FFE0E}" type="presParOf" srcId="{09E6448F-7FC1-4A74-B366-A2ABFDAFCB64}" destId="{EED4A41E-EEA9-4A32-AA44-C5F416CE2623}" srcOrd="0" destOrd="0" presId="urn:microsoft.com/office/officeart/2005/8/layout/lProcess2"/>
    <dgm:cxn modelId="{F74D6C98-3301-4E21-97E9-1A9CE37266A3}" type="presParOf" srcId="{EED4A41E-EEA9-4A32-AA44-C5F416CE2623}" destId="{6BDAACC1-0677-458E-BBC0-9C4881A5EA6A}" srcOrd="0" destOrd="0" presId="urn:microsoft.com/office/officeart/2005/8/layout/lProcess2"/>
    <dgm:cxn modelId="{7A42D6AF-0E02-43FC-9B70-742457F97AB0}" type="presParOf" srcId="{6AC81DAC-C407-4831-8F44-F41AA38E42F5}" destId="{645D4BB3-BD3A-4066-91CE-259EA5D7C049}" srcOrd="1" destOrd="0" presId="urn:microsoft.com/office/officeart/2005/8/layout/lProcess2"/>
    <dgm:cxn modelId="{2E5B2815-8ECF-4870-8364-C63A04CB7E20}" type="presParOf" srcId="{6AC81DAC-C407-4831-8F44-F41AA38E42F5}" destId="{38F59BA1-7143-4772-B835-A2B230EF7358}" srcOrd="2" destOrd="0" presId="urn:microsoft.com/office/officeart/2005/8/layout/lProcess2"/>
    <dgm:cxn modelId="{D5077900-5126-4DF1-878F-93B0994920C5}" type="presParOf" srcId="{38F59BA1-7143-4772-B835-A2B230EF7358}" destId="{B4A1240E-E117-4A06-AEEE-62BBA7076EE1}" srcOrd="0" destOrd="0" presId="urn:microsoft.com/office/officeart/2005/8/layout/lProcess2"/>
    <dgm:cxn modelId="{58AD02A0-8D59-49C3-9C4D-0DDC13901513}" type="presParOf" srcId="{38F59BA1-7143-4772-B835-A2B230EF7358}" destId="{CC434B5D-6479-4083-BD8C-8B9C0A805CF0}" srcOrd="1" destOrd="0" presId="urn:microsoft.com/office/officeart/2005/8/layout/lProcess2"/>
    <dgm:cxn modelId="{238CFA3B-3849-4911-B325-E6B33ABD8C43}" type="presParOf" srcId="{38F59BA1-7143-4772-B835-A2B230EF7358}" destId="{D86877CF-3F09-4D2D-9892-646CAACD738C}" srcOrd="2" destOrd="0" presId="urn:microsoft.com/office/officeart/2005/8/layout/lProcess2"/>
    <dgm:cxn modelId="{967458CF-2F37-4E2E-B095-265DEF4992BB}" type="presParOf" srcId="{D86877CF-3F09-4D2D-9892-646CAACD738C}" destId="{EF9316E2-71DE-4D59-A219-C6790047197A}" srcOrd="0" destOrd="0" presId="urn:microsoft.com/office/officeart/2005/8/layout/lProcess2"/>
    <dgm:cxn modelId="{12E8530A-1E10-48EA-A5B2-D4EF41DFE738}" type="presParOf" srcId="{EF9316E2-71DE-4D59-A219-C6790047197A}" destId="{3AE9EF03-F16B-4724-AC96-10866B0D27A0}" srcOrd="0" destOrd="0" presId="urn:microsoft.com/office/officeart/2005/8/layout/lProcess2"/>
    <dgm:cxn modelId="{800E972F-1E6B-459D-8654-9CD44387A26B}" type="presParOf" srcId="{6AC81DAC-C407-4831-8F44-F41AA38E42F5}" destId="{2223E33D-E336-472E-B0E4-E33B7ECA2619}" srcOrd="3" destOrd="0" presId="urn:microsoft.com/office/officeart/2005/8/layout/lProcess2"/>
    <dgm:cxn modelId="{894C8442-B8D2-40CD-87E4-3F6AF4536CBF}" type="presParOf" srcId="{6AC81DAC-C407-4831-8F44-F41AA38E42F5}" destId="{FFA433D0-CC93-4026-863E-82683ED3125E}" srcOrd="4" destOrd="0" presId="urn:microsoft.com/office/officeart/2005/8/layout/lProcess2"/>
    <dgm:cxn modelId="{3BC3C022-1856-405F-B36C-49DE7179BE44}" type="presParOf" srcId="{FFA433D0-CC93-4026-863E-82683ED3125E}" destId="{1C3FB0BD-56D8-4E0F-9A21-64C79A40C98C}" srcOrd="0" destOrd="0" presId="urn:microsoft.com/office/officeart/2005/8/layout/lProcess2"/>
    <dgm:cxn modelId="{D914C14D-2D3A-4B52-800D-A230A5CDC341}" type="presParOf" srcId="{FFA433D0-CC93-4026-863E-82683ED3125E}" destId="{4A5DA128-BE0E-43F8-9E7D-0BB4DD1E4088}" srcOrd="1" destOrd="0" presId="urn:microsoft.com/office/officeart/2005/8/layout/lProcess2"/>
    <dgm:cxn modelId="{AAA9F0EA-C26D-4260-8FFE-6C1C50F765D4}" type="presParOf" srcId="{FFA433D0-CC93-4026-863E-82683ED3125E}" destId="{AE328967-00BD-446B-A333-DB5F7EE30AA3}" srcOrd="2" destOrd="0" presId="urn:microsoft.com/office/officeart/2005/8/layout/lProcess2"/>
    <dgm:cxn modelId="{BCC7673F-9FDA-4E59-B19C-E2E14CB006C1}" type="presParOf" srcId="{AE328967-00BD-446B-A333-DB5F7EE30AA3}" destId="{2E0C8DC0-38E1-4B85-8E57-D9AEC8B56450}" srcOrd="0" destOrd="0" presId="urn:microsoft.com/office/officeart/2005/8/layout/lProcess2"/>
    <dgm:cxn modelId="{AA2B5D89-163E-458B-B532-17B8044EA795}" type="presParOf" srcId="{2E0C8DC0-38E1-4B85-8E57-D9AEC8B56450}" destId="{68E550B7-ED10-4C82-9A8A-233EB92F25EE}" srcOrd="0" destOrd="0" presId="urn:microsoft.com/office/officeart/2005/8/layout/lProcess2"/>
    <dgm:cxn modelId="{67D45926-41D9-44A5-8018-970989EE9D2E}" type="presParOf" srcId="{6AC81DAC-C407-4831-8F44-F41AA38E42F5}" destId="{68672F78-2B06-436E-9CB0-17DA68738998}" srcOrd="5" destOrd="0" presId="urn:microsoft.com/office/officeart/2005/8/layout/lProcess2"/>
    <dgm:cxn modelId="{11BDB75B-E680-4DA6-B2C5-C4A0A4FAB455}" type="presParOf" srcId="{6AC81DAC-C407-4831-8F44-F41AA38E42F5}" destId="{D2CC546F-2E26-485E-95D1-D444E721B30D}" srcOrd="6" destOrd="0" presId="urn:microsoft.com/office/officeart/2005/8/layout/lProcess2"/>
    <dgm:cxn modelId="{6412EF1B-12D2-4AC6-BF41-65232D95FC51}" type="presParOf" srcId="{D2CC546F-2E26-485E-95D1-D444E721B30D}" destId="{36C610E1-F430-4DF7-90A5-C7EE4955AE94}" srcOrd="0" destOrd="0" presId="urn:microsoft.com/office/officeart/2005/8/layout/lProcess2"/>
    <dgm:cxn modelId="{85E751A2-6914-4C21-95FE-FF4095A0C050}" type="presParOf" srcId="{D2CC546F-2E26-485E-95D1-D444E721B30D}" destId="{3750A625-B64E-44D3-A8E9-1BB6448A665F}" srcOrd="1" destOrd="0" presId="urn:microsoft.com/office/officeart/2005/8/layout/lProcess2"/>
    <dgm:cxn modelId="{A6CF8B24-54A5-4375-A4C0-BC52E515DD5F}" type="presParOf" srcId="{D2CC546F-2E26-485E-95D1-D444E721B30D}" destId="{48B00361-61CE-48B4-AAA2-ABA0B85E00CC}" srcOrd="2" destOrd="0" presId="urn:microsoft.com/office/officeart/2005/8/layout/lProcess2"/>
    <dgm:cxn modelId="{9EC50889-BBF0-4EAD-A77D-9FF6F704CD18}" type="presParOf" srcId="{48B00361-61CE-48B4-AAA2-ABA0B85E00CC}" destId="{E97498B7-F45C-4AC2-BD56-73D9CD4752C8}" srcOrd="0" destOrd="0" presId="urn:microsoft.com/office/officeart/2005/8/layout/lProcess2"/>
    <dgm:cxn modelId="{59398C07-335B-4C78-9668-7627EF1E7A34}" type="presParOf" srcId="{E97498B7-F45C-4AC2-BD56-73D9CD4752C8}" destId="{6791CC5B-059F-49A5-9D4F-2196DC33916A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816F0D-A4F7-41D5-B36A-4195D135731E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E01A4230-C35C-46A8-9EE2-FE5CBD4BA122}">
      <dgm:prSet phldrT="[Text]"/>
      <dgm:spPr/>
      <dgm:t>
        <a:bodyPr/>
        <a:lstStyle/>
        <a:p>
          <a:r>
            <a:rPr lang="sr-Cyrl-RS" dirty="0" smtClean="0"/>
            <a:t>Економска шпијунажа</a:t>
          </a:r>
          <a:endParaRPr lang="sr-Cyrl-RS" dirty="0"/>
        </a:p>
      </dgm:t>
    </dgm:pt>
    <dgm:pt modelId="{5B868AE4-2DF5-48B8-B869-192913E94FF1}" type="parTrans" cxnId="{7314637F-67F6-4377-AA27-C0EAFBB41731}">
      <dgm:prSet/>
      <dgm:spPr/>
      <dgm:t>
        <a:bodyPr/>
        <a:lstStyle/>
        <a:p>
          <a:endParaRPr lang="sr-Cyrl-RS"/>
        </a:p>
      </dgm:t>
    </dgm:pt>
    <dgm:pt modelId="{2DD32004-FCC0-49B2-B265-D053094CAA36}" type="sibTrans" cxnId="{7314637F-67F6-4377-AA27-C0EAFBB41731}">
      <dgm:prSet/>
      <dgm:spPr/>
      <dgm:t>
        <a:bodyPr/>
        <a:lstStyle/>
        <a:p>
          <a:endParaRPr lang="sr-Cyrl-RS"/>
        </a:p>
      </dgm:t>
    </dgm:pt>
    <dgm:pt modelId="{6DCFE026-2C86-46F0-915A-E45AB0FA28DD}">
      <dgm:prSet phldrT="[Text]"/>
      <dgm:spPr/>
      <dgm:t>
        <a:bodyPr/>
        <a:lstStyle/>
        <a:p>
          <a:r>
            <a:rPr lang="sr-Cyrl-RS" dirty="0" smtClean="0"/>
            <a:t>Скуп добро планираних и стручно изведених активности у циљу прибавања поверљивих економских информација које су корисне за пословне пројекте фирме или економске интересе државе</a:t>
          </a:r>
          <a:endParaRPr lang="sr-Cyrl-RS" dirty="0"/>
        </a:p>
      </dgm:t>
    </dgm:pt>
    <dgm:pt modelId="{378DB078-90D4-4BAB-A734-34D907EA885E}" type="parTrans" cxnId="{13E29BA1-7B2A-4B95-944D-88625B078FDC}">
      <dgm:prSet/>
      <dgm:spPr/>
      <dgm:t>
        <a:bodyPr/>
        <a:lstStyle/>
        <a:p>
          <a:endParaRPr lang="sr-Cyrl-RS"/>
        </a:p>
      </dgm:t>
    </dgm:pt>
    <dgm:pt modelId="{4FFD271D-BED8-46C4-9512-2CD297E85CAD}" type="sibTrans" cxnId="{13E29BA1-7B2A-4B95-944D-88625B078FDC}">
      <dgm:prSet/>
      <dgm:spPr/>
      <dgm:t>
        <a:bodyPr/>
        <a:lstStyle/>
        <a:p>
          <a:endParaRPr lang="sr-Cyrl-RS"/>
        </a:p>
      </dgm:t>
    </dgm:pt>
    <dgm:pt modelId="{B0664B9E-764A-46BC-90A2-B1AE7E6FF514}">
      <dgm:prSet phldrT="[Text]"/>
      <dgm:spPr/>
      <dgm:t>
        <a:bodyPr/>
        <a:lstStyle/>
        <a:p>
          <a:r>
            <a:rPr lang="sr-Cyrl-RS" dirty="0" smtClean="0"/>
            <a:t>Нелегално прикупљање економских података и информација које конкурентнски привредни субјекти или државе чувају као тајну</a:t>
          </a:r>
          <a:endParaRPr lang="sr-Cyrl-RS" dirty="0"/>
        </a:p>
      </dgm:t>
    </dgm:pt>
    <dgm:pt modelId="{4C4E553B-D623-445C-87F0-1B1BCB425763}" type="parTrans" cxnId="{8A68C948-A105-49A6-AF69-A2AF15A6FD55}">
      <dgm:prSet/>
      <dgm:spPr/>
      <dgm:t>
        <a:bodyPr/>
        <a:lstStyle/>
        <a:p>
          <a:endParaRPr lang="sr-Cyrl-RS"/>
        </a:p>
      </dgm:t>
    </dgm:pt>
    <dgm:pt modelId="{3BD19584-E448-4D6E-B804-9A10790858E8}" type="sibTrans" cxnId="{8A68C948-A105-49A6-AF69-A2AF15A6FD55}">
      <dgm:prSet/>
      <dgm:spPr/>
      <dgm:t>
        <a:bodyPr/>
        <a:lstStyle/>
        <a:p>
          <a:endParaRPr lang="sr-Cyrl-RS"/>
        </a:p>
      </dgm:t>
    </dgm:pt>
    <dgm:pt modelId="{C39E0483-1ABC-4371-8DCD-29374EB1C051}">
      <dgm:prSet phldrT="[Text]"/>
      <dgm:spPr/>
      <dgm:t>
        <a:bodyPr/>
        <a:lstStyle/>
        <a:p>
          <a:r>
            <a:rPr lang="sr-Cyrl-RS" dirty="0" smtClean="0"/>
            <a:t>Нелегална активност откривања и крађе нечије пословне тајне и коришћења тако добијене информације за производњу сопственог производа</a:t>
          </a:r>
          <a:endParaRPr lang="sr-Cyrl-RS" dirty="0"/>
        </a:p>
      </dgm:t>
    </dgm:pt>
    <dgm:pt modelId="{D935B8D0-EFA8-4F15-9463-0AEF73555D24}" type="parTrans" cxnId="{2A1ED384-B1FD-4155-9687-A9BBB8AF84A2}">
      <dgm:prSet/>
      <dgm:spPr/>
      <dgm:t>
        <a:bodyPr/>
        <a:lstStyle/>
        <a:p>
          <a:endParaRPr lang="sr-Cyrl-RS"/>
        </a:p>
      </dgm:t>
    </dgm:pt>
    <dgm:pt modelId="{AAD81F15-160E-42E4-ACDD-F52C5FB0BFC7}" type="sibTrans" cxnId="{2A1ED384-B1FD-4155-9687-A9BBB8AF84A2}">
      <dgm:prSet/>
      <dgm:spPr/>
      <dgm:t>
        <a:bodyPr/>
        <a:lstStyle/>
        <a:p>
          <a:endParaRPr lang="sr-Cyrl-RS"/>
        </a:p>
      </dgm:t>
    </dgm:pt>
    <dgm:pt modelId="{8594F4AD-6BC1-45F1-B26C-69AC350061FF}" type="pres">
      <dgm:prSet presAssocID="{E0816F0D-A4F7-41D5-B36A-4195D135731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0DCA0057-35C2-4020-B1CC-6C15F5DE488E}" type="pres">
      <dgm:prSet presAssocID="{E01A4230-C35C-46A8-9EE2-FE5CBD4BA122}" presName="centerShape" presStyleLbl="node0" presStyleIdx="0" presStyleCnt="1"/>
      <dgm:spPr/>
      <dgm:t>
        <a:bodyPr/>
        <a:lstStyle/>
        <a:p>
          <a:endParaRPr lang="sr-Cyrl-RS"/>
        </a:p>
      </dgm:t>
    </dgm:pt>
    <dgm:pt modelId="{D90CD7BC-0A4A-4149-B895-EDA14EC88BDB}" type="pres">
      <dgm:prSet presAssocID="{378DB078-90D4-4BAB-A734-34D907EA885E}" presName="parTrans" presStyleLbl="bgSibTrans2D1" presStyleIdx="0" presStyleCnt="3"/>
      <dgm:spPr/>
      <dgm:t>
        <a:bodyPr/>
        <a:lstStyle/>
        <a:p>
          <a:endParaRPr lang="sr-Cyrl-RS"/>
        </a:p>
      </dgm:t>
    </dgm:pt>
    <dgm:pt modelId="{49E05C53-7E99-45F6-AE2B-C456B7D4DE80}" type="pres">
      <dgm:prSet presAssocID="{6DCFE026-2C86-46F0-915A-E45AB0FA28D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8E7C75D-EECE-4E76-9567-BE1F666D9C5F}" type="pres">
      <dgm:prSet presAssocID="{4C4E553B-D623-445C-87F0-1B1BCB425763}" presName="parTrans" presStyleLbl="bgSibTrans2D1" presStyleIdx="1" presStyleCnt="3"/>
      <dgm:spPr/>
      <dgm:t>
        <a:bodyPr/>
        <a:lstStyle/>
        <a:p>
          <a:endParaRPr lang="sr-Cyrl-RS"/>
        </a:p>
      </dgm:t>
    </dgm:pt>
    <dgm:pt modelId="{3173137D-DAA5-4638-8E1A-30EC39D65BEC}" type="pres">
      <dgm:prSet presAssocID="{B0664B9E-764A-46BC-90A2-B1AE7E6FF51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234DD23-8F22-49E1-B1C4-597DDC5E08E9}" type="pres">
      <dgm:prSet presAssocID="{D935B8D0-EFA8-4F15-9463-0AEF73555D24}" presName="parTrans" presStyleLbl="bgSibTrans2D1" presStyleIdx="2" presStyleCnt="3"/>
      <dgm:spPr/>
      <dgm:t>
        <a:bodyPr/>
        <a:lstStyle/>
        <a:p>
          <a:endParaRPr lang="sr-Cyrl-RS"/>
        </a:p>
      </dgm:t>
    </dgm:pt>
    <dgm:pt modelId="{745706DC-B9C3-4C05-B56D-2C7C91D3E4AE}" type="pres">
      <dgm:prSet presAssocID="{C39E0483-1ABC-4371-8DCD-29374EB1C05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13E29BA1-7B2A-4B95-944D-88625B078FDC}" srcId="{E01A4230-C35C-46A8-9EE2-FE5CBD4BA122}" destId="{6DCFE026-2C86-46F0-915A-E45AB0FA28DD}" srcOrd="0" destOrd="0" parTransId="{378DB078-90D4-4BAB-A734-34D907EA885E}" sibTransId="{4FFD271D-BED8-46C4-9512-2CD297E85CAD}"/>
    <dgm:cxn modelId="{2A1ED384-B1FD-4155-9687-A9BBB8AF84A2}" srcId="{E01A4230-C35C-46A8-9EE2-FE5CBD4BA122}" destId="{C39E0483-1ABC-4371-8DCD-29374EB1C051}" srcOrd="2" destOrd="0" parTransId="{D935B8D0-EFA8-4F15-9463-0AEF73555D24}" sibTransId="{AAD81F15-160E-42E4-ACDD-F52C5FB0BFC7}"/>
    <dgm:cxn modelId="{271A2727-CB06-4C9F-9BEC-5E770D311BE0}" type="presOf" srcId="{4C4E553B-D623-445C-87F0-1B1BCB425763}" destId="{48E7C75D-EECE-4E76-9567-BE1F666D9C5F}" srcOrd="0" destOrd="0" presId="urn:microsoft.com/office/officeart/2005/8/layout/radial4"/>
    <dgm:cxn modelId="{8A68C948-A105-49A6-AF69-A2AF15A6FD55}" srcId="{E01A4230-C35C-46A8-9EE2-FE5CBD4BA122}" destId="{B0664B9E-764A-46BC-90A2-B1AE7E6FF514}" srcOrd="1" destOrd="0" parTransId="{4C4E553B-D623-445C-87F0-1B1BCB425763}" sibTransId="{3BD19584-E448-4D6E-B804-9A10790858E8}"/>
    <dgm:cxn modelId="{03F8A571-CC3E-4F7E-898A-6248E5684DBB}" type="presOf" srcId="{C39E0483-1ABC-4371-8DCD-29374EB1C051}" destId="{745706DC-B9C3-4C05-B56D-2C7C91D3E4AE}" srcOrd="0" destOrd="0" presId="urn:microsoft.com/office/officeart/2005/8/layout/radial4"/>
    <dgm:cxn modelId="{DF13E4CE-CFCC-45C4-83CD-6F52A387FD74}" type="presOf" srcId="{B0664B9E-764A-46BC-90A2-B1AE7E6FF514}" destId="{3173137D-DAA5-4638-8E1A-30EC39D65BEC}" srcOrd="0" destOrd="0" presId="urn:microsoft.com/office/officeart/2005/8/layout/radial4"/>
    <dgm:cxn modelId="{A14DB119-CB58-4288-B191-CA75926B70A4}" type="presOf" srcId="{378DB078-90D4-4BAB-A734-34D907EA885E}" destId="{D90CD7BC-0A4A-4149-B895-EDA14EC88BDB}" srcOrd="0" destOrd="0" presId="urn:microsoft.com/office/officeart/2005/8/layout/radial4"/>
    <dgm:cxn modelId="{AEC6CE8B-9ED7-4D6E-92DD-B44008190A39}" type="presOf" srcId="{6DCFE026-2C86-46F0-915A-E45AB0FA28DD}" destId="{49E05C53-7E99-45F6-AE2B-C456B7D4DE80}" srcOrd="0" destOrd="0" presId="urn:microsoft.com/office/officeart/2005/8/layout/radial4"/>
    <dgm:cxn modelId="{76CD3228-9B7A-4630-9C27-8DDC4F5DC2E6}" type="presOf" srcId="{E0816F0D-A4F7-41D5-B36A-4195D135731E}" destId="{8594F4AD-6BC1-45F1-B26C-69AC350061FF}" srcOrd="0" destOrd="0" presId="urn:microsoft.com/office/officeart/2005/8/layout/radial4"/>
    <dgm:cxn modelId="{D078CB4B-8BF3-46EE-861F-CC0A152B170C}" type="presOf" srcId="{E01A4230-C35C-46A8-9EE2-FE5CBD4BA122}" destId="{0DCA0057-35C2-4020-B1CC-6C15F5DE488E}" srcOrd="0" destOrd="0" presId="urn:microsoft.com/office/officeart/2005/8/layout/radial4"/>
    <dgm:cxn modelId="{7314637F-67F6-4377-AA27-C0EAFBB41731}" srcId="{E0816F0D-A4F7-41D5-B36A-4195D135731E}" destId="{E01A4230-C35C-46A8-9EE2-FE5CBD4BA122}" srcOrd="0" destOrd="0" parTransId="{5B868AE4-2DF5-48B8-B869-192913E94FF1}" sibTransId="{2DD32004-FCC0-49B2-B265-D053094CAA36}"/>
    <dgm:cxn modelId="{8A63F7F8-615E-4DB8-B11C-9B6BEE909DA1}" type="presOf" srcId="{D935B8D0-EFA8-4F15-9463-0AEF73555D24}" destId="{E234DD23-8F22-49E1-B1C4-597DDC5E08E9}" srcOrd="0" destOrd="0" presId="urn:microsoft.com/office/officeart/2005/8/layout/radial4"/>
    <dgm:cxn modelId="{3AB13CB5-8F70-4F02-BF55-22B482200782}" type="presParOf" srcId="{8594F4AD-6BC1-45F1-B26C-69AC350061FF}" destId="{0DCA0057-35C2-4020-B1CC-6C15F5DE488E}" srcOrd="0" destOrd="0" presId="urn:microsoft.com/office/officeart/2005/8/layout/radial4"/>
    <dgm:cxn modelId="{0E0C1B5C-AC19-4A49-8E98-6516F9E0199F}" type="presParOf" srcId="{8594F4AD-6BC1-45F1-B26C-69AC350061FF}" destId="{D90CD7BC-0A4A-4149-B895-EDA14EC88BDB}" srcOrd="1" destOrd="0" presId="urn:microsoft.com/office/officeart/2005/8/layout/radial4"/>
    <dgm:cxn modelId="{D0FB5B75-CF8C-4E77-BA54-26B3FB4B3F82}" type="presParOf" srcId="{8594F4AD-6BC1-45F1-B26C-69AC350061FF}" destId="{49E05C53-7E99-45F6-AE2B-C456B7D4DE80}" srcOrd="2" destOrd="0" presId="urn:microsoft.com/office/officeart/2005/8/layout/radial4"/>
    <dgm:cxn modelId="{DDD8CF97-3513-400F-8904-F439DCBE4F1B}" type="presParOf" srcId="{8594F4AD-6BC1-45F1-B26C-69AC350061FF}" destId="{48E7C75D-EECE-4E76-9567-BE1F666D9C5F}" srcOrd="3" destOrd="0" presId="urn:microsoft.com/office/officeart/2005/8/layout/radial4"/>
    <dgm:cxn modelId="{FF29A9C3-9F54-4E93-BFE8-5A67E987132E}" type="presParOf" srcId="{8594F4AD-6BC1-45F1-B26C-69AC350061FF}" destId="{3173137D-DAA5-4638-8E1A-30EC39D65BEC}" srcOrd="4" destOrd="0" presId="urn:microsoft.com/office/officeart/2005/8/layout/radial4"/>
    <dgm:cxn modelId="{1DBAC93F-3AD5-4DEA-9AC8-E388AA5ACFB8}" type="presParOf" srcId="{8594F4AD-6BC1-45F1-B26C-69AC350061FF}" destId="{E234DD23-8F22-49E1-B1C4-597DDC5E08E9}" srcOrd="5" destOrd="0" presId="urn:microsoft.com/office/officeart/2005/8/layout/radial4"/>
    <dgm:cxn modelId="{356388EA-27C9-4C50-82D9-A4D15D8C6951}" type="presParOf" srcId="{8594F4AD-6BC1-45F1-B26C-69AC350061FF}" destId="{745706DC-B9C3-4C05-B56D-2C7C91D3E4AE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FD311F-1CD5-44A8-A7FB-5AEDDC60A373}" type="doc">
      <dgm:prSet loTypeId="urn:microsoft.com/office/officeart/2005/8/layout/hierarchy2" loCatId="hierarchy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sr-Cyrl-RS"/>
        </a:p>
      </dgm:t>
    </dgm:pt>
    <dgm:pt modelId="{06FB5638-14D6-4A80-B57C-17877EB5DCB6}">
      <dgm:prSet phldrT="[Text]"/>
      <dgm:spPr/>
      <dgm:t>
        <a:bodyPr/>
        <a:lstStyle/>
        <a:p>
          <a:r>
            <a:rPr lang="sr-Cyrl-RS" dirty="0" smtClean="0"/>
            <a:t>КРИВИЧНО ДЕЛО ШПИЈУНАЖЕ</a:t>
          </a:r>
          <a:endParaRPr lang="sr-Cyrl-RS" dirty="0"/>
        </a:p>
      </dgm:t>
    </dgm:pt>
    <dgm:pt modelId="{90E41A8C-4644-4C1C-97BB-41F63048CD30}" type="parTrans" cxnId="{A8E344BC-4E18-4059-B24E-C5E6A5FFDAF2}">
      <dgm:prSet/>
      <dgm:spPr/>
      <dgm:t>
        <a:bodyPr/>
        <a:lstStyle/>
        <a:p>
          <a:endParaRPr lang="sr-Cyrl-RS"/>
        </a:p>
      </dgm:t>
    </dgm:pt>
    <dgm:pt modelId="{C860B26C-EA66-4011-B927-4B9A002FE368}" type="sibTrans" cxnId="{A8E344BC-4E18-4059-B24E-C5E6A5FFDAF2}">
      <dgm:prSet/>
      <dgm:spPr/>
      <dgm:t>
        <a:bodyPr/>
        <a:lstStyle/>
        <a:p>
          <a:endParaRPr lang="sr-Cyrl-RS"/>
        </a:p>
      </dgm:t>
    </dgm:pt>
    <dgm:pt modelId="{DCCC1AEF-0A4B-46BF-8C76-0C5BACA4F72D}">
      <dgm:prSet phldrT="[Text]"/>
      <dgm:spPr/>
      <dgm:t>
        <a:bodyPr/>
        <a:lstStyle/>
        <a:p>
          <a:r>
            <a:rPr lang="sr-Cyrl-RS" dirty="0" smtClean="0"/>
            <a:t>Први облик</a:t>
          </a:r>
          <a:endParaRPr lang="sr-Cyrl-RS" dirty="0"/>
        </a:p>
      </dgm:t>
    </dgm:pt>
    <dgm:pt modelId="{94250E3C-55E9-4C80-ACD3-F2660CE8F66E}" type="parTrans" cxnId="{5E2D2F00-3198-437E-BC3B-15589836DF78}">
      <dgm:prSet/>
      <dgm:spPr/>
      <dgm:t>
        <a:bodyPr/>
        <a:lstStyle/>
        <a:p>
          <a:endParaRPr lang="sr-Cyrl-RS"/>
        </a:p>
      </dgm:t>
    </dgm:pt>
    <dgm:pt modelId="{60D117D8-C008-4754-AD64-18B1E4F6C1FE}" type="sibTrans" cxnId="{5E2D2F00-3198-437E-BC3B-15589836DF78}">
      <dgm:prSet/>
      <dgm:spPr/>
      <dgm:t>
        <a:bodyPr/>
        <a:lstStyle/>
        <a:p>
          <a:endParaRPr lang="sr-Cyrl-RS"/>
        </a:p>
      </dgm:t>
    </dgm:pt>
    <dgm:pt modelId="{664FEB90-7C91-4094-9F4C-37001F8FA9C3}">
      <dgm:prSet phldrT="[Text]"/>
      <dgm:spPr/>
      <dgm:t>
        <a:bodyPr/>
        <a:lstStyle/>
        <a:p>
          <a:r>
            <a:rPr lang="sr-Cyrl-RS" dirty="0" smtClean="0"/>
            <a:t>Саопштавање, предаја или чињење доступним тајних војних, службених или економских података страној држави или организацији или лицу које им служи </a:t>
          </a:r>
          <a:endParaRPr lang="sr-Cyrl-RS" dirty="0"/>
        </a:p>
      </dgm:t>
    </dgm:pt>
    <dgm:pt modelId="{E82E239E-B3D3-4A1A-A996-E64A9CFCEC25}" type="parTrans" cxnId="{E529A700-94A2-473C-BFB7-557B8901FA40}">
      <dgm:prSet/>
      <dgm:spPr/>
      <dgm:t>
        <a:bodyPr/>
        <a:lstStyle/>
        <a:p>
          <a:endParaRPr lang="sr-Cyrl-RS"/>
        </a:p>
      </dgm:t>
    </dgm:pt>
    <dgm:pt modelId="{A37F7DA1-1EB4-47F8-8C27-0A31EB969232}" type="sibTrans" cxnId="{E529A700-94A2-473C-BFB7-557B8901FA40}">
      <dgm:prSet/>
      <dgm:spPr/>
      <dgm:t>
        <a:bodyPr/>
        <a:lstStyle/>
        <a:p>
          <a:endParaRPr lang="sr-Cyrl-RS"/>
        </a:p>
      </dgm:t>
    </dgm:pt>
    <dgm:pt modelId="{2FD191CC-F182-4591-891C-B06E69C43A22}">
      <dgm:prSet phldrT="[Text]"/>
      <dgm:spPr/>
      <dgm:t>
        <a:bodyPr/>
        <a:lstStyle/>
        <a:p>
          <a:r>
            <a:rPr lang="sr-Cyrl-RS" dirty="0" smtClean="0"/>
            <a:t>Други облик</a:t>
          </a:r>
          <a:endParaRPr lang="sr-Cyrl-RS" dirty="0"/>
        </a:p>
      </dgm:t>
    </dgm:pt>
    <dgm:pt modelId="{730C0E93-6C14-4A40-87FD-380B86CF2742}" type="parTrans" cxnId="{F497C3A6-D456-484A-9F1D-A5594E83644C}">
      <dgm:prSet/>
      <dgm:spPr/>
      <dgm:t>
        <a:bodyPr/>
        <a:lstStyle/>
        <a:p>
          <a:endParaRPr lang="sr-Cyrl-RS"/>
        </a:p>
      </dgm:t>
    </dgm:pt>
    <dgm:pt modelId="{0D21FCAE-1B09-4A01-A43D-0762796F1091}" type="sibTrans" cxnId="{F497C3A6-D456-484A-9F1D-A5594E83644C}">
      <dgm:prSet/>
      <dgm:spPr/>
      <dgm:t>
        <a:bodyPr/>
        <a:lstStyle/>
        <a:p>
          <a:endParaRPr lang="sr-Cyrl-RS"/>
        </a:p>
      </dgm:t>
    </dgm:pt>
    <dgm:pt modelId="{704AC3DD-8A11-4924-9CAE-BCEA209F7ACA}">
      <dgm:prSet phldrT="[Text]"/>
      <dgm:spPr/>
      <dgm:t>
        <a:bodyPr/>
        <a:lstStyle/>
        <a:p>
          <a:r>
            <a:rPr lang="sr-Cyrl-RS" dirty="0" smtClean="0"/>
            <a:t>Стварање </a:t>
          </a:r>
          <a:r>
            <a:rPr lang="sr-Cyrl-RS" dirty="0" smtClean="0"/>
            <a:t>обавештајне </a:t>
          </a:r>
          <a:r>
            <a:rPr lang="sr-Cyrl-RS" dirty="0" smtClean="0"/>
            <a:t>службе у Републици Србији за страну државу или организацију или руковођење њоме</a:t>
          </a:r>
          <a:endParaRPr lang="sr-Cyrl-RS" dirty="0"/>
        </a:p>
      </dgm:t>
    </dgm:pt>
    <dgm:pt modelId="{655ED4A6-C802-4373-B498-F39E0CA2EA10}" type="parTrans" cxnId="{8612799B-0A03-473D-A32A-FBA8D6A30EBE}">
      <dgm:prSet/>
      <dgm:spPr/>
      <dgm:t>
        <a:bodyPr/>
        <a:lstStyle/>
        <a:p>
          <a:endParaRPr lang="sr-Cyrl-RS"/>
        </a:p>
      </dgm:t>
    </dgm:pt>
    <dgm:pt modelId="{75515734-D521-4310-84FC-46DB4BDF5B2B}" type="sibTrans" cxnId="{8612799B-0A03-473D-A32A-FBA8D6A30EBE}">
      <dgm:prSet/>
      <dgm:spPr/>
      <dgm:t>
        <a:bodyPr/>
        <a:lstStyle/>
        <a:p>
          <a:endParaRPr lang="sr-Cyrl-RS"/>
        </a:p>
      </dgm:t>
    </dgm:pt>
    <dgm:pt modelId="{2C6F2AD9-F93A-414A-802D-085DEBD8FDA8}">
      <dgm:prSet phldrT="[Text]"/>
      <dgm:spPr/>
      <dgm:t>
        <a:bodyPr/>
        <a:lstStyle/>
        <a:p>
          <a:r>
            <a:rPr lang="sr-Cyrl-RS" dirty="0" smtClean="0"/>
            <a:t>Трећи облик</a:t>
          </a:r>
          <a:endParaRPr lang="sr-Cyrl-RS" dirty="0"/>
        </a:p>
      </dgm:t>
    </dgm:pt>
    <dgm:pt modelId="{B418F935-46BA-4DF0-9171-79FB741244DA}" type="parTrans" cxnId="{F1AE7065-2B36-4A84-B5B2-BDED6C4C68B1}">
      <dgm:prSet/>
      <dgm:spPr/>
      <dgm:t>
        <a:bodyPr/>
        <a:lstStyle/>
        <a:p>
          <a:endParaRPr lang="sr-Cyrl-RS"/>
        </a:p>
      </dgm:t>
    </dgm:pt>
    <dgm:pt modelId="{EC80F528-C84F-4886-906F-7403A3D8E88D}" type="sibTrans" cxnId="{F1AE7065-2B36-4A84-B5B2-BDED6C4C68B1}">
      <dgm:prSet/>
      <dgm:spPr/>
      <dgm:t>
        <a:bodyPr/>
        <a:lstStyle/>
        <a:p>
          <a:endParaRPr lang="sr-Cyrl-RS"/>
        </a:p>
      </dgm:t>
    </dgm:pt>
    <dgm:pt modelId="{7779ADFA-B701-49D8-A22E-A8BB826BE74D}">
      <dgm:prSet phldrT="[Text]"/>
      <dgm:spPr/>
      <dgm:t>
        <a:bodyPr/>
        <a:lstStyle/>
        <a:p>
          <a:r>
            <a:rPr lang="sr-Cyrl-RS" dirty="0" smtClean="0"/>
            <a:t>Четврти облик </a:t>
          </a:r>
          <a:endParaRPr lang="sr-Cyrl-RS" dirty="0"/>
        </a:p>
      </dgm:t>
    </dgm:pt>
    <dgm:pt modelId="{539EAE48-AAD9-4D9A-AA81-EF37D4D7DFE5}" type="parTrans" cxnId="{8594AA04-4DD3-4B79-8D06-5FF6695B49DA}">
      <dgm:prSet/>
      <dgm:spPr/>
      <dgm:t>
        <a:bodyPr/>
        <a:lstStyle/>
        <a:p>
          <a:endParaRPr lang="sr-Cyrl-RS"/>
        </a:p>
      </dgm:t>
    </dgm:pt>
    <dgm:pt modelId="{D56FA4E0-EDF5-41C4-BBB2-51E127D90AF9}" type="sibTrans" cxnId="{8594AA04-4DD3-4B79-8D06-5FF6695B49DA}">
      <dgm:prSet/>
      <dgm:spPr/>
      <dgm:t>
        <a:bodyPr/>
        <a:lstStyle/>
        <a:p>
          <a:endParaRPr lang="sr-Cyrl-RS"/>
        </a:p>
      </dgm:t>
    </dgm:pt>
    <dgm:pt modelId="{DCA5F4CD-5F79-4F4E-8535-0E595BE59DC9}">
      <dgm:prSet phldrT="[Text]"/>
      <dgm:spPr/>
      <dgm:t>
        <a:bodyPr/>
        <a:lstStyle/>
        <a:p>
          <a:r>
            <a:rPr lang="sr-Cyrl-RS" dirty="0" smtClean="0"/>
            <a:t>Ступање у страну обавештајну службу, прикупљање података за њу, или на други начин помагање њеном раду</a:t>
          </a:r>
          <a:endParaRPr lang="sr-Cyrl-RS" dirty="0"/>
        </a:p>
      </dgm:t>
    </dgm:pt>
    <dgm:pt modelId="{E6122427-54D7-4D66-BD3F-281C9E6CA3E3}" type="parTrans" cxnId="{C672DC30-F3CD-41F8-92FE-E1BAD63B5600}">
      <dgm:prSet/>
      <dgm:spPr/>
      <dgm:t>
        <a:bodyPr/>
        <a:lstStyle/>
        <a:p>
          <a:endParaRPr lang="sr-Cyrl-RS"/>
        </a:p>
      </dgm:t>
    </dgm:pt>
    <dgm:pt modelId="{3FC6181B-7CC7-4720-AF04-3D0390D71EB9}" type="sibTrans" cxnId="{C672DC30-F3CD-41F8-92FE-E1BAD63B5600}">
      <dgm:prSet/>
      <dgm:spPr/>
      <dgm:t>
        <a:bodyPr/>
        <a:lstStyle/>
        <a:p>
          <a:endParaRPr lang="sr-Cyrl-RS"/>
        </a:p>
      </dgm:t>
    </dgm:pt>
    <dgm:pt modelId="{EC32C189-6071-42B5-8DC9-8A30332C73E8}">
      <dgm:prSet/>
      <dgm:spPr/>
      <dgm:t>
        <a:bodyPr/>
        <a:lstStyle/>
        <a:p>
          <a:r>
            <a:rPr lang="sr-Cyrl-RS" smtClean="0"/>
            <a:t>Прибављање тајних података или докумената у намери саопштавања или предаје страној држави или организацији или лицу које им служи</a:t>
          </a:r>
          <a:endParaRPr lang="sr-Cyrl-RS" dirty="0"/>
        </a:p>
      </dgm:t>
    </dgm:pt>
    <dgm:pt modelId="{6CE5E782-EE45-4A71-8F15-D318E6EC5BB5}" type="parTrans" cxnId="{D34C22B3-8CE2-434B-9FB0-1EABCFFF8A97}">
      <dgm:prSet/>
      <dgm:spPr/>
      <dgm:t>
        <a:bodyPr/>
        <a:lstStyle/>
        <a:p>
          <a:endParaRPr lang="sr-Cyrl-RS"/>
        </a:p>
      </dgm:t>
    </dgm:pt>
    <dgm:pt modelId="{D7D82FA9-2802-41A6-99CC-7FE1325E8CFA}" type="sibTrans" cxnId="{D34C22B3-8CE2-434B-9FB0-1EABCFFF8A97}">
      <dgm:prSet/>
      <dgm:spPr/>
      <dgm:t>
        <a:bodyPr/>
        <a:lstStyle/>
        <a:p>
          <a:endParaRPr lang="sr-Cyrl-RS"/>
        </a:p>
      </dgm:t>
    </dgm:pt>
    <dgm:pt modelId="{F35021F7-43AC-49E0-805A-4C28B6C2D0CA}" type="pres">
      <dgm:prSet presAssocID="{50FD311F-1CD5-44A8-A7FB-5AEDDC60A37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86A2D784-0432-4D65-83C7-828A9ADA920F}" type="pres">
      <dgm:prSet presAssocID="{06FB5638-14D6-4A80-B57C-17877EB5DCB6}" presName="root1" presStyleCnt="0"/>
      <dgm:spPr/>
    </dgm:pt>
    <dgm:pt modelId="{A43802CD-38C9-44D8-A313-874B528BDEBE}" type="pres">
      <dgm:prSet presAssocID="{06FB5638-14D6-4A80-B57C-17877EB5DCB6}" presName="LevelOneTextNode" presStyleLbl="node0" presStyleIdx="0" presStyleCnt="1" custScaleY="305274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FDE65871-5277-49D1-AC38-71E685D4864E}" type="pres">
      <dgm:prSet presAssocID="{06FB5638-14D6-4A80-B57C-17877EB5DCB6}" presName="level2hierChild" presStyleCnt="0"/>
      <dgm:spPr/>
    </dgm:pt>
    <dgm:pt modelId="{B9A892DD-46D0-4B9B-A1CC-CB82B58DF007}" type="pres">
      <dgm:prSet presAssocID="{94250E3C-55E9-4C80-ACD3-F2660CE8F66E}" presName="conn2-1" presStyleLbl="parChTrans1D2" presStyleIdx="0" presStyleCnt="4"/>
      <dgm:spPr/>
      <dgm:t>
        <a:bodyPr/>
        <a:lstStyle/>
        <a:p>
          <a:endParaRPr lang="sr-Cyrl-RS"/>
        </a:p>
      </dgm:t>
    </dgm:pt>
    <dgm:pt modelId="{9A612D26-B746-4AE4-955F-5953B5FAB152}" type="pres">
      <dgm:prSet presAssocID="{94250E3C-55E9-4C80-ACD3-F2660CE8F66E}" presName="connTx" presStyleLbl="parChTrans1D2" presStyleIdx="0" presStyleCnt="4"/>
      <dgm:spPr/>
      <dgm:t>
        <a:bodyPr/>
        <a:lstStyle/>
        <a:p>
          <a:endParaRPr lang="sr-Cyrl-RS"/>
        </a:p>
      </dgm:t>
    </dgm:pt>
    <dgm:pt modelId="{D7638AB3-3268-4107-ACFF-5D86B12C7DB8}" type="pres">
      <dgm:prSet presAssocID="{DCCC1AEF-0A4B-46BF-8C76-0C5BACA4F72D}" presName="root2" presStyleCnt="0"/>
      <dgm:spPr/>
    </dgm:pt>
    <dgm:pt modelId="{A490D7E9-DE77-4E2B-ACE4-C32E1308AAC7}" type="pres">
      <dgm:prSet presAssocID="{DCCC1AEF-0A4B-46BF-8C76-0C5BACA4F72D}" presName="LevelTwoTextNode" presStyleLbl="node2" presStyleIdx="0" presStyleCnt="4" custLinFactNeighborX="2125" custLinFactNeighborY="-1735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E63B70F5-5ED4-4F8F-9896-509E84D00591}" type="pres">
      <dgm:prSet presAssocID="{DCCC1AEF-0A4B-46BF-8C76-0C5BACA4F72D}" presName="level3hierChild" presStyleCnt="0"/>
      <dgm:spPr/>
    </dgm:pt>
    <dgm:pt modelId="{0DD40E2D-D9A1-4505-A33A-61C101FA46F2}" type="pres">
      <dgm:prSet presAssocID="{E82E239E-B3D3-4A1A-A996-E64A9CFCEC25}" presName="conn2-1" presStyleLbl="parChTrans1D3" presStyleIdx="0" presStyleCnt="4"/>
      <dgm:spPr/>
      <dgm:t>
        <a:bodyPr/>
        <a:lstStyle/>
        <a:p>
          <a:endParaRPr lang="sr-Cyrl-RS"/>
        </a:p>
      </dgm:t>
    </dgm:pt>
    <dgm:pt modelId="{5A85FA4C-5993-4788-B6E6-717EFAF51A52}" type="pres">
      <dgm:prSet presAssocID="{E82E239E-B3D3-4A1A-A996-E64A9CFCEC25}" presName="connTx" presStyleLbl="parChTrans1D3" presStyleIdx="0" presStyleCnt="4"/>
      <dgm:spPr/>
      <dgm:t>
        <a:bodyPr/>
        <a:lstStyle/>
        <a:p>
          <a:endParaRPr lang="sr-Cyrl-RS"/>
        </a:p>
      </dgm:t>
    </dgm:pt>
    <dgm:pt modelId="{69BA1FE8-89C5-4992-B564-6AFB69E51CAB}" type="pres">
      <dgm:prSet presAssocID="{664FEB90-7C91-4094-9F4C-37001F8FA9C3}" presName="root2" presStyleCnt="0"/>
      <dgm:spPr/>
    </dgm:pt>
    <dgm:pt modelId="{37B088FC-E363-40DC-8F2E-D60044D4A84B}" type="pres">
      <dgm:prSet presAssocID="{664FEB90-7C91-4094-9F4C-37001F8FA9C3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29A8154C-A4F5-435D-936D-A5830AE90AE5}" type="pres">
      <dgm:prSet presAssocID="{664FEB90-7C91-4094-9F4C-37001F8FA9C3}" presName="level3hierChild" presStyleCnt="0"/>
      <dgm:spPr/>
    </dgm:pt>
    <dgm:pt modelId="{48941EAB-28D5-4151-BF2E-6B1E1FD69C40}" type="pres">
      <dgm:prSet presAssocID="{730C0E93-6C14-4A40-87FD-380B86CF2742}" presName="conn2-1" presStyleLbl="parChTrans1D2" presStyleIdx="1" presStyleCnt="4"/>
      <dgm:spPr/>
      <dgm:t>
        <a:bodyPr/>
        <a:lstStyle/>
        <a:p>
          <a:endParaRPr lang="sr-Cyrl-RS"/>
        </a:p>
      </dgm:t>
    </dgm:pt>
    <dgm:pt modelId="{AF42BBB4-C4D2-4AAA-819B-75005DABA42F}" type="pres">
      <dgm:prSet presAssocID="{730C0E93-6C14-4A40-87FD-380B86CF2742}" presName="connTx" presStyleLbl="parChTrans1D2" presStyleIdx="1" presStyleCnt="4"/>
      <dgm:spPr/>
      <dgm:t>
        <a:bodyPr/>
        <a:lstStyle/>
        <a:p>
          <a:endParaRPr lang="sr-Cyrl-RS"/>
        </a:p>
      </dgm:t>
    </dgm:pt>
    <dgm:pt modelId="{FD56087B-9942-467B-B9B4-3EE8A082022F}" type="pres">
      <dgm:prSet presAssocID="{2FD191CC-F182-4591-891C-B06E69C43A22}" presName="root2" presStyleCnt="0"/>
      <dgm:spPr/>
    </dgm:pt>
    <dgm:pt modelId="{92C7A13B-8FA6-4CBB-ABA0-2C507E513C84}" type="pres">
      <dgm:prSet presAssocID="{2FD191CC-F182-4591-891C-B06E69C43A22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8CB8B333-F998-4F46-AE72-5B108171A2AB}" type="pres">
      <dgm:prSet presAssocID="{2FD191CC-F182-4591-891C-B06E69C43A22}" presName="level3hierChild" presStyleCnt="0"/>
      <dgm:spPr/>
    </dgm:pt>
    <dgm:pt modelId="{9255F710-E6EC-411E-919C-5F1705E58BCA}" type="pres">
      <dgm:prSet presAssocID="{655ED4A6-C802-4373-B498-F39E0CA2EA10}" presName="conn2-1" presStyleLbl="parChTrans1D3" presStyleIdx="1" presStyleCnt="4"/>
      <dgm:spPr/>
      <dgm:t>
        <a:bodyPr/>
        <a:lstStyle/>
        <a:p>
          <a:endParaRPr lang="sr-Cyrl-RS"/>
        </a:p>
      </dgm:t>
    </dgm:pt>
    <dgm:pt modelId="{802966E0-7F55-406D-B623-FA26A94D4E2B}" type="pres">
      <dgm:prSet presAssocID="{655ED4A6-C802-4373-B498-F39E0CA2EA10}" presName="connTx" presStyleLbl="parChTrans1D3" presStyleIdx="1" presStyleCnt="4"/>
      <dgm:spPr/>
      <dgm:t>
        <a:bodyPr/>
        <a:lstStyle/>
        <a:p>
          <a:endParaRPr lang="sr-Cyrl-RS"/>
        </a:p>
      </dgm:t>
    </dgm:pt>
    <dgm:pt modelId="{FECB9642-92DA-43BB-B8FF-860395D6AB65}" type="pres">
      <dgm:prSet presAssocID="{704AC3DD-8A11-4924-9CAE-BCEA209F7ACA}" presName="root2" presStyleCnt="0"/>
      <dgm:spPr/>
    </dgm:pt>
    <dgm:pt modelId="{624D9A00-D384-4830-99D7-257FCCC07D8B}" type="pres">
      <dgm:prSet presAssocID="{704AC3DD-8A11-4924-9CAE-BCEA209F7ACA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12F5FCAC-B0CF-4211-AB35-AEBBDDCC8EB4}" type="pres">
      <dgm:prSet presAssocID="{704AC3DD-8A11-4924-9CAE-BCEA209F7ACA}" presName="level3hierChild" presStyleCnt="0"/>
      <dgm:spPr/>
    </dgm:pt>
    <dgm:pt modelId="{6F4BAB8A-3E59-4AC9-A1FB-C4EFF14A6660}" type="pres">
      <dgm:prSet presAssocID="{B418F935-46BA-4DF0-9171-79FB741244DA}" presName="conn2-1" presStyleLbl="parChTrans1D2" presStyleIdx="2" presStyleCnt="4"/>
      <dgm:spPr/>
      <dgm:t>
        <a:bodyPr/>
        <a:lstStyle/>
        <a:p>
          <a:endParaRPr lang="sr-Cyrl-RS"/>
        </a:p>
      </dgm:t>
    </dgm:pt>
    <dgm:pt modelId="{78A80099-6BAE-4197-92B9-3EA4470E8ACD}" type="pres">
      <dgm:prSet presAssocID="{B418F935-46BA-4DF0-9171-79FB741244DA}" presName="connTx" presStyleLbl="parChTrans1D2" presStyleIdx="2" presStyleCnt="4"/>
      <dgm:spPr/>
      <dgm:t>
        <a:bodyPr/>
        <a:lstStyle/>
        <a:p>
          <a:endParaRPr lang="sr-Cyrl-RS"/>
        </a:p>
      </dgm:t>
    </dgm:pt>
    <dgm:pt modelId="{C51BE752-BAF3-45FB-9B07-F373F8D6B144}" type="pres">
      <dgm:prSet presAssocID="{2C6F2AD9-F93A-414A-802D-085DEBD8FDA8}" presName="root2" presStyleCnt="0"/>
      <dgm:spPr/>
    </dgm:pt>
    <dgm:pt modelId="{E8B17BC1-A5FF-40EF-8E2B-1FE30D54C1A7}" type="pres">
      <dgm:prSet presAssocID="{2C6F2AD9-F93A-414A-802D-085DEBD8FDA8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CD48CEB1-4BD7-49E0-B503-410B42A9732F}" type="pres">
      <dgm:prSet presAssocID="{2C6F2AD9-F93A-414A-802D-085DEBD8FDA8}" presName="level3hierChild" presStyleCnt="0"/>
      <dgm:spPr/>
    </dgm:pt>
    <dgm:pt modelId="{E7E4DB50-1F10-4452-9664-73367296EE37}" type="pres">
      <dgm:prSet presAssocID="{E6122427-54D7-4D66-BD3F-281C9E6CA3E3}" presName="conn2-1" presStyleLbl="parChTrans1D3" presStyleIdx="2" presStyleCnt="4"/>
      <dgm:spPr/>
      <dgm:t>
        <a:bodyPr/>
        <a:lstStyle/>
        <a:p>
          <a:endParaRPr lang="sr-Cyrl-RS"/>
        </a:p>
      </dgm:t>
    </dgm:pt>
    <dgm:pt modelId="{1800EC26-4AAB-4720-BC04-19B8926A5977}" type="pres">
      <dgm:prSet presAssocID="{E6122427-54D7-4D66-BD3F-281C9E6CA3E3}" presName="connTx" presStyleLbl="parChTrans1D3" presStyleIdx="2" presStyleCnt="4"/>
      <dgm:spPr/>
      <dgm:t>
        <a:bodyPr/>
        <a:lstStyle/>
        <a:p>
          <a:endParaRPr lang="sr-Cyrl-RS"/>
        </a:p>
      </dgm:t>
    </dgm:pt>
    <dgm:pt modelId="{0824DDCE-73EA-4685-88B1-30CB7D61C257}" type="pres">
      <dgm:prSet presAssocID="{DCA5F4CD-5F79-4F4E-8535-0E595BE59DC9}" presName="root2" presStyleCnt="0"/>
      <dgm:spPr/>
    </dgm:pt>
    <dgm:pt modelId="{CF0B921B-778D-4E29-ABDF-B153CC7B1BCB}" type="pres">
      <dgm:prSet presAssocID="{DCA5F4CD-5F79-4F4E-8535-0E595BE59DC9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DF8E0BE2-EBC4-424F-AE53-4F55ECA204A3}" type="pres">
      <dgm:prSet presAssocID="{DCA5F4CD-5F79-4F4E-8535-0E595BE59DC9}" presName="level3hierChild" presStyleCnt="0"/>
      <dgm:spPr/>
    </dgm:pt>
    <dgm:pt modelId="{4C472696-C378-4D33-934F-27B537C1CD5A}" type="pres">
      <dgm:prSet presAssocID="{539EAE48-AAD9-4D9A-AA81-EF37D4D7DFE5}" presName="conn2-1" presStyleLbl="parChTrans1D2" presStyleIdx="3" presStyleCnt="4"/>
      <dgm:spPr/>
      <dgm:t>
        <a:bodyPr/>
        <a:lstStyle/>
        <a:p>
          <a:endParaRPr lang="sr-Cyrl-RS"/>
        </a:p>
      </dgm:t>
    </dgm:pt>
    <dgm:pt modelId="{CE4DEC68-1B02-488C-9E80-C7D352B4E695}" type="pres">
      <dgm:prSet presAssocID="{539EAE48-AAD9-4D9A-AA81-EF37D4D7DFE5}" presName="connTx" presStyleLbl="parChTrans1D2" presStyleIdx="3" presStyleCnt="4"/>
      <dgm:spPr/>
      <dgm:t>
        <a:bodyPr/>
        <a:lstStyle/>
        <a:p>
          <a:endParaRPr lang="sr-Cyrl-RS"/>
        </a:p>
      </dgm:t>
    </dgm:pt>
    <dgm:pt modelId="{CF617322-677A-4AD4-BAEB-E620A48EA001}" type="pres">
      <dgm:prSet presAssocID="{7779ADFA-B701-49D8-A22E-A8BB826BE74D}" presName="root2" presStyleCnt="0"/>
      <dgm:spPr/>
    </dgm:pt>
    <dgm:pt modelId="{02E609BD-D15E-4B75-8A10-DE33C8A7D264}" type="pres">
      <dgm:prSet presAssocID="{7779ADFA-B701-49D8-A22E-A8BB826BE74D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596D73E1-EAB2-4DE4-AF33-EF12AAC2EFAA}" type="pres">
      <dgm:prSet presAssocID="{7779ADFA-B701-49D8-A22E-A8BB826BE74D}" presName="level3hierChild" presStyleCnt="0"/>
      <dgm:spPr/>
    </dgm:pt>
    <dgm:pt modelId="{8AEED8FF-A43A-4FAA-80D7-B2CB04CB4E9E}" type="pres">
      <dgm:prSet presAssocID="{6CE5E782-EE45-4A71-8F15-D318E6EC5BB5}" presName="conn2-1" presStyleLbl="parChTrans1D3" presStyleIdx="3" presStyleCnt="4"/>
      <dgm:spPr/>
      <dgm:t>
        <a:bodyPr/>
        <a:lstStyle/>
        <a:p>
          <a:endParaRPr lang="sr-Cyrl-RS"/>
        </a:p>
      </dgm:t>
    </dgm:pt>
    <dgm:pt modelId="{F1440363-F717-4B89-AF27-37CF0F862AF6}" type="pres">
      <dgm:prSet presAssocID="{6CE5E782-EE45-4A71-8F15-D318E6EC5BB5}" presName="connTx" presStyleLbl="parChTrans1D3" presStyleIdx="3" presStyleCnt="4"/>
      <dgm:spPr/>
      <dgm:t>
        <a:bodyPr/>
        <a:lstStyle/>
        <a:p>
          <a:endParaRPr lang="sr-Cyrl-RS"/>
        </a:p>
      </dgm:t>
    </dgm:pt>
    <dgm:pt modelId="{1FE234AE-002B-4AF2-99E3-4C7DAAAF7402}" type="pres">
      <dgm:prSet presAssocID="{EC32C189-6071-42B5-8DC9-8A30332C73E8}" presName="root2" presStyleCnt="0"/>
      <dgm:spPr/>
    </dgm:pt>
    <dgm:pt modelId="{3E23599A-042F-4408-A202-82E6D8338A8D}" type="pres">
      <dgm:prSet presAssocID="{EC32C189-6071-42B5-8DC9-8A30332C73E8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20446E28-38BA-4BC1-8542-F2C0ADF4A373}" type="pres">
      <dgm:prSet presAssocID="{EC32C189-6071-42B5-8DC9-8A30332C73E8}" presName="level3hierChild" presStyleCnt="0"/>
      <dgm:spPr/>
    </dgm:pt>
  </dgm:ptLst>
  <dgm:cxnLst>
    <dgm:cxn modelId="{B957370B-53E6-4B87-AA0B-BDDFC8730D2E}" type="presOf" srcId="{539EAE48-AAD9-4D9A-AA81-EF37D4D7DFE5}" destId="{4C472696-C378-4D33-934F-27B537C1CD5A}" srcOrd="0" destOrd="0" presId="urn:microsoft.com/office/officeart/2005/8/layout/hierarchy2"/>
    <dgm:cxn modelId="{D12451C5-69DC-427E-BB29-64A86381358C}" type="presOf" srcId="{B418F935-46BA-4DF0-9171-79FB741244DA}" destId="{78A80099-6BAE-4197-92B9-3EA4470E8ACD}" srcOrd="1" destOrd="0" presId="urn:microsoft.com/office/officeart/2005/8/layout/hierarchy2"/>
    <dgm:cxn modelId="{706EC36E-E750-41DD-9CE7-80DD32098080}" type="presOf" srcId="{655ED4A6-C802-4373-B498-F39E0CA2EA10}" destId="{802966E0-7F55-406D-B623-FA26A94D4E2B}" srcOrd="1" destOrd="0" presId="urn:microsoft.com/office/officeart/2005/8/layout/hierarchy2"/>
    <dgm:cxn modelId="{49CE267E-4707-4502-89A3-36EA37367900}" type="presOf" srcId="{B418F935-46BA-4DF0-9171-79FB741244DA}" destId="{6F4BAB8A-3E59-4AC9-A1FB-C4EFF14A6660}" srcOrd="0" destOrd="0" presId="urn:microsoft.com/office/officeart/2005/8/layout/hierarchy2"/>
    <dgm:cxn modelId="{86296FAF-4805-413F-8D67-607ABCCCE5AF}" type="presOf" srcId="{2FD191CC-F182-4591-891C-B06E69C43A22}" destId="{92C7A13B-8FA6-4CBB-ABA0-2C507E513C84}" srcOrd="0" destOrd="0" presId="urn:microsoft.com/office/officeart/2005/8/layout/hierarchy2"/>
    <dgm:cxn modelId="{93F45C0B-73C3-4B42-BF1F-587568C32557}" type="presOf" srcId="{730C0E93-6C14-4A40-87FD-380B86CF2742}" destId="{48941EAB-28D5-4151-BF2E-6B1E1FD69C40}" srcOrd="0" destOrd="0" presId="urn:microsoft.com/office/officeart/2005/8/layout/hierarchy2"/>
    <dgm:cxn modelId="{AB220171-7DE1-4949-B6D6-FAE28D96703D}" type="presOf" srcId="{DCCC1AEF-0A4B-46BF-8C76-0C5BACA4F72D}" destId="{A490D7E9-DE77-4E2B-ACE4-C32E1308AAC7}" srcOrd="0" destOrd="0" presId="urn:microsoft.com/office/officeart/2005/8/layout/hierarchy2"/>
    <dgm:cxn modelId="{8594AA04-4DD3-4B79-8D06-5FF6695B49DA}" srcId="{06FB5638-14D6-4A80-B57C-17877EB5DCB6}" destId="{7779ADFA-B701-49D8-A22E-A8BB826BE74D}" srcOrd="3" destOrd="0" parTransId="{539EAE48-AAD9-4D9A-AA81-EF37D4D7DFE5}" sibTransId="{D56FA4E0-EDF5-41C4-BBB2-51E127D90AF9}"/>
    <dgm:cxn modelId="{D0B3B0BE-7DE5-450F-9D9B-AB3975E1057B}" type="presOf" srcId="{2C6F2AD9-F93A-414A-802D-085DEBD8FDA8}" destId="{E8B17BC1-A5FF-40EF-8E2B-1FE30D54C1A7}" srcOrd="0" destOrd="0" presId="urn:microsoft.com/office/officeart/2005/8/layout/hierarchy2"/>
    <dgm:cxn modelId="{3923F4E9-7535-4281-8732-3133721C06FD}" type="presOf" srcId="{DCA5F4CD-5F79-4F4E-8535-0E595BE59DC9}" destId="{CF0B921B-778D-4E29-ABDF-B153CC7B1BCB}" srcOrd="0" destOrd="0" presId="urn:microsoft.com/office/officeart/2005/8/layout/hierarchy2"/>
    <dgm:cxn modelId="{E7DBEA7F-F95C-4419-95F8-E5EA521DD139}" type="presOf" srcId="{E82E239E-B3D3-4A1A-A996-E64A9CFCEC25}" destId="{5A85FA4C-5993-4788-B6E6-717EFAF51A52}" srcOrd="1" destOrd="0" presId="urn:microsoft.com/office/officeart/2005/8/layout/hierarchy2"/>
    <dgm:cxn modelId="{1770AC08-0338-4E23-9B53-1EB88F5AF17E}" type="presOf" srcId="{6CE5E782-EE45-4A71-8F15-D318E6EC5BB5}" destId="{8AEED8FF-A43A-4FAA-80D7-B2CB04CB4E9E}" srcOrd="0" destOrd="0" presId="urn:microsoft.com/office/officeart/2005/8/layout/hierarchy2"/>
    <dgm:cxn modelId="{AA0131C7-E9BD-4A26-B139-B681DC2E8C8B}" type="presOf" srcId="{539EAE48-AAD9-4D9A-AA81-EF37D4D7DFE5}" destId="{CE4DEC68-1B02-488C-9E80-C7D352B4E695}" srcOrd="1" destOrd="0" presId="urn:microsoft.com/office/officeart/2005/8/layout/hierarchy2"/>
    <dgm:cxn modelId="{AEEA52D9-51AF-407D-80E7-B4DABD2469C1}" type="presOf" srcId="{E6122427-54D7-4D66-BD3F-281C9E6CA3E3}" destId="{1800EC26-4AAB-4720-BC04-19B8926A5977}" srcOrd="1" destOrd="0" presId="urn:microsoft.com/office/officeart/2005/8/layout/hierarchy2"/>
    <dgm:cxn modelId="{E3509190-3BF5-406B-ACC4-8A043E90B75A}" type="presOf" srcId="{664FEB90-7C91-4094-9F4C-37001F8FA9C3}" destId="{37B088FC-E363-40DC-8F2E-D60044D4A84B}" srcOrd="0" destOrd="0" presId="urn:microsoft.com/office/officeart/2005/8/layout/hierarchy2"/>
    <dgm:cxn modelId="{2C25389D-E567-45FC-BA69-800665B2E96A}" type="presOf" srcId="{E82E239E-B3D3-4A1A-A996-E64A9CFCEC25}" destId="{0DD40E2D-D9A1-4505-A33A-61C101FA46F2}" srcOrd="0" destOrd="0" presId="urn:microsoft.com/office/officeart/2005/8/layout/hierarchy2"/>
    <dgm:cxn modelId="{F1AE7065-2B36-4A84-B5B2-BDED6C4C68B1}" srcId="{06FB5638-14D6-4A80-B57C-17877EB5DCB6}" destId="{2C6F2AD9-F93A-414A-802D-085DEBD8FDA8}" srcOrd="2" destOrd="0" parTransId="{B418F935-46BA-4DF0-9171-79FB741244DA}" sibTransId="{EC80F528-C84F-4886-906F-7403A3D8E88D}"/>
    <dgm:cxn modelId="{C672DC30-F3CD-41F8-92FE-E1BAD63B5600}" srcId="{2C6F2AD9-F93A-414A-802D-085DEBD8FDA8}" destId="{DCA5F4CD-5F79-4F4E-8535-0E595BE59DC9}" srcOrd="0" destOrd="0" parTransId="{E6122427-54D7-4D66-BD3F-281C9E6CA3E3}" sibTransId="{3FC6181B-7CC7-4720-AF04-3D0390D71EB9}"/>
    <dgm:cxn modelId="{E529A700-94A2-473C-BFB7-557B8901FA40}" srcId="{DCCC1AEF-0A4B-46BF-8C76-0C5BACA4F72D}" destId="{664FEB90-7C91-4094-9F4C-37001F8FA9C3}" srcOrd="0" destOrd="0" parTransId="{E82E239E-B3D3-4A1A-A996-E64A9CFCEC25}" sibTransId="{A37F7DA1-1EB4-47F8-8C27-0A31EB969232}"/>
    <dgm:cxn modelId="{0EDC8845-C6F7-4821-9771-48B751B42E8A}" type="presOf" srcId="{06FB5638-14D6-4A80-B57C-17877EB5DCB6}" destId="{A43802CD-38C9-44D8-A313-874B528BDEBE}" srcOrd="0" destOrd="0" presId="urn:microsoft.com/office/officeart/2005/8/layout/hierarchy2"/>
    <dgm:cxn modelId="{3702B9A1-EFAE-4B7A-B5E0-C3130B0022E9}" type="presOf" srcId="{6CE5E782-EE45-4A71-8F15-D318E6EC5BB5}" destId="{F1440363-F717-4B89-AF27-37CF0F862AF6}" srcOrd="1" destOrd="0" presId="urn:microsoft.com/office/officeart/2005/8/layout/hierarchy2"/>
    <dgm:cxn modelId="{D34C22B3-8CE2-434B-9FB0-1EABCFFF8A97}" srcId="{7779ADFA-B701-49D8-A22E-A8BB826BE74D}" destId="{EC32C189-6071-42B5-8DC9-8A30332C73E8}" srcOrd="0" destOrd="0" parTransId="{6CE5E782-EE45-4A71-8F15-D318E6EC5BB5}" sibTransId="{D7D82FA9-2802-41A6-99CC-7FE1325E8CFA}"/>
    <dgm:cxn modelId="{E3F39B30-3F43-4F7A-9F2C-3B5334E18C07}" type="presOf" srcId="{50FD311F-1CD5-44A8-A7FB-5AEDDC60A373}" destId="{F35021F7-43AC-49E0-805A-4C28B6C2D0CA}" srcOrd="0" destOrd="0" presId="urn:microsoft.com/office/officeart/2005/8/layout/hierarchy2"/>
    <dgm:cxn modelId="{49E68ABD-F8A8-4507-BAF1-7F20B680776A}" type="presOf" srcId="{94250E3C-55E9-4C80-ACD3-F2660CE8F66E}" destId="{9A612D26-B746-4AE4-955F-5953B5FAB152}" srcOrd="1" destOrd="0" presId="urn:microsoft.com/office/officeart/2005/8/layout/hierarchy2"/>
    <dgm:cxn modelId="{20CCA9E1-8613-4135-8DFF-607D3A5036BD}" type="presOf" srcId="{704AC3DD-8A11-4924-9CAE-BCEA209F7ACA}" destId="{624D9A00-D384-4830-99D7-257FCCC07D8B}" srcOrd="0" destOrd="0" presId="urn:microsoft.com/office/officeart/2005/8/layout/hierarchy2"/>
    <dgm:cxn modelId="{8612799B-0A03-473D-A32A-FBA8D6A30EBE}" srcId="{2FD191CC-F182-4591-891C-B06E69C43A22}" destId="{704AC3DD-8A11-4924-9CAE-BCEA209F7ACA}" srcOrd="0" destOrd="0" parTransId="{655ED4A6-C802-4373-B498-F39E0CA2EA10}" sibTransId="{75515734-D521-4310-84FC-46DB4BDF5B2B}"/>
    <dgm:cxn modelId="{F497C3A6-D456-484A-9F1D-A5594E83644C}" srcId="{06FB5638-14D6-4A80-B57C-17877EB5DCB6}" destId="{2FD191CC-F182-4591-891C-B06E69C43A22}" srcOrd="1" destOrd="0" parTransId="{730C0E93-6C14-4A40-87FD-380B86CF2742}" sibTransId="{0D21FCAE-1B09-4A01-A43D-0762796F1091}"/>
    <dgm:cxn modelId="{A8E344BC-4E18-4059-B24E-C5E6A5FFDAF2}" srcId="{50FD311F-1CD5-44A8-A7FB-5AEDDC60A373}" destId="{06FB5638-14D6-4A80-B57C-17877EB5DCB6}" srcOrd="0" destOrd="0" parTransId="{90E41A8C-4644-4C1C-97BB-41F63048CD30}" sibTransId="{C860B26C-EA66-4011-B927-4B9A002FE368}"/>
    <dgm:cxn modelId="{EDFC0F05-8015-4E55-A5CC-FEB3749A6722}" type="presOf" srcId="{655ED4A6-C802-4373-B498-F39E0CA2EA10}" destId="{9255F710-E6EC-411E-919C-5F1705E58BCA}" srcOrd="0" destOrd="0" presId="urn:microsoft.com/office/officeart/2005/8/layout/hierarchy2"/>
    <dgm:cxn modelId="{C102A981-16BC-4077-85F4-3395E656E8E3}" type="presOf" srcId="{94250E3C-55E9-4C80-ACD3-F2660CE8F66E}" destId="{B9A892DD-46D0-4B9B-A1CC-CB82B58DF007}" srcOrd="0" destOrd="0" presId="urn:microsoft.com/office/officeart/2005/8/layout/hierarchy2"/>
    <dgm:cxn modelId="{AD5C43BD-93D3-4927-B6E1-1BCD211DBE3C}" type="presOf" srcId="{7779ADFA-B701-49D8-A22E-A8BB826BE74D}" destId="{02E609BD-D15E-4B75-8A10-DE33C8A7D264}" srcOrd="0" destOrd="0" presId="urn:microsoft.com/office/officeart/2005/8/layout/hierarchy2"/>
    <dgm:cxn modelId="{FF455800-6C2B-40DB-8314-C0E0F52CA3F0}" type="presOf" srcId="{730C0E93-6C14-4A40-87FD-380B86CF2742}" destId="{AF42BBB4-C4D2-4AAA-819B-75005DABA42F}" srcOrd="1" destOrd="0" presId="urn:microsoft.com/office/officeart/2005/8/layout/hierarchy2"/>
    <dgm:cxn modelId="{11D03AE1-064D-422B-A97A-00B7211E2E46}" type="presOf" srcId="{EC32C189-6071-42B5-8DC9-8A30332C73E8}" destId="{3E23599A-042F-4408-A202-82E6D8338A8D}" srcOrd="0" destOrd="0" presId="urn:microsoft.com/office/officeart/2005/8/layout/hierarchy2"/>
    <dgm:cxn modelId="{5E2D2F00-3198-437E-BC3B-15589836DF78}" srcId="{06FB5638-14D6-4A80-B57C-17877EB5DCB6}" destId="{DCCC1AEF-0A4B-46BF-8C76-0C5BACA4F72D}" srcOrd="0" destOrd="0" parTransId="{94250E3C-55E9-4C80-ACD3-F2660CE8F66E}" sibTransId="{60D117D8-C008-4754-AD64-18B1E4F6C1FE}"/>
    <dgm:cxn modelId="{627776A4-3928-4AC7-9F3F-22C89316D8D8}" type="presOf" srcId="{E6122427-54D7-4D66-BD3F-281C9E6CA3E3}" destId="{E7E4DB50-1F10-4452-9664-73367296EE37}" srcOrd="0" destOrd="0" presId="urn:microsoft.com/office/officeart/2005/8/layout/hierarchy2"/>
    <dgm:cxn modelId="{38326163-2BC0-466E-BA58-C3A220652054}" type="presParOf" srcId="{F35021F7-43AC-49E0-805A-4C28B6C2D0CA}" destId="{86A2D784-0432-4D65-83C7-828A9ADA920F}" srcOrd="0" destOrd="0" presId="urn:microsoft.com/office/officeart/2005/8/layout/hierarchy2"/>
    <dgm:cxn modelId="{CC62F976-43C9-438D-BCC7-28C0FD2C602A}" type="presParOf" srcId="{86A2D784-0432-4D65-83C7-828A9ADA920F}" destId="{A43802CD-38C9-44D8-A313-874B528BDEBE}" srcOrd="0" destOrd="0" presId="urn:microsoft.com/office/officeart/2005/8/layout/hierarchy2"/>
    <dgm:cxn modelId="{8894498B-3362-4D49-897A-85BB3677171B}" type="presParOf" srcId="{86A2D784-0432-4D65-83C7-828A9ADA920F}" destId="{FDE65871-5277-49D1-AC38-71E685D4864E}" srcOrd="1" destOrd="0" presId="urn:microsoft.com/office/officeart/2005/8/layout/hierarchy2"/>
    <dgm:cxn modelId="{8B38B773-8775-409F-83CB-21A89971396B}" type="presParOf" srcId="{FDE65871-5277-49D1-AC38-71E685D4864E}" destId="{B9A892DD-46D0-4B9B-A1CC-CB82B58DF007}" srcOrd="0" destOrd="0" presId="urn:microsoft.com/office/officeart/2005/8/layout/hierarchy2"/>
    <dgm:cxn modelId="{EC9EA797-128F-496E-9DC5-86A59342DFE4}" type="presParOf" srcId="{B9A892DD-46D0-4B9B-A1CC-CB82B58DF007}" destId="{9A612D26-B746-4AE4-955F-5953B5FAB152}" srcOrd="0" destOrd="0" presId="urn:microsoft.com/office/officeart/2005/8/layout/hierarchy2"/>
    <dgm:cxn modelId="{D608F0C1-FF48-4785-8781-36784473357E}" type="presParOf" srcId="{FDE65871-5277-49D1-AC38-71E685D4864E}" destId="{D7638AB3-3268-4107-ACFF-5D86B12C7DB8}" srcOrd="1" destOrd="0" presId="urn:microsoft.com/office/officeart/2005/8/layout/hierarchy2"/>
    <dgm:cxn modelId="{BA9FA6DE-3770-4E8F-9C05-B219EC97347F}" type="presParOf" srcId="{D7638AB3-3268-4107-ACFF-5D86B12C7DB8}" destId="{A490D7E9-DE77-4E2B-ACE4-C32E1308AAC7}" srcOrd="0" destOrd="0" presId="urn:microsoft.com/office/officeart/2005/8/layout/hierarchy2"/>
    <dgm:cxn modelId="{81F08DEE-0E04-4FD0-B111-932F478F11D3}" type="presParOf" srcId="{D7638AB3-3268-4107-ACFF-5D86B12C7DB8}" destId="{E63B70F5-5ED4-4F8F-9896-509E84D00591}" srcOrd="1" destOrd="0" presId="urn:microsoft.com/office/officeart/2005/8/layout/hierarchy2"/>
    <dgm:cxn modelId="{C403E504-2FCC-4872-808C-6B5B6546F5FD}" type="presParOf" srcId="{E63B70F5-5ED4-4F8F-9896-509E84D00591}" destId="{0DD40E2D-D9A1-4505-A33A-61C101FA46F2}" srcOrd="0" destOrd="0" presId="urn:microsoft.com/office/officeart/2005/8/layout/hierarchy2"/>
    <dgm:cxn modelId="{06B8CDBA-9CE3-41BA-BAC1-C0535965104E}" type="presParOf" srcId="{0DD40E2D-D9A1-4505-A33A-61C101FA46F2}" destId="{5A85FA4C-5993-4788-B6E6-717EFAF51A52}" srcOrd="0" destOrd="0" presId="urn:microsoft.com/office/officeart/2005/8/layout/hierarchy2"/>
    <dgm:cxn modelId="{911F6FF9-EF23-4FDC-91C5-2AC6792BBAD2}" type="presParOf" srcId="{E63B70F5-5ED4-4F8F-9896-509E84D00591}" destId="{69BA1FE8-89C5-4992-B564-6AFB69E51CAB}" srcOrd="1" destOrd="0" presId="urn:microsoft.com/office/officeart/2005/8/layout/hierarchy2"/>
    <dgm:cxn modelId="{C396510A-EDA2-4A21-A403-7A2818D82576}" type="presParOf" srcId="{69BA1FE8-89C5-4992-B564-6AFB69E51CAB}" destId="{37B088FC-E363-40DC-8F2E-D60044D4A84B}" srcOrd="0" destOrd="0" presId="urn:microsoft.com/office/officeart/2005/8/layout/hierarchy2"/>
    <dgm:cxn modelId="{2D16A0EE-45A5-4296-B6F0-F811258CDD4E}" type="presParOf" srcId="{69BA1FE8-89C5-4992-B564-6AFB69E51CAB}" destId="{29A8154C-A4F5-435D-936D-A5830AE90AE5}" srcOrd="1" destOrd="0" presId="urn:microsoft.com/office/officeart/2005/8/layout/hierarchy2"/>
    <dgm:cxn modelId="{A1EAAAEC-22FC-4C87-89ED-FCF7B9EF27A1}" type="presParOf" srcId="{FDE65871-5277-49D1-AC38-71E685D4864E}" destId="{48941EAB-28D5-4151-BF2E-6B1E1FD69C40}" srcOrd="2" destOrd="0" presId="urn:microsoft.com/office/officeart/2005/8/layout/hierarchy2"/>
    <dgm:cxn modelId="{5885FACB-F439-4635-871A-B81AB0A5B12B}" type="presParOf" srcId="{48941EAB-28D5-4151-BF2E-6B1E1FD69C40}" destId="{AF42BBB4-C4D2-4AAA-819B-75005DABA42F}" srcOrd="0" destOrd="0" presId="urn:microsoft.com/office/officeart/2005/8/layout/hierarchy2"/>
    <dgm:cxn modelId="{3112B1B3-6936-40CE-8456-9607A3FC0085}" type="presParOf" srcId="{FDE65871-5277-49D1-AC38-71E685D4864E}" destId="{FD56087B-9942-467B-B9B4-3EE8A082022F}" srcOrd="3" destOrd="0" presId="urn:microsoft.com/office/officeart/2005/8/layout/hierarchy2"/>
    <dgm:cxn modelId="{4FFFF486-3A71-4EA5-BA0E-630E8AB41141}" type="presParOf" srcId="{FD56087B-9942-467B-B9B4-3EE8A082022F}" destId="{92C7A13B-8FA6-4CBB-ABA0-2C507E513C84}" srcOrd="0" destOrd="0" presId="urn:microsoft.com/office/officeart/2005/8/layout/hierarchy2"/>
    <dgm:cxn modelId="{4CF4269F-09C6-4CC9-A9D5-ABDE7E4E9370}" type="presParOf" srcId="{FD56087B-9942-467B-B9B4-3EE8A082022F}" destId="{8CB8B333-F998-4F46-AE72-5B108171A2AB}" srcOrd="1" destOrd="0" presId="urn:microsoft.com/office/officeart/2005/8/layout/hierarchy2"/>
    <dgm:cxn modelId="{DDA0DA6F-4876-4C8B-A397-5B4957D0AA35}" type="presParOf" srcId="{8CB8B333-F998-4F46-AE72-5B108171A2AB}" destId="{9255F710-E6EC-411E-919C-5F1705E58BCA}" srcOrd="0" destOrd="0" presId="urn:microsoft.com/office/officeart/2005/8/layout/hierarchy2"/>
    <dgm:cxn modelId="{973CAF15-3FB4-42C3-85CD-2BA9D1774954}" type="presParOf" srcId="{9255F710-E6EC-411E-919C-5F1705E58BCA}" destId="{802966E0-7F55-406D-B623-FA26A94D4E2B}" srcOrd="0" destOrd="0" presId="urn:microsoft.com/office/officeart/2005/8/layout/hierarchy2"/>
    <dgm:cxn modelId="{8D049AC6-F562-466D-B75B-92F35B503FD7}" type="presParOf" srcId="{8CB8B333-F998-4F46-AE72-5B108171A2AB}" destId="{FECB9642-92DA-43BB-B8FF-860395D6AB65}" srcOrd="1" destOrd="0" presId="urn:microsoft.com/office/officeart/2005/8/layout/hierarchy2"/>
    <dgm:cxn modelId="{5590528B-D441-4C45-8A45-9D285F38E64E}" type="presParOf" srcId="{FECB9642-92DA-43BB-B8FF-860395D6AB65}" destId="{624D9A00-D384-4830-99D7-257FCCC07D8B}" srcOrd="0" destOrd="0" presId="urn:microsoft.com/office/officeart/2005/8/layout/hierarchy2"/>
    <dgm:cxn modelId="{4343A3ED-F257-4801-8DCF-F141ADE75A42}" type="presParOf" srcId="{FECB9642-92DA-43BB-B8FF-860395D6AB65}" destId="{12F5FCAC-B0CF-4211-AB35-AEBBDDCC8EB4}" srcOrd="1" destOrd="0" presId="urn:microsoft.com/office/officeart/2005/8/layout/hierarchy2"/>
    <dgm:cxn modelId="{E6B89D6F-AAAA-4B04-9AB7-7784FBC3AA3E}" type="presParOf" srcId="{FDE65871-5277-49D1-AC38-71E685D4864E}" destId="{6F4BAB8A-3E59-4AC9-A1FB-C4EFF14A6660}" srcOrd="4" destOrd="0" presId="urn:microsoft.com/office/officeart/2005/8/layout/hierarchy2"/>
    <dgm:cxn modelId="{93F65696-F5AC-43FB-BEDD-2F2D115C4F72}" type="presParOf" srcId="{6F4BAB8A-3E59-4AC9-A1FB-C4EFF14A6660}" destId="{78A80099-6BAE-4197-92B9-3EA4470E8ACD}" srcOrd="0" destOrd="0" presId="urn:microsoft.com/office/officeart/2005/8/layout/hierarchy2"/>
    <dgm:cxn modelId="{EBDE8161-107D-4662-8F74-DC6AC4ABA744}" type="presParOf" srcId="{FDE65871-5277-49D1-AC38-71E685D4864E}" destId="{C51BE752-BAF3-45FB-9B07-F373F8D6B144}" srcOrd="5" destOrd="0" presId="urn:microsoft.com/office/officeart/2005/8/layout/hierarchy2"/>
    <dgm:cxn modelId="{9F7F4F3E-26A5-42D9-AD95-A32F3592EE68}" type="presParOf" srcId="{C51BE752-BAF3-45FB-9B07-F373F8D6B144}" destId="{E8B17BC1-A5FF-40EF-8E2B-1FE30D54C1A7}" srcOrd="0" destOrd="0" presId="urn:microsoft.com/office/officeart/2005/8/layout/hierarchy2"/>
    <dgm:cxn modelId="{4022793C-E040-4DBC-97CE-D5C41034B300}" type="presParOf" srcId="{C51BE752-BAF3-45FB-9B07-F373F8D6B144}" destId="{CD48CEB1-4BD7-49E0-B503-410B42A9732F}" srcOrd="1" destOrd="0" presId="urn:microsoft.com/office/officeart/2005/8/layout/hierarchy2"/>
    <dgm:cxn modelId="{A024DC88-6FEC-41FF-A1C1-FB3F232E741B}" type="presParOf" srcId="{CD48CEB1-4BD7-49E0-B503-410B42A9732F}" destId="{E7E4DB50-1F10-4452-9664-73367296EE37}" srcOrd="0" destOrd="0" presId="urn:microsoft.com/office/officeart/2005/8/layout/hierarchy2"/>
    <dgm:cxn modelId="{819D252E-1E40-4BB4-B5C7-02FC7FBAF35A}" type="presParOf" srcId="{E7E4DB50-1F10-4452-9664-73367296EE37}" destId="{1800EC26-4AAB-4720-BC04-19B8926A5977}" srcOrd="0" destOrd="0" presId="urn:microsoft.com/office/officeart/2005/8/layout/hierarchy2"/>
    <dgm:cxn modelId="{9745E043-6853-4FCA-BD08-CBA3F487E00A}" type="presParOf" srcId="{CD48CEB1-4BD7-49E0-B503-410B42A9732F}" destId="{0824DDCE-73EA-4685-88B1-30CB7D61C257}" srcOrd="1" destOrd="0" presId="urn:microsoft.com/office/officeart/2005/8/layout/hierarchy2"/>
    <dgm:cxn modelId="{EBFA80D7-E305-4F5E-9B62-872C8D592C2A}" type="presParOf" srcId="{0824DDCE-73EA-4685-88B1-30CB7D61C257}" destId="{CF0B921B-778D-4E29-ABDF-B153CC7B1BCB}" srcOrd="0" destOrd="0" presId="urn:microsoft.com/office/officeart/2005/8/layout/hierarchy2"/>
    <dgm:cxn modelId="{F8FD0DF4-5CA2-4279-AC31-1E7ACD517597}" type="presParOf" srcId="{0824DDCE-73EA-4685-88B1-30CB7D61C257}" destId="{DF8E0BE2-EBC4-424F-AE53-4F55ECA204A3}" srcOrd="1" destOrd="0" presId="urn:microsoft.com/office/officeart/2005/8/layout/hierarchy2"/>
    <dgm:cxn modelId="{EE29CA6E-6729-44D1-98DB-10628C14AB69}" type="presParOf" srcId="{FDE65871-5277-49D1-AC38-71E685D4864E}" destId="{4C472696-C378-4D33-934F-27B537C1CD5A}" srcOrd="6" destOrd="0" presId="urn:microsoft.com/office/officeart/2005/8/layout/hierarchy2"/>
    <dgm:cxn modelId="{A8145D56-D8D6-4FC3-BDFC-CF962A5A3B04}" type="presParOf" srcId="{4C472696-C378-4D33-934F-27B537C1CD5A}" destId="{CE4DEC68-1B02-488C-9E80-C7D352B4E695}" srcOrd="0" destOrd="0" presId="urn:microsoft.com/office/officeart/2005/8/layout/hierarchy2"/>
    <dgm:cxn modelId="{BCB53110-2A0C-48E1-872F-A15D4A656F3C}" type="presParOf" srcId="{FDE65871-5277-49D1-AC38-71E685D4864E}" destId="{CF617322-677A-4AD4-BAEB-E620A48EA001}" srcOrd="7" destOrd="0" presId="urn:microsoft.com/office/officeart/2005/8/layout/hierarchy2"/>
    <dgm:cxn modelId="{9156BF55-7883-4BAE-B541-BF688205E5A6}" type="presParOf" srcId="{CF617322-677A-4AD4-BAEB-E620A48EA001}" destId="{02E609BD-D15E-4B75-8A10-DE33C8A7D264}" srcOrd="0" destOrd="0" presId="urn:microsoft.com/office/officeart/2005/8/layout/hierarchy2"/>
    <dgm:cxn modelId="{F91EF618-5279-43E0-91CA-9E7A82DBE17C}" type="presParOf" srcId="{CF617322-677A-4AD4-BAEB-E620A48EA001}" destId="{596D73E1-EAB2-4DE4-AF33-EF12AAC2EFAA}" srcOrd="1" destOrd="0" presId="urn:microsoft.com/office/officeart/2005/8/layout/hierarchy2"/>
    <dgm:cxn modelId="{D6096BD7-8D26-404A-B5D5-830322ECA897}" type="presParOf" srcId="{596D73E1-EAB2-4DE4-AF33-EF12AAC2EFAA}" destId="{8AEED8FF-A43A-4FAA-80D7-B2CB04CB4E9E}" srcOrd="0" destOrd="0" presId="urn:microsoft.com/office/officeart/2005/8/layout/hierarchy2"/>
    <dgm:cxn modelId="{33348C70-4FF2-43E4-8183-DCF765FF6192}" type="presParOf" srcId="{8AEED8FF-A43A-4FAA-80D7-B2CB04CB4E9E}" destId="{F1440363-F717-4B89-AF27-37CF0F862AF6}" srcOrd="0" destOrd="0" presId="urn:microsoft.com/office/officeart/2005/8/layout/hierarchy2"/>
    <dgm:cxn modelId="{FBB0FF7E-4C9D-4334-A94A-5F5FD21F3EE7}" type="presParOf" srcId="{596D73E1-EAB2-4DE4-AF33-EF12AAC2EFAA}" destId="{1FE234AE-002B-4AF2-99E3-4C7DAAAF7402}" srcOrd="1" destOrd="0" presId="urn:microsoft.com/office/officeart/2005/8/layout/hierarchy2"/>
    <dgm:cxn modelId="{43D8BC29-A7D4-4567-B397-BC426FEBEFAB}" type="presParOf" srcId="{1FE234AE-002B-4AF2-99E3-4C7DAAAF7402}" destId="{3E23599A-042F-4408-A202-82E6D8338A8D}" srcOrd="0" destOrd="0" presId="urn:microsoft.com/office/officeart/2005/8/layout/hierarchy2"/>
    <dgm:cxn modelId="{328A00C2-CB00-4D51-A63B-27C9812108FB}" type="presParOf" srcId="{1FE234AE-002B-4AF2-99E3-4C7DAAAF7402}" destId="{20446E28-38BA-4BC1-8542-F2C0ADF4A37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A52E189-AA05-496F-8152-7F665356C058}" type="doc">
      <dgm:prSet loTypeId="urn:microsoft.com/office/officeart/2005/8/layout/lProcess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C797ED88-C8C4-4EB2-9D13-4B6763B9CCD4}">
      <dgm:prSet phldrT="[Text]"/>
      <dgm:spPr/>
      <dgm:t>
        <a:bodyPr/>
        <a:lstStyle/>
        <a:p>
          <a:r>
            <a:rPr lang="sr-Cyrl-RS" dirty="0" smtClean="0"/>
            <a:t>Обе делатности подразумевају прикупљање  података, чињеница, докумената и информација (ОБАВЕШТАЈНА ДЕЛАТНОСТ)</a:t>
          </a:r>
          <a:endParaRPr lang="sr-Cyrl-RS" dirty="0"/>
        </a:p>
      </dgm:t>
    </dgm:pt>
    <dgm:pt modelId="{E45743B5-373F-485E-9773-24E960A37D06}" type="parTrans" cxnId="{C7416896-20B4-48FA-BB77-C15597791AD7}">
      <dgm:prSet/>
      <dgm:spPr/>
      <dgm:t>
        <a:bodyPr/>
        <a:lstStyle/>
        <a:p>
          <a:endParaRPr lang="sr-Cyrl-RS"/>
        </a:p>
      </dgm:t>
    </dgm:pt>
    <dgm:pt modelId="{2498FF97-D5E2-4489-A288-C87EA516EFEE}" type="sibTrans" cxnId="{C7416896-20B4-48FA-BB77-C15597791AD7}">
      <dgm:prSet/>
      <dgm:spPr/>
      <dgm:t>
        <a:bodyPr/>
        <a:lstStyle/>
        <a:p>
          <a:endParaRPr lang="sr-Cyrl-RS"/>
        </a:p>
      </dgm:t>
    </dgm:pt>
    <dgm:pt modelId="{D99B4F40-83EA-4C24-B092-B5CB103FB886}">
      <dgm:prSet phldrT="[Text]"/>
      <dgm:spPr/>
      <dgm:t>
        <a:bodyPr/>
        <a:lstStyle/>
        <a:p>
          <a:r>
            <a:rPr lang="sr-Cyrl-RS" dirty="0" smtClean="0"/>
            <a:t>Разлика</a:t>
          </a:r>
          <a:endParaRPr lang="sr-Cyrl-RS" dirty="0"/>
        </a:p>
      </dgm:t>
    </dgm:pt>
    <dgm:pt modelId="{80A5B980-9ED0-4701-9507-3098DC4232F7}" type="parTrans" cxnId="{6867E73A-1CD9-451F-BF2E-E3A39726DC5E}">
      <dgm:prSet/>
      <dgm:spPr/>
      <dgm:t>
        <a:bodyPr/>
        <a:lstStyle/>
        <a:p>
          <a:endParaRPr lang="sr-Cyrl-RS"/>
        </a:p>
      </dgm:t>
    </dgm:pt>
    <dgm:pt modelId="{DE422FAE-C6D3-4B05-91D1-169D6974C3AD}" type="sibTrans" cxnId="{6867E73A-1CD9-451F-BF2E-E3A39726DC5E}">
      <dgm:prSet/>
      <dgm:spPr/>
      <dgm:t>
        <a:bodyPr/>
        <a:lstStyle/>
        <a:p>
          <a:endParaRPr lang="sr-Cyrl-RS"/>
        </a:p>
      </dgm:t>
    </dgm:pt>
    <dgm:pt modelId="{A4B08551-4B12-4EF2-BF88-FB5EFBD907CB}">
      <dgm:prSet phldrT="[Text]"/>
      <dgm:spPr/>
      <dgm:t>
        <a:bodyPr/>
        <a:lstStyle/>
        <a:p>
          <a:r>
            <a:rPr lang="sr-Cyrl-RS" dirty="0" smtClean="0"/>
            <a:t>Дипломатска делатност подразумева прикупљање података о држави пријема ЛЕГАЛНИМ ПУТЕМ, односно „свим дозвољеним средствима“ (Бечка конвенција о дипломатским односима)док се код шпијунаже подаци од значаја прикупљају на НЕЛЕГАЛНЕ НАЧИНЕ</a:t>
          </a:r>
          <a:endParaRPr lang="sr-Cyrl-RS" dirty="0"/>
        </a:p>
      </dgm:t>
    </dgm:pt>
    <dgm:pt modelId="{CEE2CB92-C69B-4C97-B08A-C2862C61B2EA}" type="parTrans" cxnId="{6F9F2BFC-D01A-4CE2-964B-4C7D1CF1CBFC}">
      <dgm:prSet/>
      <dgm:spPr/>
      <dgm:t>
        <a:bodyPr/>
        <a:lstStyle/>
        <a:p>
          <a:endParaRPr lang="sr-Cyrl-RS"/>
        </a:p>
      </dgm:t>
    </dgm:pt>
    <dgm:pt modelId="{B33BC489-B0B8-4735-B2A4-A6E51C3F4176}" type="sibTrans" cxnId="{6F9F2BFC-D01A-4CE2-964B-4C7D1CF1CBFC}">
      <dgm:prSet/>
      <dgm:spPr/>
      <dgm:t>
        <a:bodyPr/>
        <a:lstStyle/>
        <a:p>
          <a:endParaRPr lang="sr-Cyrl-RS"/>
        </a:p>
      </dgm:t>
    </dgm:pt>
    <dgm:pt modelId="{A7013139-C85F-4316-9EE6-AC84A0F71BF1}">
      <dgm:prSet phldrT="[Text]"/>
      <dgm:spPr/>
      <dgm:t>
        <a:bodyPr/>
        <a:lstStyle/>
        <a:p>
          <a:r>
            <a:rPr lang="sr-Cyrl-RS" dirty="0" smtClean="0"/>
            <a:t>Сличност</a:t>
          </a:r>
          <a:endParaRPr lang="sr-Cyrl-RS" dirty="0"/>
        </a:p>
      </dgm:t>
    </dgm:pt>
    <dgm:pt modelId="{EAC3000B-9484-4413-9837-F4854432CF9F}" type="sibTrans" cxnId="{11F88DB4-40BA-41CF-98C7-6205FBE03B45}">
      <dgm:prSet/>
      <dgm:spPr/>
      <dgm:t>
        <a:bodyPr/>
        <a:lstStyle/>
        <a:p>
          <a:endParaRPr lang="sr-Cyrl-RS"/>
        </a:p>
      </dgm:t>
    </dgm:pt>
    <dgm:pt modelId="{46945A50-7F20-43AC-A77C-AB163546F3EB}" type="parTrans" cxnId="{11F88DB4-40BA-41CF-98C7-6205FBE03B45}">
      <dgm:prSet/>
      <dgm:spPr/>
      <dgm:t>
        <a:bodyPr/>
        <a:lstStyle/>
        <a:p>
          <a:endParaRPr lang="sr-Cyrl-RS"/>
        </a:p>
      </dgm:t>
    </dgm:pt>
    <dgm:pt modelId="{EE0C5583-7486-4119-AA2B-C312F204DC33}" type="pres">
      <dgm:prSet presAssocID="{5A52E189-AA05-496F-8152-7F665356C058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D6EED63D-F9DA-49DD-940C-7BB80933AC3F}" type="pres">
      <dgm:prSet presAssocID="{A7013139-C85F-4316-9EE6-AC84A0F71BF1}" presName="compNode" presStyleCnt="0"/>
      <dgm:spPr/>
    </dgm:pt>
    <dgm:pt modelId="{89A4BDDF-2870-4C1E-87C6-312E936F858D}" type="pres">
      <dgm:prSet presAssocID="{A7013139-C85F-4316-9EE6-AC84A0F71BF1}" presName="aNode" presStyleLbl="bgShp" presStyleIdx="0" presStyleCnt="2"/>
      <dgm:spPr/>
      <dgm:t>
        <a:bodyPr/>
        <a:lstStyle/>
        <a:p>
          <a:endParaRPr lang="sr-Cyrl-RS"/>
        </a:p>
      </dgm:t>
    </dgm:pt>
    <dgm:pt modelId="{377E86A6-2395-432B-884E-C2FCA129B02A}" type="pres">
      <dgm:prSet presAssocID="{A7013139-C85F-4316-9EE6-AC84A0F71BF1}" presName="textNode" presStyleLbl="bgShp" presStyleIdx="0" presStyleCnt="2"/>
      <dgm:spPr/>
      <dgm:t>
        <a:bodyPr/>
        <a:lstStyle/>
        <a:p>
          <a:endParaRPr lang="sr-Cyrl-RS"/>
        </a:p>
      </dgm:t>
    </dgm:pt>
    <dgm:pt modelId="{3FAC08C3-01EB-4F3D-9B53-7215E6ABEDEB}" type="pres">
      <dgm:prSet presAssocID="{A7013139-C85F-4316-9EE6-AC84A0F71BF1}" presName="compChildNode" presStyleCnt="0"/>
      <dgm:spPr/>
    </dgm:pt>
    <dgm:pt modelId="{A29B875A-A945-462D-B3FE-B2DD2E161D57}" type="pres">
      <dgm:prSet presAssocID="{A7013139-C85F-4316-9EE6-AC84A0F71BF1}" presName="theInnerList" presStyleCnt="0"/>
      <dgm:spPr/>
    </dgm:pt>
    <dgm:pt modelId="{56C29703-BECD-4365-B53C-9C9189DBA7E1}" type="pres">
      <dgm:prSet presAssocID="{C797ED88-C8C4-4EB2-9D13-4B6763B9CCD4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243AA08-E875-4ECF-8818-C8EECF768F4E}" type="pres">
      <dgm:prSet presAssocID="{A7013139-C85F-4316-9EE6-AC84A0F71BF1}" presName="aSpace" presStyleCnt="0"/>
      <dgm:spPr/>
    </dgm:pt>
    <dgm:pt modelId="{794F576F-F8A5-43EC-8150-E8D89ECA3D54}" type="pres">
      <dgm:prSet presAssocID="{D99B4F40-83EA-4C24-B092-B5CB103FB886}" presName="compNode" presStyleCnt="0"/>
      <dgm:spPr/>
    </dgm:pt>
    <dgm:pt modelId="{79473064-A02D-4364-BD9A-D52CC0E627DE}" type="pres">
      <dgm:prSet presAssocID="{D99B4F40-83EA-4C24-B092-B5CB103FB886}" presName="aNode" presStyleLbl="bgShp" presStyleIdx="1" presStyleCnt="2"/>
      <dgm:spPr/>
      <dgm:t>
        <a:bodyPr/>
        <a:lstStyle/>
        <a:p>
          <a:endParaRPr lang="sr-Cyrl-RS"/>
        </a:p>
      </dgm:t>
    </dgm:pt>
    <dgm:pt modelId="{8745A299-E34A-4669-A8FB-14E61EFB4268}" type="pres">
      <dgm:prSet presAssocID="{D99B4F40-83EA-4C24-B092-B5CB103FB886}" presName="textNode" presStyleLbl="bgShp" presStyleIdx="1" presStyleCnt="2"/>
      <dgm:spPr/>
      <dgm:t>
        <a:bodyPr/>
        <a:lstStyle/>
        <a:p>
          <a:endParaRPr lang="sr-Cyrl-RS"/>
        </a:p>
      </dgm:t>
    </dgm:pt>
    <dgm:pt modelId="{5DE536C8-6361-4BCC-BDF4-8F4CBF6FEED8}" type="pres">
      <dgm:prSet presAssocID="{D99B4F40-83EA-4C24-B092-B5CB103FB886}" presName="compChildNode" presStyleCnt="0"/>
      <dgm:spPr/>
    </dgm:pt>
    <dgm:pt modelId="{858D3A06-30FE-478E-B88E-2B68050AAAB5}" type="pres">
      <dgm:prSet presAssocID="{D99B4F40-83EA-4C24-B092-B5CB103FB886}" presName="theInnerList" presStyleCnt="0"/>
      <dgm:spPr/>
    </dgm:pt>
    <dgm:pt modelId="{E0ACDB79-DB8D-43DC-9907-099CF063B06F}" type="pres">
      <dgm:prSet presAssocID="{A4B08551-4B12-4EF2-BF88-FB5EFBD907CB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6F9F2BFC-D01A-4CE2-964B-4C7D1CF1CBFC}" srcId="{D99B4F40-83EA-4C24-B092-B5CB103FB886}" destId="{A4B08551-4B12-4EF2-BF88-FB5EFBD907CB}" srcOrd="0" destOrd="0" parTransId="{CEE2CB92-C69B-4C97-B08A-C2862C61B2EA}" sibTransId="{B33BC489-B0B8-4735-B2A4-A6E51C3F4176}"/>
    <dgm:cxn modelId="{2586964B-B2DD-4DD8-BB23-463629459A56}" type="presOf" srcId="{C797ED88-C8C4-4EB2-9D13-4B6763B9CCD4}" destId="{56C29703-BECD-4365-B53C-9C9189DBA7E1}" srcOrd="0" destOrd="0" presId="urn:microsoft.com/office/officeart/2005/8/layout/lProcess2"/>
    <dgm:cxn modelId="{11F88DB4-40BA-41CF-98C7-6205FBE03B45}" srcId="{5A52E189-AA05-496F-8152-7F665356C058}" destId="{A7013139-C85F-4316-9EE6-AC84A0F71BF1}" srcOrd="0" destOrd="0" parTransId="{46945A50-7F20-43AC-A77C-AB163546F3EB}" sibTransId="{EAC3000B-9484-4413-9837-F4854432CF9F}"/>
    <dgm:cxn modelId="{C7416896-20B4-48FA-BB77-C15597791AD7}" srcId="{A7013139-C85F-4316-9EE6-AC84A0F71BF1}" destId="{C797ED88-C8C4-4EB2-9D13-4B6763B9CCD4}" srcOrd="0" destOrd="0" parTransId="{E45743B5-373F-485E-9773-24E960A37D06}" sibTransId="{2498FF97-D5E2-4489-A288-C87EA516EFEE}"/>
    <dgm:cxn modelId="{DE6EA20E-C6A5-4B1C-B55B-D6BA70700016}" type="presOf" srcId="{A7013139-C85F-4316-9EE6-AC84A0F71BF1}" destId="{377E86A6-2395-432B-884E-C2FCA129B02A}" srcOrd="1" destOrd="0" presId="urn:microsoft.com/office/officeart/2005/8/layout/lProcess2"/>
    <dgm:cxn modelId="{7C11A758-0A51-4CF1-AFD7-A842CCD9B05E}" type="presOf" srcId="{A4B08551-4B12-4EF2-BF88-FB5EFBD907CB}" destId="{E0ACDB79-DB8D-43DC-9907-099CF063B06F}" srcOrd="0" destOrd="0" presId="urn:microsoft.com/office/officeart/2005/8/layout/lProcess2"/>
    <dgm:cxn modelId="{61EE0EE7-7BD3-4D18-A6D3-1C76EE6E52AB}" type="presOf" srcId="{D99B4F40-83EA-4C24-B092-B5CB103FB886}" destId="{8745A299-E34A-4669-A8FB-14E61EFB4268}" srcOrd="1" destOrd="0" presId="urn:microsoft.com/office/officeart/2005/8/layout/lProcess2"/>
    <dgm:cxn modelId="{6867E73A-1CD9-451F-BF2E-E3A39726DC5E}" srcId="{5A52E189-AA05-496F-8152-7F665356C058}" destId="{D99B4F40-83EA-4C24-B092-B5CB103FB886}" srcOrd="1" destOrd="0" parTransId="{80A5B980-9ED0-4701-9507-3098DC4232F7}" sibTransId="{DE422FAE-C6D3-4B05-91D1-169D6974C3AD}"/>
    <dgm:cxn modelId="{1957484C-2615-4EE8-B90A-68CCBC8071EA}" type="presOf" srcId="{D99B4F40-83EA-4C24-B092-B5CB103FB886}" destId="{79473064-A02D-4364-BD9A-D52CC0E627DE}" srcOrd="0" destOrd="0" presId="urn:microsoft.com/office/officeart/2005/8/layout/lProcess2"/>
    <dgm:cxn modelId="{A6A86046-BB2B-4207-A5F0-FEDE6B6488DE}" type="presOf" srcId="{A7013139-C85F-4316-9EE6-AC84A0F71BF1}" destId="{89A4BDDF-2870-4C1E-87C6-312E936F858D}" srcOrd="0" destOrd="0" presId="urn:microsoft.com/office/officeart/2005/8/layout/lProcess2"/>
    <dgm:cxn modelId="{D510C534-9B7B-4EEF-87B4-E9320F06BBBF}" type="presOf" srcId="{5A52E189-AA05-496F-8152-7F665356C058}" destId="{EE0C5583-7486-4119-AA2B-C312F204DC33}" srcOrd="0" destOrd="0" presId="urn:microsoft.com/office/officeart/2005/8/layout/lProcess2"/>
    <dgm:cxn modelId="{411E9B9A-432D-4CFE-90B2-B5FD97DBDFA7}" type="presParOf" srcId="{EE0C5583-7486-4119-AA2B-C312F204DC33}" destId="{D6EED63D-F9DA-49DD-940C-7BB80933AC3F}" srcOrd="0" destOrd="0" presId="urn:microsoft.com/office/officeart/2005/8/layout/lProcess2"/>
    <dgm:cxn modelId="{21E27FCB-3A55-4242-805C-F1B688F3EEB1}" type="presParOf" srcId="{D6EED63D-F9DA-49DD-940C-7BB80933AC3F}" destId="{89A4BDDF-2870-4C1E-87C6-312E936F858D}" srcOrd="0" destOrd="0" presId="urn:microsoft.com/office/officeart/2005/8/layout/lProcess2"/>
    <dgm:cxn modelId="{6C3CF1A2-6863-4A47-BACE-A6F40DF03CFC}" type="presParOf" srcId="{D6EED63D-F9DA-49DD-940C-7BB80933AC3F}" destId="{377E86A6-2395-432B-884E-C2FCA129B02A}" srcOrd="1" destOrd="0" presId="urn:microsoft.com/office/officeart/2005/8/layout/lProcess2"/>
    <dgm:cxn modelId="{EF03A62F-FDE7-4BDB-80A3-E818D209EA82}" type="presParOf" srcId="{D6EED63D-F9DA-49DD-940C-7BB80933AC3F}" destId="{3FAC08C3-01EB-4F3D-9B53-7215E6ABEDEB}" srcOrd="2" destOrd="0" presId="urn:microsoft.com/office/officeart/2005/8/layout/lProcess2"/>
    <dgm:cxn modelId="{A2EA8A3E-8581-4E11-B02E-48DE44D34CE2}" type="presParOf" srcId="{3FAC08C3-01EB-4F3D-9B53-7215E6ABEDEB}" destId="{A29B875A-A945-462D-B3FE-B2DD2E161D57}" srcOrd="0" destOrd="0" presId="urn:microsoft.com/office/officeart/2005/8/layout/lProcess2"/>
    <dgm:cxn modelId="{E1258858-FC75-4AC6-B9E8-798B2855F468}" type="presParOf" srcId="{A29B875A-A945-462D-B3FE-B2DD2E161D57}" destId="{56C29703-BECD-4365-B53C-9C9189DBA7E1}" srcOrd="0" destOrd="0" presId="urn:microsoft.com/office/officeart/2005/8/layout/lProcess2"/>
    <dgm:cxn modelId="{30E1B31E-CD0F-4CE9-B0C0-186D527A7AD1}" type="presParOf" srcId="{EE0C5583-7486-4119-AA2B-C312F204DC33}" destId="{1243AA08-E875-4ECF-8818-C8EECF768F4E}" srcOrd="1" destOrd="0" presId="urn:microsoft.com/office/officeart/2005/8/layout/lProcess2"/>
    <dgm:cxn modelId="{DFC2AC01-F1B1-4EDD-B5E6-0D66BDAB3753}" type="presParOf" srcId="{EE0C5583-7486-4119-AA2B-C312F204DC33}" destId="{794F576F-F8A5-43EC-8150-E8D89ECA3D54}" srcOrd="2" destOrd="0" presId="urn:microsoft.com/office/officeart/2005/8/layout/lProcess2"/>
    <dgm:cxn modelId="{CA88DE51-F4B1-4F0A-9AD1-4F450E89BAE1}" type="presParOf" srcId="{794F576F-F8A5-43EC-8150-E8D89ECA3D54}" destId="{79473064-A02D-4364-BD9A-D52CC0E627DE}" srcOrd="0" destOrd="0" presId="urn:microsoft.com/office/officeart/2005/8/layout/lProcess2"/>
    <dgm:cxn modelId="{7AC4ABB2-1BD2-4EB9-9004-3D18D4DC6CC6}" type="presParOf" srcId="{794F576F-F8A5-43EC-8150-E8D89ECA3D54}" destId="{8745A299-E34A-4669-A8FB-14E61EFB4268}" srcOrd="1" destOrd="0" presId="urn:microsoft.com/office/officeart/2005/8/layout/lProcess2"/>
    <dgm:cxn modelId="{B289EFDD-28F0-4D2B-B626-90A8BA7F03CA}" type="presParOf" srcId="{794F576F-F8A5-43EC-8150-E8D89ECA3D54}" destId="{5DE536C8-6361-4BCC-BDF4-8F4CBF6FEED8}" srcOrd="2" destOrd="0" presId="urn:microsoft.com/office/officeart/2005/8/layout/lProcess2"/>
    <dgm:cxn modelId="{CFAF842A-0D50-407F-BDFE-E5C4674A06FA}" type="presParOf" srcId="{5DE536C8-6361-4BCC-BDF4-8F4CBF6FEED8}" destId="{858D3A06-30FE-478E-B88E-2B68050AAAB5}" srcOrd="0" destOrd="0" presId="urn:microsoft.com/office/officeart/2005/8/layout/lProcess2"/>
    <dgm:cxn modelId="{9DB356AB-FEC1-44C1-8CB0-FD11AADC3F40}" type="presParOf" srcId="{858D3A06-30FE-478E-B88E-2B68050AAAB5}" destId="{E0ACDB79-DB8D-43DC-9907-099CF063B06F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DF88891-D1B2-45BF-A27F-7BD3F8D371A7}" type="doc">
      <dgm:prSet loTypeId="urn:microsoft.com/office/officeart/2005/8/layout/hList1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sr-Cyrl-RS"/>
        </a:p>
      </dgm:t>
    </dgm:pt>
    <dgm:pt modelId="{B288F817-2735-4B88-A976-CBDBB8E9F7F1}">
      <dgm:prSet phldrT="[Text]"/>
      <dgm:spPr/>
      <dgm:t>
        <a:bodyPr/>
        <a:lstStyle/>
        <a:p>
          <a:r>
            <a:rPr lang="sr-Cyrl-RS" dirty="0" smtClean="0"/>
            <a:t>Легални начини</a:t>
          </a:r>
          <a:endParaRPr lang="sr-Cyrl-RS" dirty="0"/>
        </a:p>
      </dgm:t>
    </dgm:pt>
    <dgm:pt modelId="{60608FDD-ECF1-496C-B2D1-CB56CE2A3019}" type="parTrans" cxnId="{C8E96B2A-AB43-47C5-9EB9-CC1D75899974}">
      <dgm:prSet/>
      <dgm:spPr/>
      <dgm:t>
        <a:bodyPr/>
        <a:lstStyle/>
        <a:p>
          <a:endParaRPr lang="sr-Cyrl-RS"/>
        </a:p>
      </dgm:t>
    </dgm:pt>
    <dgm:pt modelId="{ADA16C2B-AA99-462A-B577-B6074B7C0444}" type="sibTrans" cxnId="{C8E96B2A-AB43-47C5-9EB9-CC1D75899974}">
      <dgm:prSet/>
      <dgm:spPr/>
      <dgm:t>
        <a:bodyPr/>
        <a:lstStyle/>
        <a:p>
          <a:endParaRPr lang="sr-Cyrl-RS"/>
        </a:p>
      </dgm:t>
    </dgm:pt>
    <dgm:pt modelId="{3D7A4454-FDB7-47FB-8A4E-D4FAFE309E02}">
      <dgm:prSet phldrT="[Text]"/>
      <dgm:spPr/>
      <dgm:t>
        <a:bodyPr/>
        <a:lstStyle/>
        <a:p>
          <a:r>
            <a:rPr lang="sr-Cyrl-RS" dirty="0" smtClean="0"/>
            <a:t>Пријеми и сусрети у дипломатском кору</a:t>
          </a:r>
          <a:endParaRPr lang="sr-Cyrl-RS" dirty="0"/>
        </a:p>
      </dgm:t>
    </dgm:pt>
    <dgm:pt modelId="{28A8C259-7B22-4192-B821-C7F6FBB0A53C}" type="parTrans" cxnId="{B9986071-08CA-478D-B313-8428A1B8BED0}">
      <dgm:prSet/>
      <dgm:spPr/>
      <dgm:t>
        <a:bodyPr/>
        <a:lstStyle/>
        <a:p>
          <a:endParaRPr lang="sr-Cyrl-RS"/>
        </a:p>
      </dgm:t>
    </dgm:pt>
    <dgm:pt modelId="{BABA796D-8EFF-4DBC-9DC4-1D0AFA21AA38}" type="sibTrans" cxnId="{B9986071-08CA-478D-B313-8428A1B8BED0}">
      <dgm:prSet/>
      <dgm:spPr/>
      <dgm:t>
        <a:bodyPr/>
        <a:lstStyle/>
        <a:p>
          <a:endParaRPr lang="sr-Cyrl-RS"/>
        </a:p>
      </dgm:t>
    </dgm:pt>
    <dgm:pt modelId="{6CC959BC-A8BF-4003-9C27-65CE9F340DC4}">
      <dgm:prSet phldrT="[Text]"/>
      <dgm:spPr/>
      <dgm:t>
        <a:bodyPr/>
        <a:lstStyle/>
        <a:p>
          <a:r>
            <a:rPr lang="sr-Cyrl-RS" dirty="0" smtClean="0"/>
            <a:t>Конференције и симпозијуми</a:t>
          </a:r>
          <a:endParaRPr lang="sr-Cyrl-RS" dirty="0"/>
        </a:p>
      </dgm:t>
    </dgm:pt>
    <dgm:pt modelId="{113BCB41-087B-42BC-8912-1CB3F7D281BD}" type="parTrans" cxnId="{5AB93D7F-9E7A-4E90-BB3A-353DAF53EFBE}">
      <dgm:prSet/>
      <dgm:spPr/>
      <dgm:t>
        <a:bodyPr/>
        <a:lstStyle/>
        <a:p>
          <a:endParaRPr lang="sr-Cyrl-RS"/>
        </a:p>
      </dgm:t>
    </dgm:pt>
    <dgm:pt modelId="{8A184691-0CA1-4FCA-BBB1-A77C52C7B283}" type="sibTrans" cxnId="{5AB93D7F-9E7A-4E90-BB3A-353DAF53EFBE}">
      <dgm:prSet/>
      <dgm:spPr/>
      <dgm:t>
        <a:bodyPr/>
        <a:lstStyle/>
        <a:p>
          <a:endParaRPr lang="sr-Cyrl-RS"/>
        </a:p>
      </dgm:t>
    </dgm:pt>
    <dgm:pt modelId="{5D414994-1E28-4A15-833C-EEBA2E3D3215}">
      <dgm:prSet phldrT="[Text]"/>
      <dgm:spPr/>
      <dgm:t>
        <a:bodyPr/>
        <a:lstStyle/>
        <a:p>
          <a:r>
            <a:rPr lang="sr-Cyrl-RS" dirty="0" smtClean="0"/>
            <a:t>Нелегални начини</a:t>
          </a:r>
          <a:endParaRPr lang="sr-Cyrl-RS" dirty="0"/>
        </a:p>
      </dgm:t>
    </dgm:pt>
    <dgm:pt modelId="{742BCB65-E2FF-4049-90EE-B63367A7371C}" type="parTrans" cxnId="{079F0C3C-3729-41BB-A1C0-B25538BA1C86}">
      <dgm:prSet/>
      <dgm:spPr/>
      <dgm:t>
        <a:bodyPr/>
        <a:lstStyle/>
        <a:p>
          <a:endParaRPr lang="sr-Cyrl-RS"/>
        </a:p>
      </dgm:t>
    </dgm:pt>
    <dgm:pt modelId="{8E576233-7C3D-4802-B726-20095F368EEF}" type="sibTrans" cxnId="{079F0C3C-3729-41BB-A1C0-B25538BA1C86}">
      <dgm:prSet/>
      <dgm:spPr/>
      <dgm:t>
        <a:bodyPr/>
        <a:lstStyle/>
        <a:p>
          <a:endParaRPr lang="sr-Cyrl-RS"/>
        </a:p>
      </dgm:t>
    </dgm:pt>
    <dgm:pt modelId="{D0F991E6-38A6-44E9-94BA-F30E991B7587}">
      <dgm:prSet phldrT="[Text]"/>
      <dgm:spPr/>
      <dgm:t>
        <a:bodyPr/>
        <a:lstStyle/>
        <a:p>
          <a:r>
            <a:rPr lang="sr-Cyrl-RS" dirty="0" smtClean="0"/>
            <a:t>Инаугурације</a:t>
          </a:r>
          <a:endParaRPr lang="sr-Cyrl-RS" dirty="0"/>
        </a:p>
      </dgm:t>
    </dgm:pt>
    <dgm:pt modelId="{3A9B8E90-52FA-4B06-B7F3-7548F9DEDB55}" type="parTrans" cxnId="{EEB9D7A0-172C-4731-AD8B-2A37F555B7AA}">
      <dgm:prSet/>
      <dgm:spPr/>
      <dgm:t>
        <a:bodyPr/>
        <a:lstStyle/>
        <a:p>
          <a:endParaRPr lang="sr-Cyrl-RS"/>
        </a:p>
      </dgm:t>
    </dgm:pt>
    <dgm:pt modelId="{693E3ECA-19F5-47EB-978B-7699C20F769B}" type="sibTrans" cxnId="{EEB9D7A0-172C-4731-AD8B-2A37F555B7AA}">
      <dgm:prSet/>
      <dgm:spPr/>
      <dgm:t>
        <a:bodyPr/>
        <a:lstStyle/>
        <a:p>
          <a:endParaRPr lang="sr-Cyrl-RS"/>
        </a:p>
      </dgm:t>
    </dgm:pt>
    <dgm:pt modelId="{D7F3B650-66BE-458D-BD40-061B987FF1C9}">
      <dgm:prSet phldrT="[Text]"/>
      <dgm:spPr/>
      <dgm:t>
        <a:bodyPr/>
        <a:lstStyle/>
        <a:p>
          <a:r>
            <a:rPr lang="sr-Cyrl-RS" dirty="0" smtClean="0"/>
            <a:t>Војне параде</a:t>
          </a:r>
          <a:endParaRPr lang="sr-Cyrl-RS" dirty="0"/>
        </a:p>
      </dgm:t>
    </dgm:pt>
    <dgm:pt modelId="{D218B85A-229B-4C2F-B9C1-25F0BE8CD3CA}" type="parTrans" cxnId="{6C34CD5C-2E8B-4D52-9B68-C1A127690295}">
      <dgm:prSet/>
      <dgm:spPr/>
      <dgm:t>
        <a:bodyPr/>
        <a:lstStyle/>
        <a:p>
          <a:endParaRPr lang="sr-Cyrl-RS"/>
        </a:p>
      </dgm:t>
    </dgm:pt>
    <dgm:pt modelId="{D06AFFE4-D736-4048-B6D7-ADC4F70ABE42}" type="sibTrans" cxnId="{6C34CD5C-2E8B-4D52-9B68-C1A127690295}">
      <dgm:prSet/>
      <dgm:spPr/>
      <dgm:t>
        <a:bodyPr/>
        <a:lstStyle/>
        <a:p>
          <a:endParaRPr lang="sr-Cyrl-RS"/>
        </a:p>
      </dgm:t>
    </dgm:pt>
    <dgm:pt modelId="{AC1BBAB0-595B-4EF2-883A-57A2A72124FE}">
      <dgm:prSet phldrT="[Text]"/>
      <dgm:spPr/>
      <dgm:t>
        <a:bodyPr/>
        <a:lstStyle/>
        <a:p>
          <a:r>
            <a:rPr lang="sr-Cyrl-RS" dirty="0" smtClean="0"/>
            <a:t>Дневна штампа у држави пријема</a:t>
          </a:r>
          <a:endParaRPr lang="sr-Cyrl-RS" dirty="0"/>
        </a:p>
      </dgm:t>
    </dgm:pt>
    <dgm:pt modelId="{BDD0C45E-8D65-4D3B-998C-24C3169930EE}" type="parTrans" cxnId="{EEA2AA85-EC03-4A3D-B029-0FF5D1A1931A}">
      <dgm:prSet/>
      <dgm:spPr/>
      <dgm:t>
        <a:bodyPr/>
        <a:lstStyle/>
        <a:p>
          <a:endParaRPr lang="sr-Cyrl-RS"/>
        </a:p>
      </dgm:t>
    </dgm:pt>
    <dgm:pt modelId="{20973338-5D15-41F0-8299-1CF8A0D2455F}" type="sibTrans" cxnId="{EEA2AA85-EC03-4A3D-B029-0FF5D1A1931A}">
      <dgm:prSet/>
      <dgm:spPr/>
      <dgm:t>
        <a:bodyPr/>
        <a:lstStyle/>
        <a:p>
          <a:endParaRPr lang="sr-Cyrl-RS"/>
        </a:p>
      </dgm:t>
    </dgm:pt>
    <dgm:pt modelId="{684E85E5-4AE1-41C1-B874-39D25177A2BE}">
      <dgm:prSet phldrT="[Text]"/>
      <dgm:spPr/>
      <dgm:t>
        <a:bodyPr/>
        <a:lstStyle/>
        <a:p>
          <a:r>
            <a:rPr lang="sr-Cyrl-RS" dirty="0" smtClean="0"/>
            <a:t>Интернет и телевизија</a:t>
          </a:r>
          <a:endParaRPr lang="sr-Cyrl-RS" dirty="0"/>
        </a:p>
      </dgm:t>
    </dgm:pt>
    <dgm:pt modelId="{30FE128B-ADD0-4BA7-BDB5-6C1C8D786883}" type="parTrans" cxnId="{506FDA81-A405-4079-AA11-BF617D1F96B2}">
      <dgm:prSet/>
      <dgm:spPr/>
      <dgm:t>
        <a:bodyPr/>
        <a:lstStyle/>
        <a:p>
          <a:endParaRPr lang="sr-Cyrl-RS"/>
        </a:p>
      </dgm:t>
    </dgm:pt>
    <dgm:pt modelId="{3FB86E50-D2EB-400C-995D-21446735BA70}" type="sibTrans" cxnId="{506FDA81-A405-4079-AA11-BF617D1F96B2}">
      <dgm:prSet/>
      <dgm:spPr/>
      <dgm:t>
        <a:bodyPr/>
        <a:lstStyle/>
        <a:p>
          <a:endParaRPr lang="sr-Cyrl-RS"/>
        </a:p>
      </dgm:t>
    </dgm:pt>
    <dgm:pt modelId="{9F762BC0-598B-4618-8C3E-E4D4DE455078}">
      <dgm:prSet phldrT="[Text]"/>
      <dgm:spPr/>
      <dgm:t>
        <a:bodyPr/>
        <a:lstStyle/>
        <a:p>
          <a:r>
            <a:rPr lang="sr-Cyrl-RS" dirty="0" smtClean="0"/>
            <a:t>Стручни и научни часописи</a:t>
          </a:r>
          <a:endParaRPr lang="sr-Cyrl-RS" dirty="0"/>
        </a:p>
      </dgm:t>
    </dgm:pt>
    <dgm:pt modelId="{07F81F13-E501-4685-98E8-021228E7D3AB}" type="parTrans" cxnId="{1A9E235F-F025-40B0-9E17-5BCFCC527F58}">
      <dgm:prSet/>
      <dgm:spPr/>
      <dgm:t>
        <a:bodyPr/>
        <a:lstStyle/>
        <a:p>
          <a:endParaRPr lang="sr-Cyrl-RS"/>
        </a:p>
      </dgm:t>
    </dgm:pt>
    <dgm:pt modelId="{322A595D-7DE4-4737-BB95-768B0818E180}" type="sibTrans" cxnId="{1A9E235F-F025-40B0-9E17-5BCFCC527F58}">
      <dgm:prSet/>
      <dgm:spPr/>
      <dgm:t>
        <a:bodyPr/>
        <a:lstStyle/>
        <a:p>
          <a:endParaRPr lang="sr-Cyrl-RS"/>
        </a:p>
      </dgm:t>
    </dgm:pt>
    <dgm:pt modelId="{3FC7CFFF-4529-410D-BB05-1ED71FBE233D}">
      <dgm:prSet phldrT="[Text]"/>
      <dgm:spPr/>
      <dgm:t>
        <a:bodyPr/>
        <a:lstStyle/>
        <a:p>
          <a:r>
            <a:rPr lang="sr-Cyrl-RS" dirty="0" smtClean="0"/>
            <a:t>Ангажовање каријерних дипломата са обавештајним </a:t>
          </a:r>
          <a:r>
            <a:rPr lang="sr-Cyrl-RS" dirty="0" smtClean="0"/>
            <a:t>искуством </a:t>
          </a:r>
          <a:r>
            <a:rPr lang="sr-Cyrl-RS" dirty="0" smtClean="0"/>
            <a:t>у прикупљању информација на </a:t>
          </a:r>
          <a:r>
            <a:rPr lang="sr-Cyrl-RS" dirty="0" smtClean="0"/>
            <a:t>недопуштене </a:t>
          </a:r>
          <a:r>
            <a:rPr lang="sr-Cyrl-RS" dirty="0" smtClean="0"/>
            <a:t>и </a:t>
          </a:r>
          <a:r>
            <a:rPr lang="sr-Cyrl-RS" dirty="0" smtClean="0"/>
            <a:t>нелегалне </a:t>
          </a:r>
          <a:r>
            <a:rPr lang="sr-Cyrl-RS" dirty="0" smtClean="0"/>
            <a:t>начине</a:t>
          </a:r>
          <a:endParaRPr lang="sr-Cyrl-RS" dirty="0"/>
        </a:p>
      </dgm:t>
    </dgm:pt>
    <dgm:pt modelId="{9F4E75C8-778C-46FB-8515-EBC8541B59D3}" type="sibTrans" cxnId="{89CEDD51-54AC-4A01-8DC5-6B687DAFFFF6}">
      <dgm:prSet/>
      <dgm:spPr/>
      <dgm:t>
        <a:bodyPr/>
        <a:lstStyle/>
        <a:p>
          <a:endParaRPr lang="sr-Cyrl-RS"/>
        </a:p>
      </dgm:t>
    </dgm:pt>
    <dgm:pt modelId="{6C34B810-99B7-436A-A7EE-B4899F1922C3}" type="parTrans" cxnId="{89CEDD51-54AC-4A01-8DC5-6B687DAFFFF6}">
      <dgm:prSet/>
      <dgm:spPr/>
      <dgm:t>
        <a:bodyPr/>
        <a:lstStyle/>
        <a:p>
          <a:endParaRPr lang="sr-Cyrl-RS"/>
        </a:p>
      </dgm:t>
    </dgm:pt>
    <dgm:pt modelId="{4C35135E-4E78-4641-96B4-828ED6CB6B7A}">
      <dgm:prSet phldrT="[Text]"/>
      <dgm:spPr/>
      <dgm:t>
        <a:bodyPr/>
        <a:lstStyle/>
        <a:p>
          <a:r>
            <a:rPr lang="sr-Cyrl-RS" dirty="0" smtClean="0"/>
            <a:t>Ангажовање каријерних обавештајаца са дипломатским статусом у прикупљању информација на </a:t>
          </a:r>
          <a:r>
            <a:rPr lang="sr-Cyrl-RS" dirty="0" smtClean="0"/>
            <a:t>недопуштене  </a:t>
          </a:r>
          <a:r>
            <a:rPr lang="sr-Cyrl-RS" dirty="0" smtClean="0"/>
            <a:t>и нелегалне начине </a:t>
          </a:r>
          <a:endParaRPr lang="sr-Cyrl-RS" dirty="0"/>
        </a:p>
      </dgm:t>
    </dgm:pt>
    <dgm:pt modelId="{2BE7A292-DD43-464D-A3C6-968DB50B2126}" type="sibTrans" cxnId="{E3B9E5CF-4F82-4C5C-B167-A5D09271AA58}">
      <dgm:prSet/>
      <dgm:spPr/>
      <dgm:t>
        <a:bodyPr/>
        <a:lstStyle/>
        <a:p>
          <a:endParaRPr lang="sr-Cyrl-RS"/>
        </a:p>
      </dgm:t>
    </dgm:pt>
    <dgm:pt modelId="{2B6C3E52-DB9C-4C95-A94B-849BB8CFA68B}" type="parTrans" cxnId="{E3B9E5CF-4F82-4C5C-B167-A5D09271AA58}">
      <dgm:prSet/>
      <dgm:spPr/>
      <dgm:t>
        <a:bodyPr/>
        <a:lstStyle/>
        <a:p>
          <a:endParaRPr lang="sr-Cyrl-RS"/>
        </a:p>
      </dgm:t>
    </dgm:pt>
    <dgm:pt modelId="{A81F7219-C974-43C1-B523-2953AF2AA7A1}" type="pres">
      <dgm:prSet presAssocID="{ADF88891-D1B2-45BF-A27F-7BD3F8D371A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B08B9C89-1F90-446A-93E6-62F2D1EC55E4}" type="pres">
      <dgm:prSet presAssocID="{B288F817-2735-4B88-A976-CBDBB8E9F7F1}" presName="composite" presStyleCnt="0"/>
      <dgm:spPr/>
    </dgm:pt>
    <dgm:pt modelId="{29EC3CAB-E0A7-4006-851E-C41DD5D9A585}" type="pres">
      <dgm:prSet presAssocID="{B288F817-2735-4B88-A976-CBDBB8E9F7F1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9838F13-6771-43F6-9F38-30BA74E1560A}" type="pres">
      <dgm:prSet presAssocID="{B288F817-2735-4B88-A976-CBDBB8E9F7F1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FD45618-D101-49E6-B9AD-D81E8DD2E82D}" type="pres">
      <dgm:prSet presAssocID="{ADA16C2B-AA99-462A-B577-B6074B7C0444}" presName="space" presStyleCnt="0"/>
      <dgm:spPr/>
    </dgm:pt>
    <dgm:pt modelId="{612812C7-B9A7-4A2B-98D1-2892A8842BD9}" type="pres">
      <dgm:prSet presAssocID="{5D414994-1E28-4A15-833C-EEBA2E3D3215}" presName="composite" presStyleCnt="0"/>
      <dgm:spPr/>
    </dgm:pt>
    <dgm:pt modelId="{B1A995DC-44EA-42FD-BA88-75D20E6104A4}" type="pres">
      <dgm:prSet presAssocID="{5D414994-1E28-4A15-833C-EEBA2E3D321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4D749CE-D5E4-430A-B7B8-3EC607A69823}" type="pres">
      <dgm:prSet presAssocID="{5D414994-1E28-4A15-833C-EEBA2E3D3215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E3B9E5CF-4F82-4C5C-B167-A5D09271AA58}" srcId="{5D414994-1E28-4A15-833C-EEBA2E3D3215}" destId="{4C35135E-4E78-4641-96B4-828ED6CB6B7A}" srcOrd="0" destOrd="0" parTransId="{2B6C3E52-DB9C-4C95-A94B-849BB8CFA68B}" sibTransId="{2BE7A292-DD43-464D-A3C6-968DB50B2126}"/>
    <dgm:cxn modelId="{6A0F2C17-EA85-44EE-92E3-DB183AA15ADD}" type="presOf" srcId="{D0F991E6-38A6-44E9-94BA-F30E991B7587}" destId="{29838F13-6771-43F6-9F38-30BA74E1560A}" srcOrd="0" destOrd="1" presId="urn:microsoft.com/office/officeart/2005/8/layout/hList1"/>
    <dgm:cxn modelId="{D581D117-CFAA-4A3E-9937-6EEFA9D6AE85}" type="presOf" srcId="{5D414994-1E28-4A15-833C-EEBA2E3D3215}" destId="{B1A995DC-44EA-42FD-BA88-75D20E6104A4}" srcOrd="0" destOrd="0" presId="urn:microsoft.com/office/officeart/2005/8/layout/hList1"/>
    <dgm:cxn modelId="{4B348BA4-CC33-44E5-8A7F-DAB829741EFC}" type="presOf" srcId="{6CC959BC-A8BF-4003-9C27-65CE9F340DC4}" destId="{29838F13-6771-43F6-9F38-30BA74E1560A}" srcOrd="0" destOrd="3" presId="urn:microsoft.com/office/officeart/2005/8/layout/hList1"/>
    <dgm:cxn modelId="{6B042B77-67C4-4EE0-A3C3-2674E71F3642}" type="presOf" srcId="{AC1BBAB0-595B-4EF2-883A-57A2A72124FE}" destId="{29838F13-6771-43F6-9F38-30BA74E1560A}" srcOrd="0" destOrd="4" presId="urn:microsoft.com/office/officeart/2005/8/layout/hList1"/>
    <dgm:cxn modelId="{89CEDD51-54AC-4A01-8DC5-6B687DAFFFF6}" srcId="{5D414994-1E28-4A15-833C-EEBA2E3D3215}" destId="{3FC7CFFF-4529-410D-BB05-1ED71FBE233D}" srcOrd="1" destOrd="0" parTransId="{6C34B810-99B7-436A-A7EE-B4899F1922C3}" sibTransId="{9F4E75C8-778C-46FB-8515-EBC8541B59D3}"/>
    <dgm:cxn modelId="{A1E7A63F-6C40-46A8-82D8-277C9C4227B3}" type="presOf" srcId="{D7F3B650-66BE-458D-BD40-061B987FF1C9}" destId="{29838F13-6771-43F6-9F38-30BA74E1560A}" srcOrd="0" destOrd="2" presId="urn:microsoft.com/office/officeart/2005/8/layout/hList1"/>
    <dgm:cxn modelId="{506FDA81-A405-4079-AA11-BF617D1F96B2}" srcId="{B288F817-2735-4B88-A976-CBDBB8E9F7F1}" destId="{684E85E5-4AE1-41C1-B874-39D25177A2BE}" srcOrd="5" destOrd="0" parTransId="{30FE128B-ADD0-4BA7-BDB5-6C1C8D786883}" sibTransId="{3FB86E50-D2EB-400C-995D-21446735BA70}"/>
    <dgm:cxn modelId="{079F0C3C-3729-41BB-A1C0-B25538BA1C86}" srcId="{ADF88891-D1B2-45BF-A27F-7BD3F8D371A7}" destId="{5D414994-1E28-4A15-833C-EEBA2E3D3215}" srcOrd="1" destOrd="0" parTransId="{742BCB65-E2FF-4049-90EE-B63367A7371C}" sibTransId="{8E576233-7C3D-4802-B726-20095F368EEF}"/>
    <dgm:cxn modelId="{6C34CD5C-2E8B-4D52-9B68-C1A127690295}" srcId="{B288F817-2735-4B88-A976-CBDBB8E9F7F1}" destId="{D7F3B650-66BE-458D-BD40-061B987FF1C9}" srcOrd="2" destOrd="0" parTransId="{D218B85A-229B-4C2F-B9C1-25F0BE8CD3CA}" sibTransId="{D06AFFE4-D736-4048-B6D7-ADC4F70ABE42}"/>
    <dgm:cxn modelId="{1A9E235F-F025-40B0-9E17-5BCFCC527F58}" srcId="{B288F817-2735-4B88-A976-CBDBB8E9F7F1}" destId="{9F762BC0-598B-4618-8C3E-E4D4DE455078}" srcOrd="6" destOrd="0" parTransId="{07F81F13-E501-4685-98E8-021228E7D3AB}" sibTransId="{322A595D-7DE4-4737-BB95-768B0818E180}"/>
    <dgm:cxn modelId="{1ADC052E-9D38-4834-A27C-56E26C1B8A14}" type="presOf" srcId="{3FC7CFFF-4529-410D-BB05-1ED71FBE233D}" destId="{04D749CE-D5E4-430A-B7B8-3EC607A69823}" srcOrd="0" destOrd="1" presId="urn:microsoft.com/office/officeart/2005/8/layout/hList1"/>
    <dgm:cxn modelId="{C8E96B2A-AB43-47C5-9EB9-CC1D75899974}" srcId="{ADF88891-D1B2-45BF-A27F-7BD3F8D371A7}" destId="{B288F817-2735-4B88-A976-CBDBB8E9F7F1}" srcOrd="0" destOrd="0" parTransId="{60608FDD-ECF1-496C-B2D1-CB56CE2A3019}" sibTransId="{ADA16C2B-AA99-462A-B577-B6074B7C0444}"/>
    <dgm:cxn modelId="{39F1C7A8-6803-4C51-B8D0-660D7494E9D2}" type="presOf" srcId="{ADF88891-D1B2-45BF-A27F-7BD3F8D371A7}" destId="{A81F7219-C974-43C1-B523-2953AF2AA7A1}" srcOrd="0" destOrd="0" presId="urn:microsoft.com/office/officeart/2005/8/layout/hList1"/>
    <dgm:cxn modelId="{E84D051F-6118-4AA9-8CB0-A561D787C49B}" type="presOf" srcId="{3D7A4454-FDB7-47FB-8A4E-D4FAFE309E02}" destId="{29838F13-6771-43F6-9F38-30BA74E1560A}" srcOrd="0" destOrd="0" presId="urn:microsoft.com/office/officeart/2005/8/layout/hList1"/>
    <dgm:cxn modelId="{5AB93D7F-9E7A-4E90-BB3A-353DAF53EFBE}" srcId="{B288F817-2735-4B88-A976-CBDBB8E9F7F1}" destId="{6CC959BC-A8BF-4003-9C27-65CE9F340DC4}" srcOrd="3" destOrd="0" parTransId="{113BCB41-087B-42BC-8912-1CB3F7D281BD}" sibTransId="{8A184691-0CA1-4FCA-BBB1-A77C52C7B283}"/>
    <dgm:cxn modelId="{EEB9D7A0-172C-4731-AD8B-2A37F555B7AA}" srcId="{B288F817-2735-4B88-A976-CBDBB8E9F7F1}" destId="{D0F991E6-38A6-44E9-94BA-F30E991B7587}" srcOrd="1" destOrd="0" parTransId="{3A9B8E90-52FA-4B06-B7F3-7548F9DEDB55}" sibTransId="{693E3ECA-19F5-47EB-978B-7699C20F769B}"/>
    <dgm:cxn modelId="{214CABD1-B8D1-472B-9FCC-4A325EC4C710}" type="presOf" srcId="{4C35135E-4E78-4641-96B4-828ED6CB6B7A}" destId="{04D749CE-D5E4-430A-B7B8-3EC607A69823}" srcOrd="0" destOrd="0" presId="urn:microsoft.com/office/officeart/2005/8/layout/hList1"/>
    <dgm:cxn modelId="{E8B0788A-83E7-4E2C-B091-E1A838D29679}" type="presOf" srcId="{684E85E5-4AE1-41C1-B874-39D25177A2BE}" destId="{29838F13-6771-43F6-9F38-30BA74E1560A}" srcOrd="0" destOrd="5" presId="urn:microsoft.com/office/officeart/2005/8/layout/hList1"/>
    <dgm:cxn modelId="{9FAE8CCC-0336-452B-BD94-7486A9100502}" type="presOf" srcId="{9F762BC0-598B-4618-8C3E-E4D4DE455078}" destId="{29838F13-6771-43F6-9F38-30BA74E1560A}" srcOrd="0" destOrd="6" presId="urn:microsoft.com/office/officeart/2005/8/layout/hList1"/>
    <dgm:cxn modelId="{B9986071-08CA-478D-B313-8428A1B8BED0}" srcId="{B288F817-2735-4B88-A976-CBDBB8E9F7F1}" destId="{3D7A4454-FDB7-47FB-8A4E-D4FAFE309E02}" srcOrd="0" destOrd="0" parTransId="{28A8C259-7B22-4192-B821-C7F6FBB0A53C}" sibTransId="{BABA796D-8EFF-4DBC-9DC4-1D0AFA21AA38}"/>
    <dgm:cxn modelId="{757F1DE2-5317-4782-90C8-A4010BDF6F04}" type="presOf" srcId="{B288F817-2735-4B88-A976-CBDBB8E9F7F1}" destId="{29EC3CAB-E0A7-4006-851E-C41DD5D9A585}" srcOrd="0" destOrd="0" presId="urn:microsoft.com/office/officeart/2005/8/layout/hList1"/>
    <dgm:cxn modelId="{EEA2AA85-EC03-4A3D-B029-0FF5D1A1931A}" srcId="{B288F817-2735-4B88-A976-CBDBB8E9F7F1}" destId="{AC1BBAB0-595B-4EF2-883A-57A2A72124FE}" srcOrd="4" destOrd="0" parTransId="{BDD0C45E-8D65-4D3B-998C-24C3169930EE}" sibTransId="{20973338-5D15-41F0-8299-1CF8A0D2455F}"/>
    <dgm:cxn modelId="{059D20A4-14D5-436C-B9CD-D4DEA843EC89}" type="presParOf" srcId="{A81F7219-C974-43C1-B523-2953AF2AA7A1}" destId="{B08B9C89-1F90-446A-93E6-62F2D1EC55E4}" srcOrd="0" destOrd="0" presId="urn:microsoft.com/office/officeart/2005/8/layout/hList1"/>
    <dgm:cxn modelId="{A0C2758A-807D-4879-853D-D144209758E3}" type="presParOf" srcId="{B08B9C89-1F90-446A-93E6-62F2D1EC55E4}" destId="{29EC3CAB-E0A7-4006-851E-C41DD5D9A585}" srcOrd="0" destOrd="0" presId="urn:microsoft.com/office/officeart/2005/8/layout/hList1"/>
    <dgm:cxn modelId="{2FDFA50D-BDC0-498A-9914-FE0E64BEA3EB}" type="presParOf" srcId="{B08B9C89-1F90-446A-93E6-62F2D1EC55E4}" destId="{29838F13-6771-43F6-9F38-30BA74E1560A}" srcOrd="1" destOrd="0" presId="urn:microsoft.com/office/officeart/2005/8/layout/hList1"/>
    <dgm:cxn modelId="{4B354C28-2F83-4FD1-ADA4-CCC320F901E0}" type="presParOf" srcId="{A81F7219-C974-43C1-B523-2953AF2AA7A1}" destId="{2FD45618-D101-49E6-B9AD-D81E8DD2E82D}" srcOrd="1" destOrd="0" presId="urn:microsoft.com/office/officeart/2005/8/layout/hList1"/>
    <dgm:cxn modelId="{64034858-1E23-424A-BDDC-F43CEC18D1C4}" type="presParOf" srcId="{A81F7219-C974-43C1-B523-2953AF2AA7A1}" destId="{612812C7-B9A7-4A2B-98D1-2892A8842BD9}" srcOrd="2" destOrd="0" presId="urn:microsoft.com/office/officeart/2005/8/layout/hList1"/>
    <dgm:cxn modelId="{33749285-46D5-4F97-99FF-0C468603B5C8}" type="presParOf" srcId="{612812C7-B9A7-4A2B-98D1-2892A8842BD9}" destId="{B1A995DC-44EA-42FD-BA88-75D20E6104A4}" srcOrd="0" destOrd="0" presId="urn:microsoft.com/office/officeart/2005/8/layout/hList1"/>
    <dgm:cxn modelId="{3715D1AF-6A81-45BA-80D5-4C83BE0D6568}" type="presParOf" srcId="{612812C7-B9A7-4A2B-98D1-2892A8842BD9}" destId="{04D749CE-D5E4-430A-B7B8-3EC607A6982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D95D229-0928-4FE0-8A93-EDBDEF615E9D}" type="doc">
      <dgm:prSet loTypeId="urn:microsoft.com/office/officeart/2005/8/layout/hList9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5E5E1618-D241-4C4D-9014-5057959656D3}">
      <dgm:prSet phldrT="[Text]"/>
      <dgm:spPr/>
      <dgm:t>
        <a:bodyPr/>
        <a:lstStyle/>
        <a:p>
          <a:r>
            <a:rPr lang="sr-Cyrl-RS" dirty="0" smtClean="0"/>
            <a:t>Обавештајци - дипломате</a:t>
          </a:r>
          <a:endParaRPr lang="sr-Cyrl-RS" dirty="0"/>
        </a:p>
      </dgm:t>
    </dgm:pt>
    <dgm:pt modelId="{A31B3DAA-BF7C-432E-AA46-244179860561}" type="parTrans" cxnId="{27A5D742-B222-4B78-961E-2D2F01FC9A84}">
      <dgm:prSet/>
      <dgm:spPr/>
      <dgm:t>
        <a:bodyPr/>
        <a:lstStyle/>
        <a:p>
          <a:endParaRPr lang="sr-Cyrl-RS"/>
        </a:p>
      </dgm:t>
    </dgm:pt>
    <dgm:pt modelId="{A169C5B5-1E0D-4CA5-BE32-5B634F79B29A}" type="sibTrans" cxnId="{27A5D742-B222-4B78-961E-2D2F01FC9A84}">
      <dgm:prSet/>
      <dgm:spPr/>
      <dgm:t>
        <a:bodyPr/>
        <a:lstStyle/>
        <a:p>
          <a:endParaRPr lang="sr-Cyrl-RS"/>
        </a:p>
      </dgm:t>
    </dgm:pt>
    <dgm:pt modelId="{C347BFC3-912D-4330-9738-0B95124C41B8}">
      <dgm:prSet phldrT="[Text]"/>
      <dgm:spPr/>
      <dgm:t>
        <a:bodyPr/>
        <a:lstStyle/>
        <a:p>
          <a:r>
            <a:rPr lang="sr-Cyrl-RS" dirty="0" smtClean="0"/>
            <a:t>Имају дипломатски статус</a:t>
          </a:r>
          <a:endParaRPr lang="sr-Cyrl-RS" dirty="0"/>
        </a:p>
      </dgm:t>
    </dgm:pt>
    <dgm:pt modelId="{EB8AA553-A87E-4701-9B96-CDF9D0139785}" type="parTrans" cxnId="{CCD7C253-7133-442C-8801-6DC6F51E63DA}">
      <dgm:prSet/>
      <dgm:spPr/>
      <dgm:t>
        <a:bodyPr/>
        <a:lstStyle/>
        <a:p>
          <a:endParaRPr lang="sr-Cyrl-RS"/>
        </a:p>
      </dgm:t>
    </dgm:pt>
    <dgm:pt modelId="{4709510A-8730-4AF9-A0A9-66CDDBE5D7F5}" type="sibTrans" cxnId="{CCD7C253-7133-442C-8801-6DC6F51E63DA}">
      <dgm:prSet/>
      <dgm:spPr/>
      <dgm:t>
        <a:bodyPr/>
        <a:lstStyle/>
        <a:p>
          <a:endParaRPr lang="sr-Cyrl-RS"/>
        </a:p>
      </dgm:t>
    </dgm:pt>
    <dgm:pt modelId="{4F2BF6C4-7776-4D00-BC9A-18128B47D3B6}">
      <dgm:prSet phldrT="[Text]"/>
      <dgm:spPr/>
      <dgm:t>
        <a:bodyPr/>
        <a:lstStyle/>
        <a:p>
          <a:r>
            <a:rPr lang="sr-Cyrl-RS" dirty="0" smtClean="0"/>
            <a:t>Каријерно се баве обавештајном делатношћу </a:t>
          </a:r>
          <a:endParaRPr lang="sr-Cyrl-RS" dirty="0"/>
        </a:p>
      </dgm:t>
    </dgm:pt>
    <dgm:pt modelId="{D44278BA-9912-48C4-98A5-5BBC0C46845D}" type="parTrans" cxnId="{AEA9C294-E95F-48FE-AA2F-099A122D5450}">
      <dgm:prSet/>
      <dgm:spPr/>
      <dgm:t>
        <a:bodyPr/>
        <a:lstStyle/>
        <a:p>
          <a:endParaRPr lang="sr-Cyrl-RS"/>
        </a:p>
      </dgm:t>
    </dgm:pt>
    <dgm:pt modelId="{C2DC91A4-C7B2-4B29-AC0C-05D4A4C0A023}" type="sibTrans" cxnId="{AEA9C294-E95F-48FE-AA2F-099A122D5450}">
      <dgm:prSet/>
      <dgm:spPr/>
      <dgm:t>
        <a:bodyPr/>
        <a:lstStyle/>
        <a:p>
          <a:endParaRPr lang="sr-Cyrl-RS"/>
        </a:p>
      </dgm:t>
    </dgm:pt>
    <dgm:pt modelId="{1CC08D43-2D36-432D-99A2-90DDD209004C}">
      <dgm:prSet phldrT="[Text]"/>
      <dgm:spPr/>
      <dgm:t>
        <a:bodyPr/>
        <a:lstStyle/>
        <a:p>
          <a:r>
            <a:rPr lang="sr-Cyrl-RS" dirty="0" smtClean="0"/>
            <a:t>Дипломате - обавештајци</a:t>
          </a:r>
          <a:endParaRPr lang="sr-Cyrl-RS" dirty="0"/>
        </a:p>
      </dgm:t>
    </dgm:pt>
    <dgm:pt modelId="{EA285733-2F6F-49A0-ACC2-EEF68E2CDD07}" type="parTrans" cxnId="{A713F33A-1BAC-46F5-B3A0-9BE45BC5F14F}">
      <dgm:prSet/>
      <dgm:spPr/>
      <dgm:t>
        <a:bodyPr/>
        <a:lstStyle/>
        <a:p>
          <a:endParaRPr lang="sr-Cyrl-RS"/>
        </a:p>
      </dgm:t>
    </dgm:pt>
    <dgm:pt modelId="{2AD01B44-149C-4B8D-AC24-0B459AC5F977}" type="sibTrans" cxnId="{A713F33A-1BAC-46F5-B3A0-9BE45BC5F14F}">
      <dgm:prSet/>
      <dgm:spPr/>
      <dgm:t>
        <a:bodyPr/>
        <a:lstStyle/>
        <a:p>
          <a:endParaRPr lang="sr-Cyrl-RS"/>
        </a:p>
      </dgm:t>
    </dgm:pt>
    <dgm:pt modelId="{A4935B09-7CE6-4CAC-8EBB-9DF3CCC54FF4}">
      <dgm:prSet phldrT="[Text]"/>
      <dgm:spPr/>
      <dgm:t>
        <a:bodyPr/>
        <a:lstStyle/>
        <a:p>
          <a:r>
            <a:rPr lang="sr-Cyrl-RS" dirty="0" smtClean="0"/>
            <a:t>Имају дипломатски статус</a:t>
          </a:r>
        </a:p>
      </dgm:t>
    </dgm:pt>
    <dgm:pt modelId="{C1A6549B-12C2-4E3C-9281-CC7539D93C8B}" type="parTrans" cxnId="{6977C974-C07D-461A-BDC7-FB6C8DA63CDE}">
      <dgm:prSet/>
      <dgm:spPr/>
      <dgm:t>
        <a:bodyPr/>
        <a:lstStyle/>
        <a:p>
          <a:endParaRPr lang="sr-Cyrl-RS"/>
        </a:p>
      </dgm:t>
    </dgm:pt>
    <dgm:pt modelId="{5D04BDD0-1506-468E-B478-7A831CB5F16D}" type="sibTrans" cxnId="{6977C974-C07D-461A-BDC7-FB6C8DA63CDE}">
      <dgm:prSet/>
      <dgm:spPr/>
      <dgm:t>
        <a:bodyPr/>
        <a:lstStyle/>
        <a:p>
          <a:endParaRPr lang="sr-Cyrl-RS"/>
        </a:p>
      </dgm:t>
    </dgm:pt>
    <dgm:pt modelId="{F0363554-BDA0-4952-AF8C-4BE220FD839F}">
      <dgm:prSet phldrT="[Text]"/>
      <dgm:spPr/>
      <dgm:t>
        <a:bodyPr/>
        <a:lstStyle/>
        <a:p>
          <a:r>
            <a:rPr lang="sr-Cyrl-RS" dirty="0" smtClean="0"/>
            <a:t>Каријерно се баве дипломатијом</a:t>
          </a:r>
          <a:endParaRPr lang="sr-Cyrl-RS" dirty="0"/>
        </a:p>
      </dgm:t>
    </dgm:pt>
    <dgm:pt modelId="{4E67AC3F-22B3-466F-9311-FB6992E1C804}" type="parTrans" cxnId="{EF40D987-96AD-4FB5-88FE-DEBC32E409C8}">
      <dgm:prSet/>
      <dgm:spPr/>
      <dgm:t>
        <a:bodyPr/>
        <a:lstStyle/>
        <a:p>
          <a:endParaRPr lang="sr-Cyrl-RS"/>
        </a:p>
      </dgm:t>
    </dgm:pt>
    <dgm:pt modelId="{D19BB714-43C7-4C06-87CC-A8E56A56B3D1}" type="sibTrans" cxnId="{EF40D987-96AD-4FB5-88FE-DEBC32E409C8}">
      <dgm:prSet/>
      <dgm:spPr/>
      <dgm:t>
        <a:bodyPr/>
        <a:lstStyle/>
        <a:p>
          <a:endParaRPr lang="sr-Cyrl-RS"/>
        </a:p>
      </dgm:t>
    </dgm:pt>
    <dgm:pt modelId="{5DC55355-98A2-46EF-BF8E-E9B2050B2C1F}">
      <dgm:prSet phldrT="[Text]"/>
      <dgm:spPr/>
      <dgm:t>
        <a:bodyPr/>
        <a:lstStyle/>
        <a:p>
          <a:r>
            <a:rPr lang="sr-Cyrl-RS" dirty="0" smtClean="0"/>
            <a:t>Углавном се ангажују за </a:t>
          </a:r>
          <a:r>
            <a:rPr lang="sr-Latn-RS" i="1" dirty="0" smtClean="0"/>
            <a:t>ad hoc</a:t>
          </a:r>
          <a:r>
            <a:rPr lang="sr-Latn-RS" dirty="0" smtClean="0"/>
            <a:t> </a:t>
          </a:r>
          <a:r>
            <a:rPr lang="sr-Cyrl-RS" dirty="0" smtClean="0"/>
            <a:t>обавештајне подухвате сложене природе</a:t>
          </a:r>
          <a:endParaRPr lang="sr-Cyrl-RS" dirty="0"/>
        </a:p>
      </dgm:t>
    </dgm:pt>
    <dgm:pt modelId="{F94A708C-B669-437B-A4E6-C228552573FF}" type="parTrans" cxnId="{984CF7CF-7ED1-44A5-9C7D-4B141A2DBF39}">
      <dgm:prSet/>
      <dgm:spPr/>
      <dgm:t>
        <a:bodyPr/>
        <a:lstStyle/>
        <a:p>
          <a:endParaRPr lang="sr-Cyrl-RS"/>
        </a:p>
      </dgm:t>
    </dgm:pt>
    <dgm:pt modelId="{853C8941-3C62-4C54-9E5C-12AB4358812D}" type="sibTrans" cxnId="{984CF7CF-7ED1-44A5-9C7D-4B141A2DBF39}">
      <dgm:prSet/>
      <dgm:spPr/>
      <dgm:t>
        <a:bodyPr/>
        <a:lstStyle/>
        <a:p>
          <a:endParaRPr lang="sr-Cyrl-RS"/>
        </a:p>
      </dgm:t>
    </dgm:pt>
    <dgm:pt modelId="{6CC4A3AF-36BB-404C-BE2A-0BAE3539CB6B}">
      <dgm:prSet phldrT="[Text]"/>
      <dgm:spPr/>
      <dgm:t>
        <a:bodyPr/>
        <a:lstStyle/>
        <a:p>
          <a:r>
            <a:rPr lang="sr-Cyrl-RS" dirty="0" smtClean="0"/>
            <a:t>Прошли су специјализовану обавештајну обуку </a:t>
          </a:r>
          <a:endParaRPr lang="sr-Cyrl-RS" dirty="0"/>
        </a:p>
      </dgm:t>
    </dgm:pt>
    <dgm:pt modelId="{F1CAEAE0-AD28-4D3F-96E7-DE4291C16FDF}" type="parTrans" cxnId="{A312BF6A-C8E0-41F2-9B4F-2C21803A9DC5}">
      <dgm:prSet/>
      <dgm:spPr/>
      <dgm:t>
        <a:bodyPr/>
        <a:lstStyle/>
        <a:p>
          <a:endParaRPr lang="sr-Cyrl-RS"/>
        </a:p>
      </dgm:t>
    </dgm:pt>
    <dgm:pt modelId="{93596B91-F68A-4AB8-B626-8F30AED9E75E}" type="sibTrans" cxnId="{A312BF6A-C8E0-41F2-9B4F-2C21803A9DC5}">
      <dgm:prSet/>
      <dgm:spPr/>
      <dgm:t>
        <a:bodyPr/>
        <a:lstStyle/>
        <a:p>
          <a:endParaRPr lang="sr-Cyrl-RS"/>
        </a:p>
      </dgm:t>
    </dgm:pt>
    <dgm:pt modelId="{4B7D55DA-C124-4216-ABEE-B4E0CCFD7DBC}" type="pres">
      <dgm:prSet presAssocID="{ED95D229-0928-4FE0-8A93-EDBDEF615E9D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36754BA1-739B-4ADF-BDBE-2654F4C55B4C}" type="pres">
      <dgm:prSet presAssocID="{5E5E1618-D241-4C4D-9014-5057959656D3}" presName="posSpace" presStyleCnt="0"/>
      <dgm:spPr/>
    </dgm:pt>
    <dgm:pt modelId="{5CCA7DC9-7440-45E8-9E7B-B873241BD3C6}" type="pres">
      <dgm:prSet presAssocID="{5E5E1618-D241-4C4D-9014-5057959656D3}" presName="vertFlow" presStyleCnt="0"/>
      <dgm:spPr/>
    </dgm:pt>
    <dgm:pt modelId="{34A6CF17-25C4-451A-A08D-BB939E0B76E7}" type="pres">
      <dgm:prSet presAssocID="{5E5E1618-D241-4C4D-9014-5057959656D3}" presName="topSpace" presStyleCnt="0"/>
      <dgm:spPr/>
    </dgm:pt>
    <dgm:pt modelId="{888FB749-5FEC-4188-BD64-277C70B9A76E}" type="pres">
      <dgm:prSet presAssocID="{5E5E1618-D241-4C4D-9014-5057959656D3}" presName="firstComp" presStyleCnt="0"/>
      <dgm:spPr/>
    </dgm:pt>
    <dgm:pt modelId="{77E7274B-1D53-41B9-92C5-9A67D4EE6264}" type="pres">
      <dgm:prSet presAssocID="{5E5E1618-D241-4C4D-9014-5057959656D3}" presName="firstChild" presStyleLbl="bgAccFollowNode1" presStyleIdx="0" presStyleCnt="6"/>
      <dgm:spPr/>
      <dgm:t>
        <a:bodyPr/>
        <a:lstStyle/>
        <a:p>
          <a:endParaRPr lang="sr-Cyrl-RS"/>
        </a:p>
      </dgm:t>
    </dgm:pt>
    <dgm:pt modelId="{0D91B7AE-D59B-4CD1-9DDD-DA72C1969B63}" type="pres">
      <dgm:prSet presAssocID="{5E5E1618-D241-4C4D-9014-5057959656D3}" presName="firstChildTx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23AAC46-43CC-4014-9249-79425588D6AA}" type="pres">
      <dgm:prSet presAssocID="{4F2BF6C4-7776-4D00-BC9A-18128B47D3B6}" presName="comp" presStyleCnt="0"/>
      <dgm:spPr/>
    </dgm:pt>
    <dgm:pt modelId="{AFE52EEB-9A8C-45E9-8240-95431F2B392B}" type="pres">
      <dgm:prSet presAssocID="{4F2BF6C4-7776-4D00-BC9A-18128B47D3B6}" presName="child" presStyleLbl="bgAccFollowNode1" presStyleIdx="1" presStyleCnt="6"/>
      <dgm:spPr/>
      <dgm:t>
        <a:bodyPr/>
        <a:lstStyle/>
        <a:p>
          <a:endParaRPr lang="sr-Cyrl-RS"/>
        </a:p>
      </dgm:t>
    </dgm:pt>
    <dgm:pt modelId="{4205B1B1-A742-4295-A7CE-1900BCAF643F}" type="pres">
      <dgm:prSet presAssocID="{4F2BF6C4-7776-4D00-BC9A-18128B47D3B6}" presName="childTx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92665EA-A374-4415-B574-D3BAC6D5EB03}" type="pres">
      <dgm:prSet presAssocID="{5DC55355-98A2-46EF-BF8E-E9B2050B2C1F}" presName="comp" presStyleCnt="0"/>
      <dgm:spPr/>
    </dgm:pt>
    <dgm:pt modelId="{36297A36-7EFC-4B02-BF64-324F29BEFFE0}" type="pres">
      <dgm:prSet presAssocID="{5DC55355-98A2-46EF-BF8E-E9B2050B2C1F}" presName="child" presStyleLbl="bgAccFollowNode1" presStyleIdx="2" presStyleCnt="6"/>
      <dgm:spPr/>
      <dgm:t>
        <a:bodyPr/>
        <a:lstStyle/>
        <a:p>
          <a:endParaRPr lang="sr-Cyrl-RS"/>
        </a:p>
      </dgm:t>
    </dgm:pt>
    <dgm:pt modelId="{ABECE3CE-464B-4388-A7D7-CEEEA24FDA2C}" type="pres">
      <dgm:prSet presAssocID="{5DC55355-98A2-46EF-BF8E-E9B2050B2C1F}" presName="childTx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628E06D-CB61-47A3-8E42-6C56911E92C3}" type="pres">
      <dgm:prSet presAssocID="{5E5E1618-D241-4C4D-9014-5057959656D3}" presName="negSpace" presStyleCnt="0"/>
      <dgm:spPr/>
    </dgm:pt>
    <dgm:pt modelId="{BE10AC7C-AFE3-4809-B5C2-11CC4B53DE5E}" type="pres">
      <dgm:prSet presAssocID="{5E5E1618-D241-4C4D-9014-5057959656D3}" presName="circle" presStyleLbl="node1" presStyleIdx="0" presStyleCnt="2"/>
      <dgm:spPr/>
      <dgm:t>
        <a:bodyPr/>
        <a:lstStyle/>
        <a:p>
          <a:endParaRPr lang="sr-Cyrl-RS"/>
        </a:p>
      </dgm:t>
    </dgm:pt>
    <dgm:pt modelId="{C974399E-C18F-475B-A401-2BA0B2109A9D}" type="pres">
      <dgm:prSet presAssocID="{A169C5B5-1E0D-4CA5-BE32-5B634F79B29A}" presName="transSpace" presStyleCnt="0"/>
      <dgm:spPr/>
    </dgm:pt>
    <dgm:pt modelId="{AD90BCA4-7F0A-4C4A-A303-15C079415B4A}" type="pres">
      <dgm:prSet presAssocID="{1CC08D43-2D36-432D-99A2-90DDD209004C}" presName="posSpace" presStyleCnt="0"/>
      <dgm:spPr/>
    </dgm:pt>
    <dgm:pt modelId="{4B6F5EAD-A1E2-4AFD-8DC9-AB6570279AF9}" type="pres">
      <dgm:prSet presAssocID="{1CC08D43-2D36-432D-99A2-90DDD209004C}" presName="vertFlow" presStyleCnt="0"/>
      <dgm:spPr/>
    </dgm:pt>
    <dgm:pt modelId="{C012972B-4D4E-41A7-8136-B777342B5FF4}" type="pres">
      <dgm:prSet presAssocID="{1CC08D43-2D36-432D-99A2-90DDD209004C}" presName="topSpace" presStyleCnt="0"/>
      <dgm:spPr/>
    </dgm:pt>
    <dgm:pt modelId="{E6BE1D77-6460-4354-BC4E-61C51AADFBFD}" type="pres">
      <dgm:prSet presAssocID="{1CC08D43-2D36-432D-99A2-90DDD209004C}" presName="firstComp" presStyleCnt="0"/>
      <dgm:spPr/>
    </dgm:pt>
    <dgm:pt modelId="{E2C8C25E-EAB1-4315-9177-56991D166392}" type="pres">
      <dgm:prSet presAssocID="{1CC08D43-2D36-432D-99A2-90DDD209004C}" presName="firstChild" presStyleLbl="bgAccFollowNode1" presStyleIdx="3" presStyleCnt="6"/>
      <dgm:spPr/>
      <dgm:t>
        <a:bodyPr/>
        <a:lstStyle/>
        <a:p>
          <a:endParaRPr lang="sr-Cyrl-RS"/>
        </a:p>
      </dgm:t>
    </dgm:pt>
    <dgm:pt modelId="{9159E2A6-FF65-4813-BCE0-75CE5D1EBFD5}" type="pres">
      <dgm:prSet presAssocID="{1CC08D43-2D36-432D-99A2-90DDD209004C}" presName="firstChildTx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A9E7EAB-BF66-43E1-91CC-DEA1370BC9D9}" type="pres">
      <dgm:prSet presAssocID="{F0363554-BDA0-4952-AF8C-4BE220FD839F}" presName="comp" presStyleCnt="0"/>
      <dgm:spPr/>
    </dgm:pt>
    <dgm:pt modelId="{D35E8D69-B19E-443D-A33A-C23820A39A61}" type="pres">
      <dgm:prSet presAssocID="{F0363554-BDA0-4952-AF8C-4BE220FD839F}" presName="child" presStyleLbl="bgAccFollowNode1" presStyleIdx="4" presStyleCnt="6"/>
      <dgm:spPr/>
      <dgm:t>
        <a:bodyPr/>
        <a:lstStyle/>
        <a:p>
          <a:endParaRPr lang="sr-Cyrl-RS"/>
        </a:p>
      </dgm:t>
    </dgm:pt>
    <dgm:pt modelId="{35F06753-E6E5-497E-8E5A-AE64B4162E9C}" type="pres">
      <dgm:prSet presAssocID="{F0363554-BDA0-4952-AF8C-4BE220FD839F}" presName="childTx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2BABB85-9806-4211-95C3-139E75FE167F}" type="pres">
      <dgm:prSet presAssocID="{6CC4A3AF-36BB-404C-BE2A-0BAE3539CB6B}" presName="comp" presStyleCnt="0"/>
      <dgm:spPr/>
    </dgm:pt>
    <dgm:pt modelId="{B941DBEC-48D1-4EA7-AC3F-EA2ECBF34E98}" type="pres">
      <dgm:prSet presAssocID="{6CC4A3AF-36BB-404C-BE2A-0BAE3539CB6B}" presName="child" presStyleLbl="bgAccFollowNode1" presStyleIdx="5" presStyleCnt="6"/>
      <dgm:spPr/>
      <dgm:t>
        <a:bodyPr/>
        <a:lstStyle/>
        <a:p>
          <a:endParaRPr lang="sr-Cyrl-RS"/>
        </a:p>
      </dgm:t>
    </dgm:pt>
    <dgm:pt modelId="{96E4B0D0-9CD0-4EA6-8085-EACC5CB75609}" type="pres">
      <dgm:prSet presAssocID="{6CC4A3AF-36BB-404C-BE2A-0BAE3539CB6B}" presName="childTx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5918C81-6DD6-47FF-A432-A3C6DE5742D3}" type="pres">
      <dgm:prSet presAssocID="{1CC08D43-2D36-432D-99A2-90DDD209004C}" presName="negSpace" presStyleCnt="0"/>
      <dgm:spPr/>
    </dgm:pt>
    <dgm:pt modelId="{5F0227C6-F66C-4F83-A98F-41810D58C23F}" type="pres">
      <dgm:prSet presAssocID="{1CC08D43-2D36-432D-99A2-90DDD209004C}" presName="circle" presStyleLbl="node1" presStyleIdx="1" presStyleCnt="2"/>
      <dgm:spPr/>
      <dgm:t>
        <a:bodyPr/>
        <a:lstStyle/>
        <a:p>
          <a:endParaRPr lang="sr-Cyrl-RS"/>
        </a:p>
      </dgm:t>
    </dgm:pt>
  </dgm:ptLst>
  <dgm:cxnLst>
    <dgm:cxn modelId="{13731D93-3DC0-494D-93E6-98639338FAAF}" type="presOf" srcId="{5DC55355-98A2-46EF-BF8E-E9B2050B2C1F}" destId="{ABECE3CE-464B-4388-A7D7-CEEEA24FDA2C}" srcOrd="1" destOrd="0" presId="urn:microsoft.com/office/officeart/2005/8/layout/hList9"/>
    <dgm:cxn modelId="{A312BF6A-C8E0-41F2-9B4F-2C21803A9DC5}" srcId="{1CC08D43-2D36-432D-99A2-90DDD209004C}" destId="{6CC4A3AF-36BB-404C-BE2A-0BAE3539CB6B}" srcOrd="2" destOrd="0" parTransId="{F1CAEAE0-AD28-4D3F-96E7-DE4291C16FDF}" sibTransId="{93596B91-F68A-4AB8-B626-8F30AED9E75E}"/>
    <dgm:cxn modelId="{F51F453F-CE0C-4EFD-8346-96914BD59F61}" type="presOf" srcId="{5E5E1618-D241-4C4D-9014-5057959656D3}" destId="{BE10AC7C-AFE3-4809-B5C2-11CC4B53DE5E}" srcOrd="0" destOrd="0" presId="urn:microsoft.com/office/officeart/2005/8/layout/hList9"/>
    <dgm:cxn modelId="{3528D247-C487-4C17-812E-78358F12FCBC}" type="presOf" srcId="{5DC55355-98A2-46EF-BF8E-E9B2050B2C1F}" destId="{36297A36-7EFC-4B02-BF64-324F29BEFFE0}" srcOrd="0" destOrd="0" presId="urn:microsoft.com/office/officeart/2005/8/layout/hList9"/>
    <dgm:cxn modelId="{6977C974-C07D-461A-BDC7-FB6C8DA63CDE}" srcId="{1CC08D43-2D36-432D-99A2-90DDD209004C}" destId="{A4935B09-7CE6-4CAC-8EBB-9DF3CCC54FF4}" srcOrd="0" destOrd="0" parTransId="{C1A6549B-12C2-4E3C-9281-CC7539D93C8B}" sibTransId="{5D04BDD0-1506-468E-B478-7A831CB5F16D}"/>
    <dgm:cxn modelId="{A713F33A-1BAC-46F5-B3A0-9BE45BC5F14F}" srcId="{ED95D229-0928-4FE0-8A93-EDBDEF615E9D}" destId="{1CC08D43-2D36-432D-99A2-90DDD209004C}" srcOrd="1" destOrd="0" parTransId="{EA285733-2F6F-49A0-ACC2-EEF68E2CDD07}" sibTransId="{2AD01B44-149C-4B8D-AC24-0B459AC5F977}"/>
    <dgm:cxn modelId="{6D3E9C95-A1C0-466A-B0B4-97B04FD1F366}" type="presOf" srcId="{4F2BF6C4-7776-4D00-BC9A-18128B47D3B6}" destId="{4205B1B1-A742-4295-A7CE-1900BCAF643F}" srcOrd="1" destOrd="0" presId="urn:microsoft.com/office/officeart/2005/8/layout/hList9"/>
    <dgm:cxn modelId="{566832A5-26BD-4A39-9C9D-DD77BA46AE4A}" type="presOf" srcId="{A4935B09-7CE6-4CAC-8EBB-9DF3CCC54FF4}" destId="{9159E2A6-FF65-4813-BCE0-75CE5D1EBFD5}" srcOrd="1" destOrd="0" presId="urn:microsoft.com/office/officeart/2005/8/layout/hList9"/>
    <dgm:cxn modelId="{EF40D987-96AD-4FB5-88FE-DEBC32E409C8}" srcId="{1CC08D43-2D36-432D-99A2-90DDD209004C}" destId="{F0363554-BDA0-4952-AF8C-4BE220FD839F}" srcOrd="1" destOrd="0" parTransId="{4E67AC3F-22B3-466F-9311-FB6992E1C804}" sibTransId="{D19BB714-43C7-4C06-87CC-A8E56A56B3D1}"/>
    <dgm:cxn modelId="{7CC449FF-9F26-45D0-8CCE-682918420120}" type="presOf" srcId="{1CC08D43-2D36-432D-99A2-90DDD209004C}" destId="{5F0227C6-F66C-4F83-A98F-41810D58C23F}" srcOrd="0" destOrd="0" presId="urn:microsoft.com/office/officeart/2005/8/layout/hList9"/>
    <dgm:cxn modelId="{CCD7C253-7133-442C-8801-6DC6F51E63DA}" srcId="{5E5E1618-D241-4C4D-9014-5057959656D3}" destId="{C347BFC3-912D-4330-9738-0B95124C41B8}" srcOrd="0" destOrd="0" parTransId="{EB8AA553-A87E-4701-9B96-CDF9D0139785}" sibTransId="{4709510A-8730-4AF9-A0A9-66CDDBE5D7F5}"/>
    <dgm:cxn modelId="{27CFE8A9-C0DD-4105-9841-FA46837E03D3}" type="presOf" srcId="{A4935B09-7CE6-4CAC-8EBB-9DF3CCC54FF4}" destId="{E2C8C25E-EAB1-4315-9177-56991D166392}" srcOrd="0" destOrd="0" presId="urn:microsoft.com/office/officeart/2005/8/layout/hList9"/>
    <dgm:cxn modelId="{0D8A9BE1-91CE-4E91-B0D0-359651F47CD5}" type="presOf" srcId="{C347BFC3-912D-4330-9738-0B95124C41B8}" destId="{0D91B7AE-D59B-4CD1-9DDD-DA72C1969B63}" srcOrd="1" destOrd="0" presId="urn:microsoft.com/office/officeart/2005/8/layout/hList9"/>
    <dgm:cxn modelId="{00ECCA18-2627-4381-809B-ED767EC40941}" type="presOf" srcId="{ED95D229-0928-4FE0-8A93-EDBDEF615E9D}" destId="{4B7D55DA-C124-4216-ABEE-B4E0CCFD7DBC}" srcOrd="0" destOrd="0" presId="urn:microsoft.com/office/officeart/2005/8/layout/hList9"/>
    <dgm:cxn modelId="{59EB86CB-6A7B-4786-87BC-012042C8DC49}" type="presOf" srcId="{C347BFC3-912D-4330-9738-0B95124C41B8}" destId="{77E7274B-1D53-41B9-92C5-9A67D4EE6264}" srcOrd="0" destOrd="0" presId="urn:microsoft.com/office/officeart/2005/8/layout/hList9"/>
    <dgm:cxn modelId="{6FF90872-3DA1-4EB6-8DCB-603E521B23D0}" type="presOf" srcId="{6CC4A3AF-36BB-404C-BE2A-0BAE3539CB6B}" destId="{96E4B0D0-9CD0-4EA6-8085-EACC5CB75609}" srcOrd="1" destOrd="0" presId="urn:microsoft.com/office/officeart/2005/8/layout/hList9"/>
    <dgm:cxn modelId="{388248D0-CDCE-4D86-B797-ABE8D075FC2A}" type="presOf" srcId="{4F2BF6C4-7776-4D00-BC9A-18128B47D3B6}" destId="{AFE52EEB-9A8C-45E9-8240-95431F2B392B}" srcOrd="0" destOrd="0" presId="urn:microsoft.com/office/officeart/2005/8/layout/hList9"/>
    <dgm:cxn modelId="{4BDFEFAA-7CF1-4AE1-BBD9-3E8A9D329A6A}" type="presOf" srcId="{6CC4A3AF-36BB-404C-BE2A-0BAE3539CB6B}" destId="{B941DBEC-48D1-4EA7-AC3F-EA2ECBF34E98}" srcOrd="0" destOrd="0" presId="urn:microsoft.com/office/officeart/2005/8/layout/hList9"/>
    <dgm:cxn modelId="{AEA9C294-E95F-48FE-AA2F-099A122D5450}" srcId="{5E5E1618-D241-4C4D-9014-5057959656D3}" destId="{4F2BF6C4-7776-4D00-BC9A-18128B47D3B6}" srcOrd="1" destOrd="0" parTransId="{D44278BA-9912-48C4-98A5-5BBC0C46845D}" sibTransId="{C2DC91A4-C7B2-4B29-AC0C-05D4A4C0A023}"/>
    <dgm:cxn modelId="{984CF7CF-7ED1-44A5-9C7D-4B141A2DBF39}" srcId="{5E5E1618-D241-4C4D-9014-5057959656D3}" destId="{5DC55355-98A2-46EF-BF8E-E9B2050B2C1F}" srcOrd="2" destOrd="0" parTransId="{F94A708C-B669-437B-A4E6-C228552573FF}" sibTransId="{853C8941-3C62-4C54-9E5C-12AB4358812D}"/>
    <dgm:cxn modelId="{B371D161-967D-4B28-8391-3BC3D3AFD442}" type="presOf" srcId="{F0363554-BDA0-4952-AF8C-4BE220FD839F}" destId="{35F06753-E6E5-497E-8E5A-AE64B4162E9C}" srcOrd="1" destOrd="0" presId="urn:microsoft.com/office/officeart/2005/8/layout/hList9"/>
    <dgm:cxn modelId="{C381526F-D4FD-43B7-A219-2E0B5F02905E}" type="presOf" srcId="{F0363554-BDA0-4952-AF8C-4BE220FD839F}" destId="{D35E8D69-B19E-443D-A33A-C23820A39A61}" srcOrd="0" destOrd="0" presId="urn:microsoft.com/office/officeart/2005/8/layout/hList9"/>
    <dgm:cxn modelId="{27A5D742-B222-4B78-961E-2D2F01FC9A84}" srcId="{ED95D229-0928-4FE0-8A93-EDBDEF615E9D}" destId="{5E5E1618-D241-4C4D-9014-5057959656D3}" srcOrd="0" destOrd="0" parTransId="{A31B3DAA-BF7C-432E-AA46-244179860561}" sibTransId="{A169C5B5-1E0D-4CA5-BE32-5B634F79B29A}"/>
    <dgm:cxn modelId="{30DD9C90-7669-44CA-9F71-3EAB2ABD5CDC}" type="presParOf" srcId="{4B7D55DA-C124-4216-ABEE-B4E0CCFD7DBC}" destId="{36754BA1-739B-4ADF-BDBE-2654F4C55B4C}" srcOrd="0" destOrd="0" presId="urn:microsoft.com/office/officeart/2005/8/layout/hList9"/>
    <dgm:cxn modelId="{D314433D-AD69-44AB-AEC1-7D004D07CFBF}" type="presParOf" srcId="{4B7D55DA-C124-4216-ABEE-B4E0CCFD7DBC}" destId="{5CCA7DC9-7440-45E8-9E7B-B873241BD3C6}" srcOrd="1" destOrd="0" presId="urn:microsoft.com/office/officeart/2005/8/layout/hList9"/>
    <dgm:cxn modelId="{C7F9D397-31C4-475C-9A28-510FC183FBFB}" type="presParOf" srcId="{5CCA7DC9-7440-45E8-9E7B-B873241BD3C6}" destId="{34A6CF17-25C4-451A-A08D-BB939E0B76E7}" srcOrd="0" destOrd="0" presId="urn:microsoft.com/office/officeart/2005/8/layout/hList9"/>
    <dgm:cxn modelId="{BAB51F15-D0F4-4CB5-8836-5C8B28421316}" type="presParOf" srcId="{5CCA7DC9-7440-45E8-9E7B-B873241BD3C6}" destId="{888FB749-5FEC-4188-BD64-277C70B9A76E}" srcOrd="1" destOrd="0" presId="urn:microsoft.com/office/officeart/2005/8/layout/hList9"/>
    <dgm:cxn modelId="{C56A5271-696D-450B-8C9E-9EF18622E95E}" type="presParOf" srcId="{888FB749-5FEC-4188-BD64-277C70B9A76E}" destId="{77E7274B-1D53-41B9-92C5-9A67D4EE6264}" srcOrd="0" destOrd="0" presId="urn:microsoft.com/office/officeart/2005/8/layout/hList9"/>
    <dgm:cxn modelId="{5B659FF7-48BD-4B35-A512-6CF6731E28AE}" type="presParOf" srcId="{888FB749-5FEC-4188-BD64-277C70B9A76E}" destId="{0D91B7AE-D59B-4CD1-9DDD-DA72C1969B63}" srcOrd="1" destOrd="0" presId="urn:microsoft.com/office/officeart/2005/8/layout/hList9"/>
    <dgm:cxn modelId="{149FABA2-1463-4B79-B073-F32757C86FDD}" type="presParOf" srcId="{5CCA7DC9-7440-45E8-9E7B-B873241BD3C6}" destId="{523AAC46-43CC-4014-9249-79425588D6AA}" srcOrd="2" destOrd="0" presId="urn:microsoft.com/office/officeart/2005/8/layout/hList9"/>
    <dgm:cxn modelId="{1E716F89-E467-454B-9B21-7937B57A3F01}" type="presParOf" srcId="{523AAC46-43CC-4014-9249-79425588D6AA}" destId="{AFE52EEB-9A8C-45E9-8240-95431F2B392B}" srcOrd="0" destOrd="0" presId="urn:microsoft.com/office/officeart/2005/8/layout/hList9"/>
    <dgm:cxn modelId="{509E35C7-0785-4A0A-9820-36D9BB0256CA}" type="presParOf" srcId="{523AAC46-43CC-4014-9249-79425588D6AA}" destId="{4205B1B1-A742-4295-A7CE-1900BCAF643F}" srcOrd="1" destOrd="0" presId="urn:microsoft.com/office/officeart/2005/8/layout/hList9"/>
    <dgm:cxn modelId="{E948A4D3-D986-48BD-93D2-3EB3EF3A700D}" type="presParOf" srcId="{5CCA7DC9-7440-45E8-9E7B-B873241BD3C6}" destId="{992665EA-A374-4415-B574-D3BAC6D5EB03}" srcOrd="3" destOrd="0" presId="urn:microsoft.com/office/officeart/2005/8/layout/hList9"/>
    <dgm:cxn modelId="{CB3FE5C5-99DC-4026-9DDB-0C5A41836535}" type="presParOf" srcId="{992665EA-A374-4415-B574-D3BAC6D5EB03}" destId="{36297A36-7EFC-4B02-BF64-324F29BEFFE0}" srcOrd="0" destOrd="0" presId="urn:microsoft.com/office/officeart/2005/8/layout/hList9"/>
    <dgm:cxn modelId="{EF71771F-06BC-48D5-B17D-36F9F94C1113}" type="presParOf" srcId="{992665EA-A374-4415-B574-D3BAC6D5EB03}" destId="{ABECE3CE-464B-4388-A7D7-CEEEA24FDA2C}" srcOrd="1" destOrd="0" presId="urn:microsoft.com/office/officeart/2005/8/layout/hList9"/>
    <dgm:cxn modelId="{76B75032-A4AE-4D7F-AC4F-9ABCECE1A84C}" type="presParOf" srcId="{4B7D55DA-C124-4216-ABEE-B4E0CCFD7DBC}" destId="{5628E06D-CB61-47A3-8E42-6C56911E92C3}" srcOrd="2" destOrd="0" presId="urn:microsoft.com/office/officeart/2005/8/layout/hList9"/>
    <dgm:cxn modelId="{CD119AE5-CA82-417E-82E7-2CA34A1F8FF5}" type="presParOf" srcId="{4B7D55DA-C124-4216-ABEE-B4E0CCFD7DBC}" destId="{BE10AC7C-AFE3-4809-B5C2-11CC4B53DE5E}" srcOrd="3" destOrd="0" presId="urn:microsoft.com/office/officeart/2005/8/layout/hList9"/>
    <dgm:cxn modelId="{959AA69F-8CC8-4E57-BEA4-95E223A99016}" type="presParOf" srcId="{4B7D55DA-C124-4216-ABEE-B4E0CCFD7DBC}" destId="{C974399E-C18F-475B-A401-2BA0B2109A9D}" srcOrd="4" destOrd="0" presId="urn:microsoft.com/office/officeart/2005/8/layout/hList9"/>
    <dgm:cxn modelId="{C4E64745-4A5B-4917-B8DE-2634BC01F4F3}" type="presParOf" srcId="{4B7D55DA-C124-4216-ABEE-B4E0CCFD7DBC}" destId="{AD90BCA4-7F0A-4C4A-A303-15C079415B4A}" srcOrd="5" destOrd="0" presId="urn:microsoft.com/office/officeart/2005/8/layout/hList9"/>
    <dgm:cxn modelId="{43F05859-9F2D-4D32-A1A1-9E41C4595130}" type="presParOf" srcId="{4B7D55DA-C124-4216-ABEE-B4E0CCFD7DBC}" destId="{4B6F5EAD-A1E2-4AFD-8DC9-AB6570279AF9}" srcOrd="6" destOrd="0" presId="urn:microsoft.com/office/officeart/2005/8/layout/hList9"/>
    <dgm:cxn modelId="{4DDCE78E-8117-4E80-9DA3-E3EE7F95A52E}" type="presParOf" srcId="{4B6F5EAD-A1E2-4AFD-8DC9-AB6570279AF9}" destId="{C012972B-4D4E-41A7-8136-B777342B5FF4}" srcOrd="0" destOrd="0" presId="urn:microsoft.com/office/officeart/2005/8/layout/hList9"/>
    <dgm:cxn modelId="{948188B8-D891-4BD2-BE42-62FA1ADEAEA1}" type="presParOf" srcId="{4B6F5EAD-A1E2-4AFD-8DC9-AB6570279AF9}" destId="{E6BE1D77-6460-4354-BC4E-61C51AADFBFD}" srcOrd="1" destOrd="0" presId="urn:microsoft.com/office/officeart/2005/8/layout/hList9"/>
    <dgm:cxn modelId="{D6C42AEF-1019-48EC-9E5F-E9894E6AE8A3}" type="presParOf" srcId="{E6BE1D77-6460-4354-BC4E-61C51AADFBFD}" destId="{E2C8C25E-EAB1-4315-9177-56991D166392}" srcOrd="0" destOrd="0" presId="urn:microsoft.com/office/officeart/2005/8/layout/hList9"/>
    <dgm:cxn modelId="{C026995F-C313-4D07-B466-A62AA17DCD50}" type="presParOf" srcId="{E6BE1D77-6460-4354-BC4E-61C51AADFBFD}" destId="{9159E2A6-FF65-4813-BCE0-75CE5D1EBFD5}" srcOrd="1" destOrd="0" presId="urn:microsoft.com/office/officeart/2005/8/layout/hList9"/>
    <dgm:cxn modelId="{787A5463-20C4-49B0-9D05-A328B23FB0DC}" type="presParOf" srcId="{4B6F5EAD-A1E2-4AFD-8DC9-AB6570279AF9}" destId="{3A9E7EAB-BF66-43E1-91CC-DEA1370BC9D9}" srcOrd="2" destOrd="0" presId="urn:microsoft.com/office/officeart/2005/8/layout/hList9"/>
    <dgm:cxn modelId="{99F81BDB-B073-45A6-B034-AFAAE923633A}" type="presParOf" srcId="{3A9E7EAB-BF66-43E1-91CC-DEA1370BC9D9}" destId="{D35E8D69-B19E-443D-A33A-C23820A39A61}" srcOrd="0" destOrd="0" presId="urn:microsoft.com/office/officeart/2005/8/layout/hList9"/>
    <dgm:cxn modelId="{03951BCE-5693-4397-B911-183B7FC8F012}" type="presParOf" srcId="{3A9E7EAB-BF66-43E1-91CC-DEA1370BC9D9}" destId="{35F06753-E6E5-497E-8E5A-AE64B4162E9C}" srcOrd="1" destOrd="0" presId="urn:microsoft.com/office/officeart/2005/8/layout/hList9"/>
    <dgm:cxn modelId="{0CF7FA2C-99F3-464C-91A4-88D2491276E9}" type="presParOf" srcId="{4B6F5EAD-A1E2-4AFD-8DC9-AB6570279AF9}" destId="{12BABB85-9806-4211-95C3-139E75FE167F}" srcOrd="3" destOrd="0" presId="urn:microsoft.com/office/officeart/2005/8/layout/hList9"/>
    <dgm:cxn modelId="{77756E8C-9FF1-434F-AAB5-B786397CFA45}" type="presParOf" srcId="{12BABB85-9806-4211-95C3-139E75FE167F}" destId="{B941DBEC-48D1-4EA7-AC3F-EA2ECBF34E98}" srcOrd="0" destOrd="0" presId="urn:microsoft.com/office/officeart/2005/8/layout/hList9"/>
    <dgm:cxn modelId="{2AC885D9-B682-4468-B1C5-2FD9E95D0A80}" type="presParOf" srcId="{12BABB85-9806-4211-95C3-139E75FE167F}" destId="{96E4B0D0-9CD0-4EA6-8085-EACC5CB75609}" srcOrd="1" destOrd="0" presId="urn:microsoft.com/office/officeart/2005/8/layout/hList9"/>
    <dgm:cxn modelId="{1A779358-6C03-4875-8EE9-3A0305EC76C2}" type="presParOf" srcId="{4B7D55DA-C124-4216-ABEE-B4E0CCFD7DBC}" destId="{95918C81-6DD6-47FF-A432-A3C6DE5742D3}" srcOrd="7" destOrd="0" presId="urn:microsoft.com/office/officeart/2005/8/layout/hList9"/>
    <dgm:cxn modelId="{740A9107-E167-4446-AC5D-61576846DE10}" type="presParOf" srcId="{4B7D55DA-C124-4216-ABEE-B4E0CCFD7DBC}" destId="{5F0227C6-F66C-4F83-A98F-41810D58C23F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FB53399-9661-4833-9E34-5993B80958AE}" type="doc">
      <dgm:prSet loTypeId="urn:microsoft.com/office/officeart/2005/8/layout/radial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1271C03C-1D8A-4B69-BE99-832DB1F72206}">
      <dgm:prSet phldrT="[Text]"/>
      <dgm:spPr/>
      <dgm:t>
        <a:bodyPr/>
        <a:lstStyle/>
        <a:p>
          <a:r>
            <a:rPr lang="sr-Cyrl-RS" dirty="0" smtClean="0"/>
            <a:t>Контраобавештајна </a:t>
          </a:r>
          <a:r>
            <a:rPr lang="sr-Cyrl-RS" dirty="0" smtClean="0"/>
            <a:t>делатност - појам</a:t>
          </a:r>
          <a:endParaRPr lang="sr-Cyrl-RS" dirty="0"/>
        </a:p>
      </dgm:t>
    </dgm:pt>
    <dgm:pt modelId="{2DCB48A5-DA66-469F-8B81-6523B8212CE8}" type="parTrans" cxnId="{D61EA867-9ADE-4567-929D-3B1ECE39CE5B}">
      <dgm:prSet/>
      <dgm:spPr/>
      <dgm:t>
        <a:bodyPr/>
        <a:lstStyle/>
        <a:p>
          <a:endParaRPr lang="sr-Cyrl-RS"/>
        </a:p>
      </dgm:t>
    </dgm:pt>
    <dgm:pt modelId="{0016645F-CB07-4C27-AA3C-98349286596F}" type="sibTrans" cxnId="{D61EA867-9ADE-4567-929D-3B1ECE39CE5B}">
      <dgm:prSet/>
      <dgm:spPr/>
      <dgm:t>
        <a:bodyPr/>
        <a:lstStyle/>
        <a:p>
          <a:endParaRPr lang="sr-Cyrl-RS"/>
        </a:p>
      </dgm:t>
    </dgm:pt>
    <dgm:pt modelId="{F79FCB51-C183-41CD-99C0-4DE8A4A46047}">
      <dgm:prSet phldrT="[Text]"/>
      <dgm:spPr/>
      <dgm:t>
        <a:bodyPr/>
        <a:lstStyle/>
        <a:p>
          <a:r>
            <a:rPr lang="sr-Cyrl-RS" dirty="0" smtClean="0"/>
            <a:t>Скуп метода и активности које једна земља користи да </a:t>
          </a:r>
          <a:r>
            <a:rPr lang="sr-Cyrl-RS" dirty="0" smtClean="0"/>
            <a:t>заустави </a:t>
          </a:r>
          <a:r>
            <a:rPr lang="sr-Cyrl-RS" dirty="0" smtClean="0"/>
            <a:t>другу непријатељску државу или </a:t>
          </a:r>
          <a:r>
            <a:rPr lang="sr-Cyrl-RS" dirty="0" smtClean="0"/>
            <a:t>организацију </a:t>
          </a:r>
          <a:r>
            <a:rPr lang="sr-Cyrl-RS" dirty="0" smtClean="0"/>
            <a:t>у откривању њених тајни </a:t>
          </a:r>
          <a:endParaRPr lang="sr-Cyrl-RS" dirty="0"/>
        </a:p>
      </dgm:t>
    </dgm:pt>
    <dgm:pt modelId="{18815C06-F632-41D4-877C-1980632EB1A6}" type="parTrans" cxnId="{B5EFD311-BFE8-44B3-B631-3679932D4C7C}">
      <dgm:prSet/>
      <dgm:spPr/>
      <dgm:t>
        <a:bodyPr/>
        <a:lstStyle/>
        <a:p>
          <a:endParaRPr lang="sr-Cyrl-RS"/>
        </a:p>
      </dgm:t>
    </dgm:pt>
    <dgm:pt modelId="{2BCAA290-B7C3-4984-BCC3-EA38219064A3}" type="sibTrans" cxnId="{B5EFD311-BFE8-44B3-B631-3679932D4C7C}">
      <dgm:prSet/>
      <dgm:spPr/>
      <dgm:t>
        <a:bodyPr/>
        <a:lstStyle/>
        <a:p>
          <a:endParaRPr lang="sr-Cyrl-RS"/>
        </a:p>
      </dgm:t>
    </dgm:pt>
    <dgm:pt modelId="{06B14DC2-4E63-4D97-9C1E-1072E1B0106D}">
      <dgm:prSet phldrT="[Text]"/>
      <dgm:spPr/>
      <dgm:t>
        <a:bodyPr/>
        <a:lstStyle/>
        <a:p>
          <a:r>
            <a:rPr lang="sr-Cyrl-RS" dirty="0" smtClean="0"/>
            <a:t>Делатност идентификације и  неутралисања претњи и искоришћавања обавештајних података о непријатељском обавештајном раду</a:t>
          </a:r>
          <a:endParaRPr lang="sr-Cyrl-RS" dirty="0"/>
        </a:p>
      </dgm:t>
    </dgm:pt>
    <dgm:pt modelId="{3D2C9A06-B93F-495E-A262-EEAF14B6A68D}" type="parTrans" cxnId="{AADA3756-83DA-4105-B796-61F66458E251}">
      <dgm:prSet/>
      <dgm:spPr/>
      <dgm:t>
        <a:bodyPr/>
        <a:lstStyle/>
        <a:p>
          <a:endParaRPr lang="sr-Cyrl-RS"/>
        </a:p>
      </dgm:t>
    </dgm:pt>
    <dgm:pt modelId="{2D5A94EA-D5C0-4982-81E2-B213A87EE6EB}" type="sibTrans" cxnId="{AADA3756-83DA-4105-B796-61F66458E251}">
      <dgm:prSet/>
      <dgm:spPr/>
      <dgm:t>
        <a:bodyPr/>
        <a:lstStyle/>
        <a:p>
          <a:endParaRPr lang="sr-Cyrl-RS"/>
        </a:p>
      </dgm:t>
    </dgm:pt>
    <dgm:pt modelId="{65580468-029B-47B3-A958-534C49ED0AF2}">
      <dgm:prSet phldrT="[Text]"/>
      <dgm:spPr/>
      <dgm:t>
        <a:bodyPr/>
        <a:lstStyle/>
        <a:p>
          <a:r>
            <a:rPr lang="sr-Cyrl-RS" dirty="0" smtClean="0"/>
            <a:t>Посебан облик обавештајне делатности чија је сврха откривање страних обавештајних операција и њихово уништавање</a:t>
          </a:r>
          <a:endParaRPr lang="sr-Cyrl-RS" dirty="0"/>
        </a:p>
      </dgm:t>
    </dgm:pt>
    <dgm:pt modelId="{312583F0-9A39-4716-B098-69FDED324838}" type="parTrans" cxnId="{46C0E63F-A512-44A6-8485-658A68D86E2D}">
      <dgm:prSet/>
      <dgm:spPr/>
      <dgm:t>
        <a:bodyPr/>
        <a:lstStyle/>
        <a:p>
          <a:endParaRPr lang="sr-Cyrl-RS"/>
        </a:p>
      </dgm:t>
    </dgm:pt>
    <dgm:pt modelId="{36954B8C-F4DB-4E29-B409-EA729A200C79}" type="sibTrans" cxnId="{46C0E63F-A512-44A6-8485-658A68D86E2D}">
      <dgm:prSet/>
      <dgm:spPr/>
      <dgm:t>
        <a:bodyPr/>
        <a:lstStyle/>
        <a:p>
          <a:endParaRPr lang="sr-Cyrl-RS"/>
        </a:p>
      </dgm:t>
    </dgm:pt>
    <dgm:pt modelId="{63BC7720-A25B-4EB2-9EF7-2C0669FCF16F}">
      <dgm:prSet phldrT="[Text]"/>
      <dgm:spPr/>
      <dgm:t>
        <a:bodyPr/>
        <a:lstStyle/>
        <a:p>
          <a:r>
            <a:rPr lang="sr-Cyrl-RS" dirty="0" smtClean="0"/>
            <a:t>Делатност која има за циљ заштиту тајних података сопствене земље, одбрану виталних државних органа и </a:t>
          </a:r>
          <a:r>
            <a:rPr lang="sr-Cyrl-RS" dirty="0" smtClean="0"/>
            <a:t>институција и </a:t>
          </a:r>
          <a:r>
            <a:rPr lang="sr-Cyrl-RS" dirty="0" smtClean="0"/>
            <a:t>спречавање деловања противничких </a:t>
          </a:r>
          <a:r>
            <a:rPr lang="sr-Cyrl-RS" dirty="0" smtClean="0"/>
            <a:t>обавештајних </a:t>
          </a:r>
          <a:r>
            <a:rPr lang="sr-Cyrl-RS" dirty="0" smtClean="0"/>
            <a:t>служби</a:t>
          </a:r>
          <a:endParaRPr lang="sr-Cyrl-RS" dirty="0"/>
        </a:p>
      </dgm:t>
    </dgm:pt>
    <dgm:pt modelId="{A43F3E95-8FF2-4BD7-B17C-F9EF7CD05B7D}" type="parTrans" cxnId="{3904F1F8-BCAA-4EDC-B5C4-AE4C8770C863}">
      <dgm:prSet/>
      <dgm:spPr/>
      <dgm:t>
        <a:bodyPr/>
        <a:lstStyle/>
        <a:p>
          <a:endParaRPr lang="sr-Cyrl-RS"/>
        </a:p>
      </dgm:t>
    </dgm:pt>
    <dgm:pt modelId="{B31F95D3-0DD6-4F5C-AAB0-37127948CA36}" type="sibTrans" cxnId="{3904F1F8-BCAA-4EDC-B5C4-AE4C8770C863}">
      <dgm:prSet/>
      <dgm:spPr/>
      <dgm:t>
        <a:bodyPr/>
        <a:lstStyle/>
        <a:p>
          <a:endParaRPr lang="sr-Cyrl-RS"/>
        </a:p>
      </dgm:t>
    </dgm:pt>
    <dgm:pt modelId="{D9C7DBB1-D63B-47A9-8546-62AC2993E401}" type="pres">
      <dgm:prSet presAssocID="{CFB53399-9661-4833-9E34-5993B80958A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C38F661F-13C5-47A2-982B-C8F89D9359FE}" type="pres">
      <dgm:prSet presAssocID="{CFB53399-9661-4833-9E34-5993B80958AE}" presName="radial" presStyleCnt="0">
        <dgm:presLayoutVars>
          <dgm:animLvl val="ctr"/>
        </dgm:presLayoutVars>
      </dgm:prSet>
      <dgm:spPr/>
    </dgm:pt>
    <dgm:pt modelId="{99467147-CEDD-4597-BEF1-C0EA3DE43740}" type="pres">
      <dgm:prSet presAssocID="{1271C03C-1D8A-4B69-BE99-832DB1F72206}" presName="centerShape" presStyleLbl="vennNode1" presStyleIdx="0" presStyleCnt="5"/>
      <dgm:spPr/>
      <dgm:t>
        <a:bodyPr/>
        <a:lstStyle/>
        <a:p>
          <a:endParaRPr lang="sr-Cyrl-RS"/>
        </a:p>
      </dgm:t>
    </dgm:pt>
    <dgm:pt modelId="{B0CC048B-31F0-4F66-80BA-9A34CAB43361}" type="pres">
      <dgm:prSet presAssocID="{F79FCB51-C183-41CD-99C0-4DE8A4A46047}" presName="node" presStyleLbl="vennNode1" presStyleIdx="1" presStyleCnt="5" custScaleX="225840" custRadScaleRad="97949" custRadScaleInc="146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5EE436A-3B17-4C01-A770-D4F8D7FC42C2}" type="pres">
      <dgm:prSet presAssocID="{06B14DC2-4E63-4D97-9C1E-1072E1B0106D}" presName="node" presStyleLbl="vennNode1" presStyleIdx="2" presStyleCnt="5" custScaleY="22282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1ED1899-9781-40B3-81DD-70E96B128AE3}" type="pres">
      <dgm:prSet presAssocID="{65580468-029B-47B3-A958-534C49ED0AF2}" presName="node" presStyleLbl="vennNode1" presStyleIdx="3" presStyleCnt="5" custScaleX="23351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8F735A0-9880-4D44-80DB-FC00D5075770}" type="pres">
      <dgm:prSet presAssocID="{63BC7720-A25B-4EB2-9EF7-2C0669FCF16F}" presName="node" presStyleLbl="vennNode1" presStyleIdx="4" presStyleCnt="5" custScaleY="22172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F9C8073C-1AAA-433C-A999-280E40CF0F40}" type="presOf" srcId="{1271C03C-1D8A-4B69-BE99-832DB1F72206}" destId="{99467147-CEDD-4597-BEF1-C0EA3DE43740}" srcOrd="0" destOrd="0" presId="urn:microsoft.com/office/officeart/2005/8/layout/radial3"/>
    <dgm:cxn modelId="{D61EA867-9ADE-4567-929D-3B1ECE39CE5B}" srcId="{CFB53399-9661-4833-9E34-5993B80958AE}" destId="{1271C03C-1D8A-4B69-BE99-832DB1F72206}" srcOrd="0" destOrd="0" parTransId="{2DCB48A5-DA66-469F-8B81-6523B8212CE8}" sibTransId="{0016645F-CB07-4C27-AA3C-98349286596F}"/>
    <dgm:cxn modelId="{B5EFD311-BFE8-44B3-B631-3679932D4C7C}" srcId="{1271C03C-1D8A-4B69-BE99-832DB1F72206}" destId="{F79FCB51-C183-41CD-99C0-4DE8A4A46047}" srcOrd="0" destOrd="0" parTransId="{18815C06-F632-41D4-877C-1980632EB1A6}" sibTransId="{2BCAA290-B7C3-4984-BCC3-EA38219064A3}"/>
    <dgm:cxn modelId="{10E259A2-C3F4-4B74-A41A-C8C8E6818A6B}" type="presOf" srcId="{63BC7720-A25B-4EB2-9EF7-2C0669FCF16F}" destId="{D8F735A0-9880-4D44-80DB-FC00D5075770}" srcOrd="0" destOrd="0" presId="urn:microsoft.com/office/officeart/2005/8/layout/radial3"/>
    <dgm:cxn modelId="{E4627C53-2941-49E9-B8BF-D6B2FF94176E}" type="presOf" srcId="{06B14DC2-4E63-4D97-9C1E-1072E1B0106D}" destId="{B5EE436A-3B17-4C01-A770-D4F8D7FC42C2}" srcOrd="0" destOrd="0" presId="urn:microsoft.com/office/officeart/2005/8/layout/radial3"/>
    <dgm:cxn modelId="{46C0E63F-A512-44A6-8485-658A68D86E2D}" srcId="{1271C03C-1D8A-4B69-BE99-832DB1F72206}" destId="{65580468-029B-47B3-A958-534C49ED0AF2}" srcOrd="2" destOrd="0" parTransId="{312583F0-9A39-4716-B098-69FDED324838}" sibTransId="{36954B8C-F4DB-4E29-B409-EA729A200C79}"/>
    <dgm:cxn modelId="{23BCC82F-DDBA-47C0-8038-B2596A3A3CFB}" type="presOf" srcId="{65580468-029B-47B3-A958-534C49ED0AF2}" destId="{B1ED1899-9781-40B3-81DD-70E96B128AE3}" srcOrd="0" destOrd="0" presId="urn:microsoft.com/office/officeart/2005/8/layout/radial3"/>
    <dgm:cxn modelId="{AADA3756-83DA-4105-B796-61F66458E251}" srcId="{1271C03C-1D8A-4B69-BE99-832DB1F72206}" destId="{06B14DC2-4E63-4D97-9C1E-1072E1B0106D}" srcOrd="1" destOrd="0" parTransId="{3D2C9A06-B93F-495E-A262-EEAF14B6A68D}" sibTransId="{2D5A94EA-D5C0-4982-81E2-B213A87EE6EB}"/>
    <dgm:cxn modelId="{3904F1F8-BCAA-4EDC-B5C4-AE4C8770C863}" srcId="{1271C03C-1D8A-4B69-BE99-832DB1F72206}" destId="{63BC7720-A25B-4EB2-9EF7-2C0669FCF16F}" srcOrd="3" destOrd="0" parTransId="{A43F3E95-8FF2-4BD7-B17C-F9EF7CD05B7D}" sibTransId="{B31F95D3-0DD6-4F5C-AAB0-37127948CA36}"/>
    <dgm:cxn modelId="{03125553-58C7-4281-A87F-F9F3A65EF0DF}" type="presOf" srcId="{CFB53399-9661-4833-9E34-5993B80958AE}" destId="{D9C7DBB1-D63B-47A9-8546-62AC2993E401}" srcOrd="0" destOrd="0" presId="urn:microsoft.com/office/officeart/2005/8/layout/radial3"/>
    <dgm:cxn modelId="{DC81DE9A-8BA3-4C0A-93F0-31B2E7394541}" type="presOf" srcId="{F79FCB51-C183-41CD-99C0-4DE8A4A46047}" destId="{B0CC048B-31F0-4F66-80BA-9A34CAB43361}" srcOrd="0" destOrd="0" presId="urn:microsoft.com/office/officeart/2005/8/layout/radial3"/>
    <dgm:cxn modelId="{92C7DA55-976F-4036-B92B-F828820FEFD7}" type="presParOf" srcId="{D9C7DBB1-D63B-47A9-8546-62AC2993E401}" destId="{C38F661F-13C5-47A2-982B-C8F89D9359FE}" srcOrd="0" destOrd="0" presId="urn:microsoft.com/office/officeart/2005/8/layout/radial3"/>
    <dgm:cxn modelId="{A470AE65-C772-47E3-A600-47F9459795A0}" type="presParOf" srcId="{C38F661F-13C5-47A2-982B-C8F89D9359FE}" destId="{99467147-CEDD-4597-BEF1-C0EA3DE43740}" srcOrd="0" destOrd="0" presId="urn:microsoft.com/office/officeart/2005/8/layout/radial3"/>
    <dgm:cxn modelId="{64D8154C-EEEB-4ED7-A624-007C2E602429}" type="presParOf" srcId="{C38F661F-13C5-47A2-982B-C8F89D9359FE}" destId="{B0CC048B-31F0-4F66-80BA-9A34CAB43361}" srcOrd="1" destOrd="0" presId="urn:microsoft.com/office/officeart/2005/8/layout/radial3"/>
    <dgm:cxn modelId="{69F895CD-234F-40BD-8FCD-187A6A2C4C18}" type="presParOf" srcId="{C38F661F-13C5-47A2-982B-C8F89D9359FE}" destId="{B5EE436A-3B17-4C01-A770-D4F8D7FC42C2}" srcOrd="2" destOrd="0" presId="urn:microsoft.com/office/officeart/2005/8/layout/radial3"/>
    <dgm:cxn modelId="{C77A5F16-7B74-47E7-A147-2DA265E53A49}" type="presParOf" srcId="{C38F661F-13C5-47A2-982B-C8F89D9359FE}" destId="{B1ED1899-9781-40B3-81DD-70E96B128AE3}" srcOrd="3" destOrd="0" presId="urn:microsoft.com/office/officeart/2005/8/layout/radial3"/>
    <dgm:cxn modelId="{C32C73CE-E030-46B8-9D53-53763BB74285}" type="presParOf" srcId="{C38F661F-13C5-47A2-982B-C8F89D9359FE}" destId="{D8F735A0-9880-4D44-80DB-FC00D5075770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FB53399-9661-4833-9E34-5993B80958AE}" type="doc">
      <dgm:prSet loTypeId="urn:microsoft.com/office/officeart/2005/8/layout/radial3" loCatId="cycle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1271C03C-1D8A-4B69-BE99-832DB1F72206}">
      <dgm:prSet phldrT="[Text]"/>
      <dgm:spPr/>
      <dgm:t>
        <a:bodyPr/>
        <a:lstStyle/>
        <a:p>
          <a:r>
            <a:rPr lang="sr-Cyrl-RS" dirty="0" smtClean="0"/>
            <a:t>Контраобавештајна делатност - функције</a:t>
          </a:r>
          <a:endParaRPr lang="sr-Cyrl-RS" dirty="0"/>
        </a:p>
      </dgm:t>
    </dgm:pt>
    <dgm:pt modelId="{2DCB48A5-DA66-469F-8B81-6523B8212CE8}" type="parTrans" cxnId="{D61EA867-9ADE-4567-929D-3B1ECE39CE5B}">
      <dgm:prSet/>
      <dgm:spPr/>
      <dgm:t>
        <a:bodyPr/>
        <a:lstStyle/>
        <a:p>
          <a:endParaRPr lang="sr-Cyrl-RS"/>
        </a:p>
      </dgm:t>
    </dgm:pt>
    <dgm:pt modelId="{0016645F-CB07-4C27-AA3C-98349286596F}" type="sibTrans" cxnId="{D61EA867-9ADE-4567-929D-3B1ECE39CE5B}">
      <dgm:prSet/>
      <dgm:spPr/>
      <dgm:t>
        <a:bodyPr/>
        <a:lstStyle/>
        <a:p>
          <a:endParaRPr lang="sr-Cyrl-RS"/>
        </a:p>
      </dgm:t>
    </dgm:pt>
    <dgm:pt modelId="{F79FCB51-C183-41CD-99C0-4DE8A4A46047}">
      <dgm:prSet phldrT="[Text]"/>
      <dgm:spPr/>
      <dgm:t>
        <a:bodyPr/>
        <a:lstStyle/>
        <a:p>
          <a:r>
            <a:rPr lang="sr-Cyrl-RS" dirty="0" smtClean="0"/>
            <a:t>Анализа обавештајних активности противника</a:t>
          </a:r>
          <a:endParaRPr lang="sr-Cyrl-RS" dirty="0"/>
        </a:p>
      </dgm:t>
    </dgm:pt>
    <dgm:pt modelId="{18815C06-F632-41D4-877C-1980632EB1A6}" type="parTrans" cxnId="{B5EFD311-BFE8-44B3-B631-3679932D4C7C}">
      <dgm:prSet/>
      <dgm:spPr/>
      <dgm:t>
        <a:bodyPr/>
        <a:lstStyle/>
        <a:p>
          <a:endParaRPr lang="sr-Cyrl-RS"/>
        </a:p>
      </dgm:t>
    </dgm:pt>
    <dgm:pt modelId="{2BCAA290-B7C3-4984-BCC3-EA38219064A3}" type="sibTrans" cxnId="{B5EFD311-BFE8-44B3-B631-3679932D4C7C}">
      <dgm:prSet/>
      <dgm:spPr/>
      <dgm:t>
        <a:bodyPr/>
        <a:lstStyle/>
        <a:p>
          <a:endParaRPr lang="sr-Cyrl-RS"/>
        </a:p>
      </dgm:t>
    </dgm:pt>
    <dgm:pt modelId="{06B14DC2-4E63-4D97-9C1E-1072E1B0106D}">
      <dgm:prSet phldrT="[Text]"/>
      <dgm:spPr/>
      <dgm:t>
        <a:bodyPr/>
        <a:lstStyle/>
        <a:p>
          <a:r>
            <a:rPr lang="sr-Cyrl-RS" dirty="0" smtClean="0"/>
            <a:t>Уништавање</a:t>
          </a:r>
          <a:r>
            <a:rPr lang="sr-Cyrl-RS" baseline="0" dirty="0" smtClean="0"/>
            <a:t> и неутралисање потенцијала страних обавештајних служби</a:t>
          </a:r>
          <a:endParaRPr lang="sr-Cyrl-RS" dirty="0"/>
        </a:p>
      </dgm:t>
    </dgm:pt>
    <dgm:pt modelId="{3D2C9A06-B93F-495E-A262-EEAF14B6A68D}" type="parTrans" cxnId="{AADA3756-83DA-4105-B796-61F66458E251}">
      <dgm:prSet/>
      <dgm:spPr/>
      <dgm:t>
        <a:bodyPr/>
        <a:lstStyle/>
        <a:p>
          <a:endParaRPr lang="sr-Cyrl-RS"/>
        </a:p>
      </dgm:t>
    </dgm:pt>
    <dgm:pt modelId="{2D5A94EA-D5C0-4982-81E2-B213A87EE6EB}" type="sibTrans" cxnId="{AADA3756-83DA-4105-B796-61F66458E251}">
      <dgm:prSet/>
      <dgm:spPr/>
      <dgm:t>
        <a:bodyPr/>
        <a:lstStyle/>
        <a:p>
          <a:endParaRPr lang="sr-Cyrl-RS"/>
        </a:p>
      </dgm:t>
    </dgm:pt>
    <dgm:pt modelId="{65580468-029B-47B3-A958-534C49ED0AF2}">
      <dgm:prSet phldrT="[Text]"/>
      <dgm:spPr/>
      <dgm:t>
        <a:bodyPr/>
        <a:lstStyle/>
        <a:p>
          <a:r>
            <a:rPr lang="sr-Cyrl-RS" dirty="0" smtClean="0"/>
            <a:t>Заштита сопствених тајни</a:t>
          </a:r>
          <a:endParaRPr lang="sr-Cyrl-RS" dirty="0"/>
        </a:p>
      </dgm:t>
    </dgm:pt>
    <dgm:pt modelId="{312583F0-9A39-4716-B098-69FDED324838}" type="parTrans" cxnId="{46C0E63F-A512-44A6-8485-658A68D86E2D}">
      <dgm:prSet/>
      <dgm:spPr/>
      <dgm:t>
        <a:bodyPr/>
        <a:lstStyle/>
        <a:p>
          <a:endParaRPr lang="sr-Cyrl-RS"/>
        </a:p>
      </dgm:t>
    </dgm:pt>
    <dgm:pt modelId="{36954B8C-F4DB-4E29-B409-EA729A200C79}" type="sibTrans" cxnId="{46C0E63F-A512-44A6-8485-658A68D86E2D}">
      <dgm:prSet/>
      <dgm:spPr/>
      <dgm:t>
        <a:bodyPr/>
        <a:lstStyle/>
        <a:p>
          <a:endParaRPr lang="sr-Cyrl-RS"/>
        </a:p>
      </dgm:t>
    </dgm:pt>
    <dgm:pt modelId="{63BC7720-A25B-4EB2-9EF7-2C0669FCF16F}">
      <dgm:prSet phldrT="[Text]"/>
      <dgm:spPr/>
      <dgm:t>
        <a:bodyPr/>
        <a:lstStyle/>
        <a:p>
          <a:r>
            <a:rPr lang="sr-Cyrl-RS" dirty="0" smtClean="0"/>
            <a:t>Откривање страних обавештајних активности</a:t>
          </a:r>
          <a:endParaRPr lang="sr-Cyrl-RS" dirty="0"/>
        </a:p>
      </dgm:t>
    </dgm:pt>
    <dgm:pt modelId="{A43F3E95-8FF2-4BD7-B17C-F9EF7CD05B7D}" type="parTrans" cxnId="{3904F1F8-BCAA-4EDC-B5C4-AE4C8770C863}">
      <dgm:prSet/>
      <dgm:spPr/>
      <dgm:t>
        <a:bodyPr/>
        <a:lstStyle/>
        <a:p>
          <a:endParaRPr lang="sr-Cyrl-RS"/>
        </a:p>
      </dgm:t>
    </dgm:pt>
    <dgm:pt modelId="{B31F95D3-0DD6-4F5C-AAB0-37127948CA36}" type="sibTrans" cxnId="{3904F1F8-BCAA-4EDC-B5C4-AE4C8770C863}">
      <dgm:prSet/>
      <dgm:spPr/>
      <dgm:t>
        <a:bodyPr/>
        <a:lstStyle/>
        <a:p>
          <a:endParaRPr lang="sr-Cyrl-RS"/>
        </a:p>
      </dgm:t>
    </dgm:pt>
    <dgm:pt modelId="{D9C7DBB1-D63B-47A9-8546-62AC2993E401}" type="pres">
      <dgm:prSet presAssocID="{CFB53399-9661-4833-9E34-5993B80958A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C38F661F-13C5-47A2-982B-C8F89D9359FE}" type="pres">
      <dgm:prSet presAssocID="{CFB53399-9661-4833-9E34-5993B80958AE}" presName="radial" presStyleCnt="0">
        <dgm:presLayoutVars>
          <dgm:animLvl val="ctr"/>
        </dgm:presLayoutVars>
      </dgm:prSet>
      <dgm:spPr/>
    </dgm:pt>
    <dgm:pt modelId="{99467147-CEDD-4597-BEF1-C0EA3DE43740}" type="pres">
      <dgm:prSet presAssocID="{1271C03C-1D8A-4B69-BE99-832DB1F72206}" presName="centerShape" presStyleLbl="vennNode1" presStyleIdx="0" presStyleCnt="5"/>
      <dgm:spPr/>
      <dgm:t>
        <a:bodyPr/>
        <a:lstStyle/>
        <a:p>
          <a:endParaRPr lang="sr-Cyrl-RS"/>
        </a:p>
      </dgm:t>
    </dgm:pt>
    <dgm:pt modelId="{B0CC048B-31F0-4F66-80BA-9A34CAB43361}" type="pres">
      <dgm:prSet presAssocID="{F79FCB51-C183-41CD-99C0-4DE8A4A46047}" presName="node" presStyleLbl="vennNode1" presStyleIdx="1" presStyleCnt="5" custScaleX="225840" custRadScaleRad="97118" custRadScaleInc="175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5EE436A-3B17-4C01-A770-D4F8D7FC42C2}" type="pres">
      <dgm:prSet presAssocID="{06B14DC2-4E63-4D97-9C1E-1072E1B0106D}" presName="node" presStyleLbl="vennNode1" presStyleIdx="2" presStyleCnt="5" custScaleY="22282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1ED1899-9781-40B3-81DD-70E96B128AE3}" type="pres">
      <dgm:prSet presAssocID="{65580468-029B-47B3-A958-534C49ED0AF2}" presName="node" presStyleLbl="vennNode1" presStyleIdx="3" presStyleCnt="5" custScaleX="23351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8F735A0-9880-4D44-80DB-FC00D5075770}" type="pres">
      <dgm:prSet presAssocID="{63BC7720-A25B-4EB2-9EF7-2C0669FCF16F}" presName="node" presStyleLbl="vennNode1" presStyleIdx="4" presStyleCnt="5" custScaleY="22172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D61EA867-9ADE-4567-929D-3B1ECE39CE5B}" srcId="{CFB53399-9661-4833-9E34-5993B80958AE}" destId="{1271C03C-1D8A-4B69-BE99-832DB1F72206}" srcOrd="0" destOrd="0" parTransId="{2DCB48A5-DA66-469F-8B81-6523B8212CE8}" sibTransId="{0016645F-CB07-4C27-AA3C-98349286596F}"/>
    <dgm:cxn modelId="{B5EFD311-BFE8-44B3-B631-3679932D4C7C}" srcId="{1271C03C-1D8A-4B69-BE99-832DB1F72206}" destId="{F79FCB51-C183-41CD-99C0-4DE8A4A46047}" srcOrd="0" destOrd="0" parTransId="{18815C06-F632-41D4-877C-1980632EB1A6}" sibTransId="{2BCAA290-B7C3-4984-BCC3-EA38219064A3}"/>
    <dgm:cxn modelId="{2C06DDA9-72C0-4C68-B28D-D1B686D21CE4}" type="presOf" srcId="{63BC7720-A25B-4EB2-9EF7-2C0669FCF16F}" destId="{D8F735A0-9880-4D44-80DB-FC00D5075770}" srcOrd="0" destOrd="0" presId="urn:microsoft.com/office/officeart/2005/8/layout/radial3"/>
    <dgm:cxn modelId="{03BC451F-F60C-4925-837B-506EC95F1DED}" type="presOf" srcId="{F79FCB51-C183-41CD-99C0-4DE8A4A46047}" destId="{B0CC048B-31F0-4F66-80BA-9A34CAB43361}" srcOrd="0" destOrd="0" presId="urn:microsoft.com/office/officeart/2005/8/layout/radial3"/>
    <dgm:cxn modelId="{46C0E63F-A512-44A6-8485-658A68D86E2D}" srcId="{1271C03C-1D8A-4B69-BE99-832DB1F72206}" destId="{65580468-029B-47B3-A958-534C49ED0AF2}" srcOrd="2" destOrd="0" parTransId="{312583F0-9A39-4716-B098-69FDED324838}" sibTransId="{36954B8C-F4DB-4E29-B409-EA729A200C79}"/>
    <dgm:cxn modelId="{4366470C-446A-4C34-AAF6-066043800C8A}" type="presOf" srcId="{65580468-029B-47B3-A958-534C49ED0AF2}" destId="{B1ED1899-9781-40B3-81DD-70E96B128AE3}" srcOrd="0" destOrd="0" presId="urn:microsoft.com/office/officeart/2005/8/layout/radial3"/>
    <dgm:cxn modelId="{D5F18D39-8493-4FC4-A229-5AB1434C781D}" type="presOf" srcId="{06B14DC2-4E63-4D97-9C1E-1072E1B0106D}" destId="{B5EE436A-3B17-4C01-A770-D4F8D7FC42C2}" srcOrd="0" destOrd="0" presId="urn:microsoft.com/office/officeart/2005/8/layout/radial3"/>
    <dgm:cxn modelId="{3E449F4D-C86B-46F5-9307-30A77FA8953C}" type="presOf" srcId="{CFB53399-9661-4833-9E34-5993B80958AE}" destId="{D9C7DBB1-D63B-47A9-8546-62AC2993E401}" srcOrd="0" destOrd="0" presId="urn:microsoft.com/office/officeart/2005/8/layout/radial3"/>
    <dgm:cxn modelId="{AADA3756-83DA-4105-B796-61F66458E251}" srcId="{1271C03C-1D8A-4B69-BE99-832DB1F72206}" destId="{06B14DC2-4E63-4D97-9C1E-1072E1B0106D}" srcOrd="1" destOrd="0" parTransId="{3D2C9A06-B93F-495E-A262-EEAF14B6A68D}" sibTransId="{2D5A94EA-D5C0-4982-81E2-B213A87EE6EB}"/>
    <dgm:cxn modelId="{3904F1F8-BCAA-4EDC-B5C4-AE4C8770C863}" srcId="{1271C03C-1D8A-4B69-BE99-832DB1F72206}" destId="{63BC7720-A25B-4EB2-9EF7-2C0669FCF16F}" srcOrd="3" destOrd="0" parTransId="{A43F3E95-8FF2-4BD7-B17C-F9EF7CD05B7D}" sibTransId="{B31F95D3-0DD6-4F5C-AAB0-37127948CA36}"/>
    <dgm:cxn modelId="{48D3C335-92F1-4EE9-B3D5-5FA2582FCBF2}" type="presOf" srcId="{1271C03C-1D8A-4B69-BE99-832DB1F72206}" destId="{99467147-CEDD-4597-BEF1-C0EA3DE43740}" srcOrd="0" destOrd="0" presId="urn:microsoft.com/office/officeart/2005/8/layout/radial3"/>
    <dgm:cxn modelId="{97534DB6-388E-487A-BABD-DAFC341CF040}" type="presParOf" srcId="{D9C7DBB1-D63B-47A9-8546-62AC2993E401}" destId="{C38F661F-13C5-47A2-982B-C8F89D9359FE}" srcOrd="0" destOrd="0" presId="urn:microsoft.com/office/officeart/2005/8/layout/radial3"/>
    <dgm:cxn modelId="{74495C8C-30FF-4E0C-8A48-B2A841C48533}" type="presParOf" srcId="{C38F661F-13C5-47A2-982B-C8F89D9359FE}" destId="{99467147-CEDD-4597-BEF1-C0EA3DE43740}" srcOrd="0" destOrd="0" presId="urn:microsoft.com/office/officeart/2005/8/layout/radial3"/>
    <dgm:cxn modelId="{23678EDD-3799-42C1-9BB7-5B6BD9D93453}" type="presParOf" srcId="{C38F661F-13C5-47A2-982B-C8F89D9359FE}" destId="{B0CC048B-31F0-4F66-80BA-9A34CAB43361}" srcOrd="1" destOrd="0" presId="urn:microsoft.com/office/officeart/2005/8/layout/radial3"/>
    <dgm:cxn modelId="{49F65030-CF09-4EEE-BAC7-5DF46C2E9B85}" type="presParOf" srcId="{C38F661F-13C5-47A2-982B-C8F89D9359FE}" destId="{B5EE436A-3B17-4C01-A770-D4F8D7FC42C2}" srcOrd="2" destOrd="0" presId="urn:microsoft.com/office/officeart/2005/8/layout/radial3"/>
    <dgm:cxn modelId="{07B69603-E878-4007-BD16-45D5DA87D429}" type="presParOf" srcId="{C38F661F-13C5-47A2-982B-C8F89D9359FE}" destId="{B1ED1899-9781-40B3-81DD-70E96B128AE3}" srcOrd="3" destOrd="0" presId="urn:microsoft.com/office/officeart/2005/8/layout/radial3"/>
    <dgm:cxn modelId="{585DDD61-4DDA-4D18-B19F-5EDB870B0BE3}" type="presParOf" srcId="{C38F661F-13C5-47A2-982B-C8F89D9359FE}" destId="{D8F735A0-9880-4D44-80DB-FC00D5075770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F38BC8-AA5F-482A-B531-BBB23296C72F}">
      <dsp:nvSpPr>
        <dsp:cNvPr id="0" name=""/>
        <dsp:cNvSpPr/>
      </dsp:nvSpPr>
      <dsp:spPr>
        <a:xfrm>
          <a:off x="4087300" y="1809352"/>
          <a:ext cx="1162782" cy="12426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Шпијунажа</a:t>
          </a:r>
          <a:endParaRPr lang="sr-Cyrl-RS" sz="1200" kern="1200" dirty="0"/>
        </a:p>
      </dsp:txBody>
      <dsp:txXfrm>
        <a:off x="4257585" y="1991333"/>
        <a:ext cx="822212" cy="878680"/>
      </dsp:txXfrm>
    </dsp:sp>
    <dsp:sp modelId="{07E60BFA-5138-4EA4-AAF9-25B271A974D1}">
      <dsp:nvSpPr>
        <dsp:cNvPr id="0" name=""/>
        <dsp:cNvSpPr/>
      </dsp:nvSpPr>
      <dsp:spPr>
        <a:xfrm rot="16186793">
          <a:off x="4345498" y="965657"/>
          <a:ext cx="637132" cy="5213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800" kern="1200"/>
        </a:p>
      </dsp:txBody>
      <dsp:txXfrm rot="10800000">
        <a:off x="4423999" y="1148124"/>
        <a:ext cx="480731" cy="312802"/>
      </dsp:txXfrm>
    </dsp:sp>
    <dsp:sp modelId="{099131FE-AA06-479D-82E9-103B9927B4F4}">
      <dsp:nvSpPr>
        <dsp:cNvPr id="0" name=""/>
        <dsp:cNvSpPr/>
      </dsp:nvSpPr>
      <dsp:spPr>
        <a:xfrm>
          <a:off x="4222812" y="-36864"/>
          <a:ext cx="875273" cy="64409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Вребање</a:t>
          </a:r>
          <a:endParaRPr lang="sr-Cyrl-RS" sz="1050" kern="1200" dirty="0"/>
        </a:p>
      </dsp:txBody>
      <dsp:txXfrm>
        <a:off x="4350993" y="57462"/>
        <a:ext cx="618911" cy="455443"/>
      </dsp:txXfrm>
    </dsp:sp>
    <dsp:sp modelId="{3FD727B0-795E-47E7-B8DC-005D136B0303}">
      <dsp:nvSpPr>
        <dsp:cNvPr id="0" name=""/>
        <dsp:cNvSpPr/>
      </dsp:nvSpPr>
      <dsp:spPr>
        <a:xfrm rot="20243801">
          <a:off x="5442626" y="1707611"/>
          <a:ext cx="673426" cy="5213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800" kern="1200"/>
        </a:p>
      </dsp:txBody>
      <dsp:txXfrm>
        <a:off x="5448633" y="1841934"/>
        <a:ext cx="517025" cy="312802"/>
      </dsp:txXfrm>
    </dsp:sp>
    <dsp:sp modelId="{3F3ABC9B-8DAA-4953-A79B-83BB2E1BF92B}">
      <dsp:nvSpPr>
        <dsp:cNvPr id="0" name=""/>
        <dsp:cNvSpPr/>
      </dsp:nvSpPr>
      <dsp:spPr>
        <a:xfrm>
          <a:off x="6314030" y="993114"/>
          <a:ext cx="1235122" cy="99090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Потказивање</a:t>
          </a:r>
          <a:endParaRPr lang="sr-Cyrl-RS" sz="1000" kern="1200" dirty="0"/>
        </a:p>
      </dsp:txBody>
      <dsp:txXfrm>
        <a:off x="6494909" y="1138228"/>
        <a:ext cx="873364" cy="700674"/>
      </dsp:txXfrm>
    </dsp:sp>
    <dsp:sp modelId="{E8F73F36-FC4F-47B8-A00D-F41BA1B55C76}">
      <dsp:nvSpPr>
        <dsp:cNvPr id="0" name=""/>
        <dsp:cNvSpPr/>
      </dsp:nvSpPr>
      <dsp:spPr>
        <a:xfrm rot="3220014">
          <a:off x="5059617" y="3211842"/>
          <a:ext cx="750612" cy="5213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800" kern="1200"/>
        </a:p>
      </dsp:txBody>
      <dsp:txXfrm>
        <a:off x="5091485" y="3253112"/>
        <a:ext cx="594211" cy="312802"/>
      </dsp:txXfrm>
    </dsp:sp>
    <dsp:sp modelId="{80AFCCA3-4AC1-4DD4-9B92-7344048063FA}">
      <dsp:nvSpPr>
        <dsp:cNvPr id="0" name=""/>
        <dsp:cNvSpPr/>
      </dsp:nvSpPr>
      <dsp:spPr>
        <a:xfrm>
          <a:off x="5470626" y="3945458"/>
          <a:ext cx="1707756" cy="147320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Прибављање важних података за страну државу или организацију или у страној држави за своју земљу или организацију </a:t>
          </a:r>
          <a:endParaRPr lang="sr-Cyrl-RS" sz="1000" kern="1200" dirty="0"/>
        </a:p>
      </dsp:txBody>
      <dsp:txXfrm>
        <a:off x="5720721" y="4161204"/>
        <a:ext cx="1207566" cy="1041716"/>
      </dsp:txXfrm>
    </dsp:sp>
    <dsp:sp modelId="{2CB0BD9C-6AF6-49FE-92C1-4DC702A62599}">
      <dsp:nvSpPr>
        <dsp:cNvPr id="0" name=""/>
        <dsp:cNvSpPr/>
      </dsp:nvSpPr>
      <dsp:spPr>
        <a:xfrm rot="8655346">
          <a:off x="3327190" y="2886709"/>
          <a:ext cx="691449" cy="5213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800" kern="1200"/>
        </a:p>
      </dsp:txBody>
      <dsp:txXfrm rot="10800000">
        <a:off x="3468861" y="2945294"/>
        <a:ext cx="535048" cy="312802"/>
      </dsp:txXfrm>
    </dsp:sp>
    <dsp:sp modelId="{A494E274-F374-4429-9265-79BD50400E70}">
      <dsp:nvSpPr>
        <dsp:cNvPr id="0" name=""/>
        <dsp:cNvSpPr/>
      </dsp:nvSpPr>
      <dsp:spPr>
        <a:xfrm>
          <a:off x="1261020" y="2877292"/>
          <a:ext cx="1992132" cy="257823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Тајно, прикривено и на преваран начин остварено прикупљање економских, политичких, војних и техничких података које су државе и организације прогласиле тајном </a:t>
          </a:r>
          <a:endParaRPr lang="sr-Cyrl-RS" sz="1200" kern="1200" dirty="0"/>
        </a:p>
      </dsp:txBody>
      <dsp:txXfrm>
        <a:off x="1552761" y="3254866"/>
        <a:ext cx="1408650" cy="1823091"/>
      </dsp:txXfrm>
    </dsp:sp>
    <dsp:sp modelId="{AFD492F2-50B4-4A55-8F25-377B9F25D84B}">
      <dsp:nvSpPr>
        <dsp:cNvPr id="0" name=""/>
        <dsp:cNvSpPr/>
      </dsp:nvSpPr>
      <dsp:spPr>
        <a:xfrm rot="12252384">
          <a:off x="2885109" y="1578323"/>
          <a:ext cx="934845" cy="5213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800" kern="1200"/>
        </a:p>
      </dsp:txBody>
      <dsp:txXfrm rot="10800000">
        <a:off x="3034634" y="1714654"/>
        <a:ext cx="778444" cy="312802"/>
      </dsp:txXfrm>
    </dsp:sp>
    <dsp:sp modelId="{6E707FFA-CA38-4AD5-AA40-78546621122A}">
      <dsp:nvSpPr>
        <dsp:cNvPr id="0" name=""/>
        <dsp:cNvSpPr/>
      </dsp:nvSpPr>
      <dsp:spPr>
        <a:xfrm>
          <a:off x="1918860" y="1073135"/>
          <a:ext cx="644333" cy="53235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800" kern="1200" dirty="0" smtClean="0"/>
            <a:t>Ухођење </a:t>
          </a:r>
          <a:endParaRPr lang="sr-Cyrl-RS" sz="800" kern="1200" dirty="0"/>
        </a:p>
      </dsp:txBody>
      <dsp:txXfrm>
        <a:off x="2013220" y="1151096"/>
        <a:ext cx="455613" cy="3764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12882-963A-4CF6-8BE3-65052AD62E46}">
      <dsp:nvSpPr>
        <dsp:cNvPr id="0" name=""/>
        <dsp:cNvSpPr/>
      </dsp:nvSpPr>
      <dsp:spPr>
        <a:xfrm>
          <a:off x="1959" y="0"/>
          <a:ext cx="1922859" cy="262077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200" kern="1200" dirty="0" smtClean="0"/>
            <a:t>Државна тајна</a:t>
          </a:r>
          <a:endParaRPr lang="sr-Cyrl-RS" sz="2200" kern="1200" dirty="0"/>
        </a:p>
      </dsp:txBody>
      <dsp:txXfrm>
        <a:off x="1959" y="0"/>
        <a:ext cx="1922859" cy="786232"/>
      </dsp:txXfrm>
    </dsp:sp>
    <dsp:sp modelId="{6BDAACC1-0677-458E-BBC0-9C4881A5EA6A}">
      <dsp:nvSpPr>
        <dsp:cNvPr id="0" name=""/>
        <dsp:cNvSpPr/>
      </dsp:nvSpPr>
      <dsp:spPr>
        <a:xfrm>
          <a:off x="194245" y="786232"/>
          <a:ext cx="1538287" cy="1703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Подаци или документи који су законима или одлукама </a:t>
          </a:r>
          <a:r>
            <a:rPr lang="sr-Cyrl-RS" sz="900" kern="1200" dirty="0" smtClean="0"/>
            <a:t>донетим </a:t>
          </a:r>
          <a:r>
            <a:rPr lang="sr-Cyrl-RS" sz="900" kern="1200" dirty="0" smtClean="0"/>
            <a:t>на основу закона проглашени државном тајном а чије одавање би проузроковало штетне последице за државу</a:t>
          </a:r>
          <a:endParaRPr lang="sr-Cyrl-RS" sz="900" kern="1200" dirty="0"/>
        </a:p>
      </dsp:txBody>
      <dsp:txXfrm>
        <a:off x="239300" y="831287"/>
        <a:ext cx="1448177" cy="1613394"/>
      </dsp:txXfrm>
    </dsp:sp>
    <dsp:sp modelId="{B4A1240E-E117-4A06-AEEE-62BBA7076EE1}">
      <dsp:nvSpPr>
        <dsp:cNvPr id="0" name=""/>
        <dsp:cNvSpPr/>
      </dsp:nvSpPr>
      <dsp:spPr>
        <a:xfrm>
          <a:off x="2069033" y="0"/>
          <a:ext cx="1922859" cy="262077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200" kern="1200" dirty="0" smtClean="0"/>
            <a:t>Војна тајна</a:t>
          </a:r>
          <a:endParaRPr lang="sr-Cyrl-RS" sz="2200" kern="1200" dirty="0"/>
        </a:p>
      </dsp:txBody>
      <dsp:txXfrm>
        <a:off x="2069033" y="0"/>
        <a:ext cx="1922859" cy="786232"/>
      </dsp:txXfrm>
    </dsp:sp>
    <dsp:sp modelId="{3AE9EF03-F16B-4724-AC96-10866B0D27A0}">
      <dsp:nvSpPr>
        <dsp:cNvPr id="0" name=""/>
        <dsp:cNvSpPr/>
      </dsp:nvSpPr>
      <dsp:spPr>
        <a:xfrm>
          <a:off x="2261319" y="786232"/>
          <a:ext cx="1538287" cy="1703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Подаци или документи који су законима или одлукама </a:t>
          </a:r>
          <a:r>
            <a:rPr lang="sr-Cyrl-RS" sz="900" kern="1200" dirty="0" smtClean="0"/>
            <a:t>донетим </a:t>
          </a:r>
          <a:r>
            <a:rPr lang="sr-Cyrl-RS" sz="900" kern="1200" dirty="0" smtClean="0"/>
            <a:t>на основу закона проглашени војном тајном а чије одавање би проузроковало штетне последице по одбрамбени систем</a:t>
          </a:r>
          <a:endParaRPr lang="sr-Cyrl-RS" sz="900" kern="1200" dirty="0"/>
        </a:p>
      </dsp:txBody>
      <dsp:txXfrm>
        <a:off x="2306374" y="831287"/>
        <a:ext cx="1448177" cy="1613394"/>
      </dsp:txXfrm>
    </dsp:sp>
    <dsp:sp modelId="{1C3FB0BD-56D8-4E0F-9A21-64C79A40C98C}">
      <dsp:nvSpPr>
        <dsp:cNvPr id="0" name=""/>
        <dsp:cNvSpPr/>
      </dsp:nvSpPr>
      <dsp:spPr>
        <a:xfrm>
          <a:off x="4136107" y="0"/>
          <a:ext cx="1922859" cy="262077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200" kern="1200" dirty="0" smtClean="0"/>
            <a:t>Службена тајна</a:t>
          </a:r>
          <a:endParaRPr lang="sr-Cyrl-RS" sz="2200" kern="1200" dirty="0"/>
        </a:p>
      </dsp:txBody>
      <dsp:txXfrm>
        <a:off x="4136107" y="0"/>
        <a:ext cx="1922859" cy="786232"/>
      </dsp:txXfrm>
    </dsp:sp>
    <dsp:sp modelId="{68E550B7-ED10-4C82-9A8A-233EB92F25EE}">
      <dsp:nvSpPr>
        <dsp:cNvPr id="0" name=""/>
        <dsp:cNvSpPr/>
      </dsp:nvSpPr>
      <dsp:spPr>
        <a:xfrm>
          <a:off x="4328393" y="786232"/>
          <a:ext cx="1538287" cy="1703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Подаци или документи који су законима или одлукама </a:t>
          </a:r>
          <a:r>
            <a:rPr lang="sr-Cyrl-RS" sz="900" kern="1200" dirty="0" smtClean="0"/>
            <a:t>донетим </a:t>
          </a:r>
          <a:r>
            <a:rPr lang="sr-Cyrl-RS" sz="900" kern="1200" dirty="0" smtClean="0"/>
            <a:t>на основу закона проглашени службеном тајном а чије одавање би проузроковало штетне последице по службу</a:t>
          </a:r>
          <a:endParaRPr lang="sr-Cyrl-RS" sz="900" kern="1200" dirty="0"/>
        </a:p>
      </dsp:txBody>
      <dsp:txXfrm>
        <a:off x="4373448" y="831287"/>
        <a:ext cx="1448177" cy="1613394"/>
      </dsp:txXfrm>
    </dsp:sp>
    <dsp:sp modelId="{36C610E1-F430-4DF7-90A5-C7EE4955AE94}">
      <dsp:nvSpPr>
        <dsp:cNvPr id="0" name=""/>
        <dsp:cNvSpPr/>
      </dsp:nvSpPr>
      <dsp:spPr>
        <a:xfrm>
          <a:off x="6203181" y="0"/>
          <a:ext cx="1922859" cy="262077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200" kern="1200" dirty="0" smtClean="0"/>
            <a:t>Пословна тајна</a:t>
          </a:r>
          <a:endParaRPr lang="sr-Cyrl-RS" sz="2200" kern="1200" dirty="0"/>
        </a:p>
      </dsp:txBody>
      <dsp:txXfrm>
        <a:off x="6203181" y="0"/>
        <a:ext cx="1922859" cy="786232"/>
      </dsp:txXfrm>
    </dsp:sp>
    <dsp:sp modelId="{6791CC5B-059F-49A5-9D4F-2196DC33916A}">
      <dsp:nvSpPr>
        <dsp:cNvPr id="0" name=""/>
        <dsp:cNvSpPr/>
      </dsp:nvSpPr>
      <dsp:spPr>
        <a:xfrm>
          <a:off x="6395466" y="786232"/>
          <a:ext cx="1538287" cy="1703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Подаци или документи који су законима или одлукама надлежних органа </a:t>
          </a:r>
          <a:r>
            <a:rPr lang="sr-Cyrl-RS" sz="900" kern="1200" dirty="0" smtClean="0"/>
            <a:t>донетим </a:t>
          </a:r>
          <a:r>
            <a:rPr lang="sr-Cyrl-RS" sz="900" kern="1200" dirty="0" smtClean="0"/>
            <a:t>на основу закона проглашени пословном тајном а чије одавање би проузроковало штетне последице по привредно друштво или други привредни субјект </a:t>
          </a:r>
          <a:endParaRPr lang="sr-Cyrl-RS" sz="900" kern="1200" dirty="0"/>
        </a:p>
      </dsp:txBody>
      <dsp:txXfrm>
        <a:off x="6440521" y="831287"/>
        <a:ext cx="1448177" cy="16133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CA0057-35C2-4020-B1CC-6C15F5DE488E}">
      <dsp:nvSpPr>
        <dsp:cNvPr id="0" name=""/>
        <dsp:cNvSpPr/>
      </dsp:nvSpPr>
      <dsp:spPr>
        <a:xfrm>
          <a:off x="2966720" y="2724535"/>
          <a:ext cx="2194560" cy="21945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300" kern="1200" dirty="0" smtClean="0"/>
            <a:t>Економска шпијунажа</a:t>
          </a:r>
          <a:endParaRPr lang="sr-Cyrl-RS" sz="2300" kern="1200" dirty="0"/>
        </a:p>
      </dsp:txBody>
      <dsp:txXfrm>
        <a:off x="3288106" y="3045921"/>
        <a:ext cx="1551788" cy="1551788"/>
      </dsp:txXfrm>
    </dsp:sp>
    <dsp:sp modelId="{D90CD7BC-0A4A-4149-B895-EDA14EC88BDB}">
      <dsp:nvSpPr>
        <dsp:cNvPr id="0" name=""/>
        <dsp:cNvSpPr/>
      </dsp:nvSpPr>
      <dsp:spPr>
        <a:xfrm rot="12900000">
          <a:off x="1454951" y="2307704"/>
          <a:ext cx="1786583" cy="625449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E05C53-7E99-45F6-AE2B-C456B7D4DE80}">
      <dsp:nvSpPr>
        <dsp:cNvPr id="0" name=""/>
        <dsp:cNvSpPr/>
      </dsp:nvSpPr>
      <dsp:spPr>
        <a:xfrm>
          <a:off x="574085" y="1274125"/>
          <a:ext cx="2084832" cy="16678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Скуп добро планираних и стручно изведених активности у циљу прибавања поверљивих економских информација које су корисне за пословне пројекте фирме или економске интересе државе</a:t>
          </a:r>
          <a:endParaRPr lang="sr-Cyrl-RS" sz="1200" kern="1200" dirty="0"/>
        </a:p>
      </dsp:txBody>
      <dsp:txXfrm>
        <a:off x="622935" y="1322975"/>
        <a:ext cx="1987132" cy="1570165"/>
      </dsp:txXfrm>
    </dsp:sp>
    <dsp:sp modelId="{48E7C75D-EECE-4E76-9567-BE1F666D9C5F}">
      <dsp:nvSpPr>
        <dsp:cNvPr id="0" name=""/>
        <dsp:cNvSpPr/>
      </dsp:nvSpPr>
      <dsp:spPr>
        <a:xfrm rot="16200000">
          <a:off x="3170708" y="1414537"/>
          <a:ext cx="1786583" cy="625449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73137D-DAA5-4638-8E1A-30EC39D65BEC}">
      <dsp:nvSpPr>
        <dsp:cNvPr id="0" name=""/>
        <dsp:cNvSpPr/>
      </dsp:nvSpPr>
      <dsp:spPr>
        <a:xfrm>
          <a:off x="3021583" y="37"/>
          <a:ext cx="2084832" cy="16678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Нелегално прикупљање економских података и информација које конкурентнски привредни субјекти или државе чувају као тајну</a:t>
          </a:r>
          <a:endParaRPr lang="sr-Cyrl-RS" sz="1200" kern="1200" dirty="0"/>
        </a:p>
      </dsp:txBody>
      <dsp:txXfrm>
        <a:off x="3070433" y="48887"/>
        <a:ext cx="1987132" cy="1570165"/>
      </dsp:txXfrm>
    </dsp:sp>
    <dsp:sp modelId="{E234DD23-8F22-49E1-B1C4-597DDC5E08E9}">
      <dsp:nvSpPr>
        <dsp:cNvPr id="0" name=""/>
        <dsp:cNvSpPr/>
      </dsp:nvSpPr>
      <dsp:spPr>
        <a:xfrm rot="19500000">
          <a:off x="4886465" y="2307704"/>
          <a:ext cx="1786583" cy="625449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5706DC-B9C3-4C05-B56D-2C7C91D3E4AE}">
      <dsp:nvSpPr>
        <dsp:cNvPr id="0" name=""/>
        <dsp:cNvSpPr/>
      </dsp:nvSpPr>
      <dsp:spPr>
        <a:xfrm>
          <a:off x="5469082" y="1274125"/>
          <a:ext cx="2084832" cy="166786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Нелегална активност откривања и крађе нечије пословне тајне и коришћења тако добијене информације за производњу сопственог производа</a:t>
          </a:r>
          <a:endParaRPr lang="sr-Cyrl-RS" sz="1200" kern="1200" dirty="0"/>
        </a:p>
      </dsp:txBody>
      <dsp:txXfrm>
        <a:off x="5517932" y="1322975"/>
        <a:ext cx="1987132" cy="15701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802CD-38C9-44D8-A313-874B528BDEBE}">
      <dsp:nvSpPr>
        <dsp:cNvPr id="0" name=""/>
        <dsp:cNvSpPr/>
      </dsp:nvSpPr>
      <dsp:spPr>
        <a:xfrm>
          <a:off x="3899" y="1435180"/>
          <a:ext cx="1669520" cy="25483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КРИВИЧНО ДЕЛО ШПИЈУНАЖЕ</a:t>
          </a:r>
          <a:endParaRPr lang="sr-Cyrl-RS" sz="900" kern="1200" dirty="0"/>
        </a:p>
      </dsp:txBody>
      <dsp:txXfrm>
        <a:off x="52798" y="1484079"/>
        <a:ext cx="1571722" cy="2450508"/>
      </dsp:txXfrm>
    </dsp:sp>
    <dsp:sp modelId="{B9A892DD-46D0-4B9B-A1CC-CB82B58DF007}">
      <dsp:nvSpPr>
        <dsp:cNvPr id="0" name=""/>
        <dsp:cNvSpPr/>
      </dsp:nvSpPr>
      <dsp:spPr>
        <a:xfrm rot="17748344">
          <a:off x="1217285" y="1968246"/>
          <a:ext cx="1615555" cy="27729"/>
        </a:xfrm>
        <a:custGeom>
          <a:avLst/>
          <a:gdLst/>
          <a:ahLst/>
          <a:cxnLst/>
          <a:rect l="0" t="0" r="0" b="0"/>
          <a:pathLst>
            <a:path>
              <a:moveTo>
                <a:pt x="0" y="13864"/>
              </a:moveTo>
              <a:lnTo>
                <a:pt x="1615555" y="13864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600" kern="1200"/>
        </a:p>
      </dsp:txBody>
      <dsp:txXfrm>
        <a:off x="1984674" y="1941722"/>
        <a:ext cx="80777" cy="80777"/>
      </dsp:txXfrm>
    </dsp:sp>
    <dsp:sp modelId="{A490D7E9-DE77-4E2B-ACE4-C32E1308AAC7}">
      <dsp:nvSpPr>
        <dsp:cNvPr id="0" name=""/>
        <dsp:cNvSpPr/>
      </dsp:nvSpPr>
      <dsp:spPr>
        <a:xfrm>
          <a:off x="2376706" y="837508"/>
          <a:ext cx="1669520" cy="834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Први облик</a:t>
          </a:r>
          <a:endParaRPr lang="sr-Cyrl-RS" sz="900" kern="1200" dirty="0"/>
        </a:p>
      </dsp:txBody>
      <dsp:txXfrm>
        <a:off x="2401155" y="861957"/>
        <a:ext cx="1620622" cy="785862"/>
      </dsp:txXfrm>
    </dsp:sp>
    <dsp:sp modelId="{0DD40E2D-D9A1-4505-A33A-61C101FA46F2}">
      <dsp:nvSpPr>
        <dsp:cNvPr id="0" name=""/>
        <dsp:cNvSpPr/>
      </dsp:nvSpPr>
      <dsp:spPr>
        <a:xfrm rot="78725">
          <a:off x="4046144" y="1248265"/>
          <a:ext cx="632496" cy="27729"/>
        </a:xfrm>
        <a:custGeom>
          <a:avLst/>
          <a:gdLst/>
          <a:ahLst/>
          <a:cxnLst/>
          <a:rect l="0" t="0" r="0" b="0"/>
          <a:pathLst>
            <a:path>
              <a:moveTo>
                <a:pt x="0" y="13864"/>
              </a:moveTo>
              <a:lnTo>
                <a:pt x="632496" y="13864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4346580" y="1246317"/>
        <a:ext cx="31624" cy="31624"/>
      </dsp:txXfrm>
    </dsp:sp>
    <dsp:sp modelId="{37B088FC-E363-40DC-8F2E-D60044D4A84B}">
      <dsp:nvSpPr>
        <dsp:cNvPr id="0" name=""/>
        <dsp:cNvSpPr/>
      </dsp:nvSpPr>
      <dsp:spPr>
        <a:xfrm>
          <a:off x="4678558" y="851991"/>
          <a:ext cx="1669520" cy="834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Саопштавање, предаја или чињење доступним тајних војних, службених или економских података страној држави или организацији или лицу које им служи </a:t>
          </a:r>
          <a:endParaRPr lang="sr-Cyrl-RS" sz="900" kern="1200" dirty="0"/>
        </a:p>
      </dsp:txBody>
      <dsp:txXfrm>
        <a:off x="4703007" y="876440"/>
        <a:ext cx="1620622" cy="785862"/>
      </dsp:txXfrm>
    </dsp:sp>
    <dsp:sp modelId="{48941EAB-28D5-4151-BF2E-6B1E1FD69C40}">
      <dsp:nvSpPr>
        <dsp:cNvPr id="0" name=""/>
        <dsp:cNvSpPr/>
      </dsp:nvSpPr>
      <dsp:spPr>
        <a:xfrm rot="19457599">
          <a:off x="1596120" y="2455475"/>
          <a:ext cx="822408" cy="27729"/>
        </a:xfrm>
        <a:custGeom>
          <a:avLst/>
          <a:gdLst/>
          <a:ahLst/>
          <a:cxnLst/>
          <a:rect l="0" t="0" r="0" b="0"/>
          <a:pathLst>
            <a:path>
              <a:moveTo>
                <a:pt x="0" y="13864"/>
              </a:moveTo>
              <a:lnTo>
                <a:pt x="822408" y="13864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1986764" y="2448779"/>
        <a:ext cx="41120" cy="41120"/>
      </dsp:txXfrm>
    </dsp:sp>
    <dsp:sp modelId="{92C7A13B-8FA6-4CBB-ABA0-2C507E513C84}">
      <dsp:nvSpPr>
        <dsp:cNvPr id="0" name=""/>
        <dsp:cNvSpPr/>
      </dsp:nvSpPr>
      <dsp:spPr>
        <a:xfrm>
          <a:off x="2341229" y="1811965"/>
          <a:ext cx="1669520" cy="834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Други облик</a:t>
          </a:r>
          <a:endParaRPr lang="sr-Cyrl-RS" sz="900" kern="1200" dirty="0"/>
        </a:p>
      </dsp:txBody>
      <dsp:txXfrm>
        <a:off x="2365678" y="1836414"/>
        <a:ext cx="1620622" cy="785862"/>
      </dsp:txXfrm>
    </dsp:sp>
    <dsp:sp modelId="{9255F710-E6EC-411E-919C-5F1705E58BCA}">
      <dsp:nvSpPr>
        <dsp:cNvPr id="0" name=""/>
        <dsp:cNvSpPr/>
      </dsp:nvSpPr>
      <dsp:spPr>
        <a:xfrm>
          <a:off x="4010749" y="2215481"/>
          <a:ext cx="667808" cy="27729"/>
        </a:xfrm>
        <a:custGeom>
          <a:avLst/>
          <a:gdLst/>
          <a:ahLst/>
          <a:cxnLst/>
          <a:rect l="0" t="0" r="0" b="0"/>
          <a:pathLst>
            <a:path>
              <a:moveTo>
                <a:pt x="0" y="13864"/>
              </a:moveTo>
              <a:lnTo>
                <a:pt x="667808" y="13864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4327958" y="2212651"/>
        <a:ext cx="33390" cy="33390"/>
      </dsp:txXfrm>
    </dsp:sp>
    <dsp:sp modelId="{624D9A00-D384-4830-99D7-257FCCC07D8B}">
      <dsp:nvSpPr>
        <dsp:cNvPr id="0" name=""/>
        <dsp:cNvSpPr/>
      </dsp:nvSpPr>
      <dsp:spPr>
        <a:xfrm>
          <a:off x="4678558" y="1811965"/>
          <a:ext cx="1669520" cy="834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Стварање </a:t>
          </a:r>
          <a:r>
            <a:rPr lang="sr-Cyrl-RS" sz="900" kern="1200" dirty="0" smtClean="0"/>
            <a:t>обавештајне </a:t>
          </a:r>
          <a:r>
            <a:rPr lang="sr-Cyrl-RS" sz="900" kern="1200" dirty="0" smtClean="0"/>
            <a:t>службе у Републици Србији за страну државу или организацију или руковођење њоме</a:t>
          </a:r>
          <a:endParaRPr lang="sr-Cyrl-RS" sz="900" kern="1200" dirty="0"/>
        </a:p>
      </dsp:txBody>
      <dsp:txXfrm>
        <a:off x="4703007" y="1836414"/>
        <a:ext cx="1620622" cy="785862"/>
      </dsp:txXfrm>
    </dsp:sp>
    <dsp:sp modelId="{6F4BAB8A-3E59-4AC9-A1FB-C4EFF14A6660}">
      <dsp:nvSpPr>
        <dsp:cNvPr id="0" name=""/>
        <dsp:cNvSpPr/>
      </dsp:nvSpPr>
      <dsp:spPr>
        <a:xfrm rot="2142401">
          <a:off x="1596120" y="2935462"/>
          <a:ext cx="822408" cy="27729"/>
        </a:xfrm>
        <a:custGeom>
          <a:avLst/>
          <a:gdLst/>
          <a:ahLst/>
          <a:cxnLst/>
          <a:rect l="0" t="0" r="0" b="0"/>
          <a:pathLst>
            <a:path>
              <a:moveTo>
                <a:pt x="0" y="13864"/>
              </a:moveTo>
              <a:lnTo>
                <a:pt x="822408" y="13864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1986764" y="2928766"/>
        <a:ext cx="41120" cy="41120"/>
      </dsp:txXfrm>
    </dsp:sp>
    <dsp:sp modelId="{E8B17BC1-A5FF-40EF-8E2B-1FE30D54C1A7}">
      <dsp:nvSpPr>
        <dsp:cNvPr id="0" name=""/>
        <dsp:cNvSpPr/>
      </dsp:nvSpPr>
      <dsp:spPr>
        <a:xfrm>
          <a:off x="2341229" y="2771940"/>
          <a:ext cx="1669520" cy="834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Трећи облик</a:t>
          </a:r>
          <a:endParaRPr lang="sr-Cyrl-RS" sz="900" kern="1200" dirty="0"/>
        </a:p>
      </dsp:txBody>
      <dsp:txXfrm>
        <a:off x="2365678" y="2796389"/>
        <a:ext cx="1620622" cy="785862"/>
      </dsp:txXfrm>
    </dsp:sp>
    <dsp:sp modelId="{E7E4DB50-1F10-4452-9664-73367296EE37}">
      <dsp:nvSpPr>
        <dsp:cNvPr id="0" name=""/>
        <dsp:cNvSpPr/>
      </dsp:nvSpPr>
      <dsp:spPr>
        <a:xfrm>
          <a:off x="4010749" y="3175456"/>
          <a:ext cx="667808" cy="27729"/>
        </a:xfrm>
        <a:custGeom>
          <a:avLst/>
          <a:gdLst/>
          <a:ahLst/>
          <a:cxnLst/>
          <a:rect l="0" t="0" r="0" b="0"/>
          <a:pathLst>
            <a:path>
              <a:moveTo>
                <a:pt x="0" y="13864"/>
              </a:moveTo>
              <a:lnTo>
                <a:pt x="667808" y="13864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4327958" y="3172625"/>
        <a:ext cx="33390" cy="33390"/>
      </dsp:txXfrm>
    </dsp:sp>
    <dsp:sp modelId="{CF0B921B-778D-4E29-ABDF-B153CC7B1BCB}">
      <dsp:nvSpPr>
        <dsp:cNvPr id="0" name=""/>
        <dsp:cNvSpPr/>
      </dsp:nvSpPr>
      <dsp:spPr>
        <a:xfrm>
          <a:off x="4678558" y="2771940"/>
          <a:ext cx="1669520" cy="834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Ступање у страну обавештајну службу, прикупљање података за њу, или на други начин помагање њеном раду</a:t>
          </a:r>
          <a:endParaRPr lang="sr-Cyrl-RS" sz="900" kern="1200" dirty="0"/>
        </a:p>
      </dsp:txBody>
      <dsp:txXfrm>
        <a:off x="4703007" y="2796389"/>
        <a:ext cx="1620622" cy="785862"/>
      </dsp:txXfrm>
    </dsp:sp>
    <dsp:sp modelId="{4C472696-C378-4D33-934F-27B537C1CD5A}">
      <dsp:nvSpPr>
        <dsp:cNvPr id="0" name=""/>
        <dsp:cNvSpPr/>
      </dsp:nvSpPr>
      <dsp:spPr>
        <a:xfrm rot="3907178">
          <a:off x="1213684" y="3415449"/>
          <a:ext cx="1587280" cy="27729"/>
        </a:xfrm>
        <a:custGeom>
          <a:avLst/>
          <a:gdLst/>
          <a:ahLst/>
          <a:cxnLst/>
          <a:rect l="0" t="0" r="0" b="0"/>
          <a:pathLst>
            <a:path>
              <a:moveTo>
                <a:pt x="0" y="13864"/>
              </a:moveTo>
              <a:lnTo>
                <a:pt x="1587280" y="13864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1967642" y="3389632"/>
        <a:ext cx="79364" cy="79364"/>
      </dsp:txXfrm>
    </dsp:sp>
    <dsp:sp modelId="{02E609BD-D15E-4B75-8A10-DE33C8A7D264}">
      <dsp:nvSpPr>
        <dsp:cNvPr id="0" name=""/>
        <dsp:cNvSpPr/>
      </dsp:nvSpPr>
      <dsp:spPr>
        <a:xfrm>
          <a:off x="2341229" y="3731915"/>
          <a:ext cx="1669520" cy="834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Четврти облик </a:t>
          </a:r>
          <a:endParaRPr lang="sr-Cyrl-RS" sz="900" kern="1200" dirty="0"/>
        </a:p>
      </dsp:txBody>
      <dsp:txXfrm>
        <a:off x="2365678" y="3756364"/>
        <a:ext cx="1620622" cy="785862"/>
      </dsp:txXfrm>
    </dsp:sp>
    <dsp:sp modelId="{8AEED8FF-A43A-4FAA-80D7-B2CB04CB4E9E}">
      <dsp:nvSpPr>
        <dsp:cNvPr id="0" name=""/>
        <dsp:cNvSpPr/>
      </dsp:nvSpPr>
      <dsp:spPr>
        <a:xfrm>
          <a:off x="4010749" y="4135430"/>
          <a:ext cx="667808" cy="27729"/>
        </a:xfrm>
        <a:custGeom>
          <a:avLst/>
          <a:gdLst/>
          <a:ahLst/>
          <a:cxnLst/>
          <a:rect l="0" t="0" r="0" b="0"/>
          <a:pathLst>
            <a:path>
              <a:moveTo>
                <a:pt x="0" y="13864"/>
              </a:moveTo>
              <a:lnTo>
                <a:pt x="667808" y="13864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4327958" y="4132600"/>
        <a:ext cx="33390" cy="33390"/>
      </dsp:txXfrm>
    </dsp:sp>
    <dsp:sp modelId="{3E23599A-042F-4408-A202-82E6D8338A8D}">
      <dsp:nvSpPr>
        <dsp:cNvPr id="0" name=""/>
        <dsp:cNvSpPr/>
      </dsp:nvSpPr>
      <dsp:spPr>
        <a:xfrm>
          <a:off x="4678558" y="3731915"/>
          <a:ext cx="1669520" cy="834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smtClean="0"/>
            <a:t>Прибављање тајних података или докумената у намери саопштавања или предаје страној држави или организацији или лицу које им служи</a:t>
          </a:r>
          <a:endParaRPr lang="sr-Cyrl-RS" sz="900" kern="1200" dirty="0"/>
        </a:p>
      </dsp:txBody>
      <dsp:txXfrm>
        <a:off x="4703007" y="3756364"/>
        <a:ext cx="1620622" cy="7858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A4BDDF-2870-4C1E-87C6-312E936F858D}">
      <dsp:nvSpPr>
        <dsp:cNvPr id="0" name=""/>
        <dsp:cNvSpPr/>
      </dsp:nvSpPr>
      <dsp:spPr>
        <a:xfrm>
          <a:off x="4067" y="0"/>
          <a:ext cx="3913187" cy="41694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tint val="40000"/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5900" kern="1200" dirty="0" smtClean="0"/>
            <a:t>Сличност</a:t>
          </a:r>
          <a:endParaRPr lang="sr-Cyrl-RS" sz="5900" kern="1200" dirty="0"/>
        </a:p>
      </dsp:txBody>
      <dsp:txXfrm>
        <a:off x="4067" y="0"/>
        <a:ext cx="3913187" cy="1250847"/>
      </dsp:txXfrm>
    </dsp:sp>
    <dsp:sp modelId="{56C29703-BECD-4365-B53C-9C9189DBA7E1}">
      <dsp:nvSpPr>
        <dsp:cNvPr id="0" name=""/>
        <dsp:cNvSpPr/>
      </dsp:nvSpPr>
      <dsp:spPr>
        <a:xfrm>
          <a:off x="395386" y="1250847"/>
          <a:ext cx="3130549" cy="27101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Обе делатности подразумевају прикупљање  података, чињеница, докумената и информација (ОБАВЕШТАЈНА ДЕЛАТНОСТ)</a:t>
          </a:r>
          <a:endParaRPr lang="sr-Cyrl-RS" sz="1600" kern="1200" dirty="0"/>
        </a:p>
      </dsp:txBody>
      <dsp:txXfrm>
        <a:off x="474764" y="1330225"/>
        <a:ext cx="2971793" cy="2551412"/>
      </dsp:txXfrm>
    </dsp:sp>
    <dsp:sp modelId="{79473064-A02D-4364-BD9A-D52CC0E627DE}">
      <dsp:nvSpPr>
        <dsp:cNvPr id="0" name=""/>
        <dsp:cNvSpPr/>
      </dsp:nvSpPr>
      <dsp:spPr>
        <a:xfrm>
          <a:off x="4210744" y="0"/>
          <a:ext cx="3913187" cy="41694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tint val="40000"/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5900" kern="1200" dirty="0" smtClean="0"/>
            <a:t>Разлика</a:t>
          </a:r>
          <a:endParaRPr lang="sr-Cyrl-RS" sz="5900" kern="1200" dirty="0"/>
        </a:p>
      </dsp:txBody>
      <dsp:txXfrm>
        <a:off x="4210744" y="0"/>
        <a:ext cx="3913187" cy="1250847"/>
      </dsp:txXfrm>
    </dsp:sp>
    <dsp:sp modelId="{E0ACDB79-DB8D-43DC-9907-099CF063B06F}">
      <dsp:nvSpPr>
        <dsp:cNvPr id="0" name=""/>
        <dsp:cNvSpPr/>
      </dsp:nvSpPr>
      <dsp:spPr>
        <a:xfrm>
          <a:off x="4602063" y="1250847"/>
          <a:ext cx="3130549" cy="27101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Дипломатска делатност подразумева прикупљање података о држави пријема ЛЕГАЛНИМ ПУТЕМ, односно „свим дозвољеним средствима“ (Бечка конвенција о дипломатским односима)док се код шпијунаже подаци од значаја прикупљају на НЕЛЕГАЛНЕ НАЧИНЕ</a:t>
          </a:r>
          <a:endParaRPr lang="sr-Cyrl-RS" sz="1600" kern="1200" dirty="0"/>
        </a:p>
      </dsp:txBody>
      <dsp:txXfrm>
        <a:off x="4681441" y="1330225"/>
        <a:ext cx="2971793" cy="25514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EC3CAB-E0A7-4006-851E-C41DD5D9A585}">
      <dsp:nvSpPr>
        <dsp:cNvPr id="0" name=""/>
        <dsp:cNvSpPr/>
      </dsp:nvSpPr>
      <dsp:spPr>
        <a:xfrm>
          <a:off x="39" y="3583"/>
          <a:ext cx="3798093" cy="57600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000" kern="1200" dirty="0" smtClean="0"/>
            <a:t>Легални начини</a:t>
          </a:r>
          <a:endParaRPr lang="sr-Cyrl-RS" sz="2000" kern="1200" dirty="0"/>
        </a:p>
      </dsp:txBody>
      <dsp:txXfrm>
        <a:off x="39" y="3583"/>
        <a:ext cx="3798093" cy="576000"/>
      </dsp:txXfrm>
    </dsp:sp>
    <dsp:sp modelId="{29838F13-6771-43F6-9F38-30BA74E1560A}">
      <dsp:nvSpPr>
        <dsp:cNvPr id="0" name=""/>
        <dsp:cNvSpPr/>
      </dsp:nvSpPr>
      <dsp:spPr>
        <a:xfrm>
          <a:off x="39" y="579583"/>
          <a:ext cx="3798093" cy="364398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000" kern="1200" dirty="0" smtClean="0"/>
            <a:t>Пријеми и сусрети у дипломатском кору</a:t>
          </a:r>
          <a:endParaRPr lang="sr-Cyrl-R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000" kern="1200" dirty="0" smtClean="0"/>
            <a:t>Инаугурације</a:t>
          </a:r>
          <a:endParaRPr lang="sr-Cyrl-R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000" kern="1200" dirty="0" smtClean="0"/>
            <a:t>Војне параде</a:t>
          </a:r>
          <a:endParaRPr lang="sr-Cyrl-R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000" kern="1200" dirty="0" smtClean="0"/>
            <a:t>Конференције и симпозијуми</a:t>
          </a:r>
          <a:endParaRPr lang="sr-Cyrl-R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000" kern="1200" dirty="0" smtClean="0"/>
            <a:t>Дневна штампа у држави пријема</a:t>
          </a:r>
          <a:endParaRPr lang="sr-Cyrl-R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000" kern="1200" dirty="0" smtClean="0"/>
            <a:t>Интернет и телевизија</a:t>
          </a:r>
          <a:endParaRPr lang="sr-Cyrl-R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000" kern="1200" dirty="0" smtClean="0"/>
            <a:t>Стручни и научни часописи</a:t>
          </a:r>
          <a:endParaRPr lang="sr-Cyrl-RS" sz="2000" kern="1200" dirty="0"/>
        </a:p>
      </dsp:txBody>
      <dsp:txXfrm>
        <a:off x="39" y="579583"/>
        <a:ext cx="3798093" cy="3643987"/>
      </dsp:txXfrm>
    </dsp:sp>
    <dsp:sp modelId="{B1A995DC-44EA-42FD-BA88-75D20E6104A4}">
      <dsp:nvSpPr>
        <dsp:cNvPr id="0" name=""/>
        <dsp:cNvSpPr/>
      </dsp:nvSpPr>
      <dsp:spPr>
        <a:xfrm>
          <a:off x="4329866" y="3583"/>
          <a:ext cx="3798093" cy="576000"/>
        </a:xfrm>
        <a:prstGeom prst="rect">
          <a:avLst/>
        </a:prstGeom>
        <a:gradFill rotWithShape="0">
          <a:gsLst>
            <a:gs pos="0">
              <a:schemeClr val="accent3">
                <a:hueOff val="7307503"/>
                <a:satOff val="-19223"/>
                <a:lumOff val="-1176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7307503"/>
                <a:satOff val="-19223"/>
                <a:lumOff val="-1176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7307503"/>
                <a:satOff val="-19223"/>
                <a:lumOff val="-1176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000" kern="1200" dirty="0" smtClean="0"/>
            <a:t>Нелегални начини</a:t>
          </a:r>
          <a:endParaRPr lang="sr-Cyrl-RS" sz="2000" kern="1200" dirty="0"/>
        </a:p>
      </dsp:txBody>
      <dsp:txXfrm>
        <a:off x="4329866" y="3583"/>
        <a:ext cx="3798093" cy="576000"/>
      </dsp:txXfrm>
    </dsp:sp>
    <dsp:sp modelId="{04D749CE-D5E4-430A-B7B8-3EC607A69823}">
      <dsp:nvSpPr>
        <dsp:cNvPr id="0" name=""/>
        <dsp:cNvSpPr/>
      </dsp:nvSpPr>
      <dsp:spPr>
        <a:xfrm>
          <a:off x="4329866" y="579583"/>
          <a:ext cx="3798093" cy="3643987"/>
        </a:xfrm>
        <a:prstGeom prst="rect">
          <a:avLst/>
        </a:prstGeom>
        <a:solidFill>
          <a:schemeClr val="accent3">
            <a:tint val="40000"/>
            <a:alpha val="90000"/>
            <a:hueOff val="7414886"/>
            <a:satOff val="-18676"/>
            <a:lumOff val="-1022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7414886"/>
              <a:satOff val="-18676"/>
              <a:lumOff val="-1022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000" kern="1200" dirty="0" smtClean="0"/>
            <a:t>Ангажовање каријерних обавештајаца са дипломатским статусом у прикупљању информација на </a:t>
          </a:r>
          <a:r>
            <a:rPr lang="sr-Cyrl-RS" sz="2000" kern="1200" dirty="0" smtClean="0"/>
            <a:t>недопуштене  </a:t>
          </a:r>
          <a:r>
            <a:rPr lang="sr-Cyrl-RS" sz="2000" kern="1200" dirty="0" smtClean="0"/>
            <a:t>и нелегалне начине </a:t>
          </a:r>
          <a:endParaRPr lang="sr-Cyrl-R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000" kern="1200" dirty="0" smtClean="0"/>
            <a:t>Ангажовање каријерних дипломата са обавештајним </a:t>
          </a:r>
          <a:r>
            <a:rPr lang="sr-Cyrl-RS" sz="2000" kern="1200" dirty="0" smtClean="0"/>
            <a:t>искуством </a:t>
          </a:r>
          <a:r>
            <a:rPr lang="sr-Cyrl-RS" sz="2000" kern="1200" dirty="0" smtClean="0"/>
            <a:t>у прикупљању информација на </a:t>
          </a:r>
          <a:r>
            <a:rPr lang="sr-Cyrl-RS" sz="2000" kern="1200" dirty="0" smtClean="0"/>
            <a:t>недопуштене </a:t>
          </a:r>
          <a:r>
            <a:rPr lang="sr-Cyrl-RS" sz="2000" kern="1200" dirty="0" smtClean="0"/>
            <a:t>и </a:t>
          </a:r>
          <a:r>
            <a:rPr lang="sr-Cyrl-RS" sz="2000" kern="1200" dirty="0" smtClean="0"/>
            <a:t>нелегалне </a:t>
          </a:r>
          <a:r>
            <a:rPr lang="sr-Cyrl-RS" sz="2000" kern="1200" dirty="0" smtClean="0"/>
            <a:t>начине</a:t>
          </a:r>
          <a:endParaRPr lang="sr-Cyrl-RS" sz="2000" kern="1200" dirty="0"/>
        </a:p>
      </dsp:txBody>
      <dsp:txXfrm>
        <a:off x="4329866" y="579583"/>
        <a:ext cx="3798093" cy="364398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E7274B-1D53-41B9-92C5-9A67D4EE6264}">
      <dsp:nvSpPr>
        <dsp:cNvPr id="0" name=""/>
        <dsp:cNvSpPr/>
      </dsp:nvSpPr>
      <dsp:spPr>
        <a:xfrm>
          <a:off x="2022475" y="511545"/>
          <a:ext cx="1913929" cy="127659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Имају дипломатски статус</a:t>
          </a:r>
          <a:endParaRPr lang="sr-Cyrl-RS" sz="1500" kern="1200" dirty="0"/>
        </a:p>
      </dsp:txBody>
      <dsp:txXfrm>
        <a:off x="2328703" y="511545"/>
        <a:ext cx="1607700" cy="1276591"/>
      </dsp:txXfrm>
    </dsp:sp>
    <dsp:sp modelId="{AFE52EEB-9A8C-45E9-8240-95431F2B392B}">
      <dsp:nvSpPr>
        <dsp:cNvPr id="0" name=""/>
        <dsp:cNvSpPr/>
      </dsp:nvSpPr>
      <dsp:spPr>
        <a:xfrm>
          <a:off x="2022475" y="1788137"/>
          <a:ext cx="1913929" cy="127659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Каријерно се баве обавештајном делатношћу </a:t>
          </a:r>
          <a:endParaRPr lang="sr-Cyrl-RS" sz="1500" kern="1200" dirty="0"/>
        </a:p>
      </dsp:txBody>
      <dsp:txXfrm>
        <a:off x="2328703" y="1788137"/>
        <a:ext cx="1607700" cy="1276591"/>
      </dsp:txXfrm>
    </dsp:sp>
    <dsp:sp modelId="{36297A36-7EFC-4B02-BF64-324F29BEFFE0}">
      <dsp:nvSpPr>
        <dsp:cNvPr id="0" name=""/>
        <dsp:cNvSpPr/>
      </dsp:nvSpPr>
      <dsp:spPr>
        <a:xfrm>
          <a:off x="2022475" y="3064728"/>
          <a:ext cx="1913929" cy="127659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Углавном се ангажују за </a:t>
          </a:r>
          <a:r>
            <a:rPr lang="sr-Latn-RS" sz="1500" i="1" kern="1200" dirty="0" smtClean="0"/>
            <a:t>ad hoc</a:t>
          </a:r>
          <a:r>
            <a:rPr lang="sr-Latn-RS" sz="1500" kern="1200" dirty="0" smtClean="0"/>
            <a:t> </a:t>
          </a:r>
          <a:r>
            <a:rPr lang="sr-Cyrl-RS" sz="1500" kern="1200" dirty="0" smtClean="0"/>
            <a:t>обавештајне подухвате сложене природе</a:t>
          </a:r>
          <a:endParaRPr lang="sr-Cyrl-RS" sz="1500" kern="1200" dirty="0"/>
        </a:p>
      </dsp:txBody>
      <dsp:txXfrm>
        <a:off x="2328703" y="3064728"/>
        <a:ext cx="1607700" cy="1276591"/>
      </dsp:txXfrm>
    </dsp:sp>
    <dsp:sp modelId="{BE10AC7C-AFE3-4809-B5C2-11CC4B53DE5E}">
      <dsp:nvSpPr>
        <dsp:cNvPr id="0" name=""/>
        <dsp:cNvSpPr/>
      </dsp:nvSpPr>
      <dsp:spPr>
        <a:xfrm>
          <a:off x="1001712" y="1164"/>
          <a:ext cx="1275953" cy="127595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Обавештајци - дипломате</a:t>
          </a:r>
          <a:endParaRPr lang="sr-Cyrl-RS" sz="1200" kern="1200" dirty="0"/>
        </a:p>
      </dsp:txBody>
      <dsp:txXfrm>
        <a:off x="1188571" y="188023"/>
        <a:ext cx="902235" cy="902235"/>
      </dsp:txXfrm>
    </dsp:sp>
    <dsp:sp modelId="{E2C8C25E-EAB1-4315-9177-56991D166392}">
      <dsp:nvSpPr>
        <dsp:cNvPr id="0" name=""/>
        <dsp:cNvSpPr/>
      </dsp:nvSpPr>
      <dsp:spPr>
        <a:xfrm>
          <a:off x="5212357" y="511545"/>
          <a:ext cx="1913929" cy="127659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Имају дипломатски статус</a:t>
          </a:r>
        </a:p>
      </dsp:txBody>
      <dsp:txXfrm>
        <a:off x="5518586" y="511545"/>
        <a:ext cx="1607700" cy="1276591"/>
      </dsp:txXfrm>
    </dsp:sp>
    <dsp:sp modelId="{D35E8D69-B19E-443D-A33A-C23820A39A61}">
      <dsp:nvSpPr>
        <dsp:cNvPr id="0" name=""/>
        <dsp:cNvSpPr/>
      </dsp:nvSpPr>
      <dsp:spPr>
        <a:xfrm>
          <a:off x="5212357" y="1788137"/>
          <a:ext cx="1913929" cy="1276591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Каријерно се баве дипломатијом</a:t>
          </a:r>
          <a:endParaRPr lang="sr-Cyrl-RS" sz="1500" kern="1200" dirty="0"/>
        </a:p>
      </dsp:txBody>
      <dsp:txXfrm>
        <a:off x="5518586" y="1788137"/>
        <a:ext cx="1607700" cy="1276591"/>
      </dsp:txXfrm>
    </dsp:sp>
    <dsp:sp modelId="{B941DBEC-48D1-4EA7-AC3F-EA2ECBF34E98}">
      <dsp:nvSpPr>
        <dsp:cNvPr id="0" name=""/>
        <dsp:cNvSpPr/>
      </dsp:nvSpPr>
      <dsp:spPr>
        <a:xfrm>
          <a:off x="5212357" y="3064728"/>
          <a:ext cx="1913929" cy="127659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Прошли су специјализовану обавештајну обуку </a:t>
          </a:r>
          <a:endParaRPr lang="sr-Cyrl-RS" sz="1500" kern="1200" dirty="0"/>
        </a:p>
      </dsp:txBody>
      <dsp:txXfrm>
        <a:off x="5518586" y="3064728"/>
        <a:ext cx="1607700" cy="1276591"/>
      </dsp:txXfrm>
    </dsp:sp>
    <dsp:sp modelId="{5F0227C6-F66C-4F83-A98F-41810D58C23F}">
      <dsp:nvSpPr>
        <dsp:cNvPr id="0" name=""/>
        <dsp:cNvSpPr/>
      </dsp:nvSpPr>
      <dsp:spPr>
        <a:xfrm>
          <a:off x="4191595" y="1164"/>
          <a:ext cx="1275953" cy="127595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Дипломате - обавештајци</a:t>
          </a:r>
          <a:endParaRPr lang="sr-Cyrl-RS" sz="1200" kern="1200" dirty="0"/>
        </a:p>
      </dsp:txBody>
      <dsp:txXfrm>
        <a:off x="4378454" y="188023"/>
        <a:ext cx="902235" cy="90223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467147-CEDD-4597-BEF1-C0EA3DE43740}">
      <dsp:nvSpPr>
        <dsp:cNvPr id="0" name=""/>
        <dsp:cNvSpPr/>
      </dsp:nvSpPr>
      <dsp:spPr>
        <a:xfrm>
          <a:off x="2561166" y="1206500"/>
          <a:ext cx="3005666" cy="3005666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/>
            <a:t>Контраобавештајна </a:t>
          </a:r>
          <a:r>
            <a:rPr lang="sr-Cyrl-RS" sz="1800" kern="1200" dirty="0" smtClean="0"/>
            <a:t>делатност - појам</a:t>
          </a:r>
          <a:endParaRPr lang="sr-Cyrl-RS" sz="1800" kern="1200" dirty="0"/>
        </a:p>
      </dsp:txBody>
      <dsp:txXfrm>
        <a:off x="3001336" y="1646670"/>
        <a:ext cx="2125326" cy="2125326"/>
      </dsp:txXfrm>
    </dsp:sp>
    <dsp:sp modelId="{B0CC048B-31F0-4F66-80BA-9A34CAB43361}">
      <dsp:nvSpPr>
        <dsp:cNvPr id="0" name=""/>
        <dsp:cNvSpPr/>
      </dsp:nvSpPr>
      <dsp:spPr>
        <a:xfrm>
          <a:off x="2411086" y="41189"/>
          <a:ext cx="3393999" cy="1502833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Скуп метода и активности које једна земља користи да </a:t>
          </a:r>
          <a:r>
            <a:rPr lang="sr-Cyrl-RS" sz="1000" kern="1200" dirty="0" smtClean="0"/>
            <a:t>заустави </a:t>
          </a:r>
          <a:r>
            <a:rPr lang="sr-Cyrl-RS" sz="1000" kern="1200" dirty="0" smtClean="0"/>
            <a:t>другу непријатељску државу или </a:t>
          </a:r>
          <a:r>
            <a:rPr lang="sr-Cyrl-RS" sz="1000" kern="1200" dirty="0" smtClean="0"/>
            <a:t>организацију </a:t>
          </a:r>
          <a:r>
            <a:rPr lang="sr-Cyrl-RS" sz="1000" kern="1200" dirty="0" smtClean="0"/>
            <a:t>у откривању њених тајни </a:t>
          </a:r>
          <a:endParaRPr lang="sr-Cyrl-RS" sz="1000" kern="1200" dirty="0"/>
        </a:p>
      </dsp:txBody>
      <dsp:txXfrm>
        <a:off x="2908126" y="261274"/>
        <a:ext cx="2399919" cy="1062663"/>
      </dsp:txXfrm>
    </dsp:sp>
    <dsp:sp modelId="{B5EE436A-3B17-4C01-A770-D4F8D7FC42C2}">
      <dsp:nvSpPr>
        <dsp:cNvPr id="0" name=""/>
        <dsp:cNvSpPr/>
      </dsp:nvSpPr>
      <dsp:spPr>
        <a:xfrm>
          <a:off x="5269963" y="1034996"/>
          <a:ext cx="1502833" cy="3348673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Делатност идентификације и  неутралисања претњи и искоришћавања обавештајних података о непријатељском обавештајном раду</a:t>
          </a:r>
          <a:endParaRPr lang="sr-Cyrl-RS" sz="1000" kern="1200" dirty="0"/>
        </a:p>
      </dsp:txBody>
      <dsp:txXfrm>
        <a:off x="5490048" y="1525398"/>
        <a:ext cx="1062663" cy="2367869"/>
      </dsp:txXfrm>
    </dsp:sp>
    <dsp:sp modelId="{B1ED1899-9781-40B3-81DD-70E96B128AE3}">
      <dsp:nvSpPr>
        <dsp:cNvPr id="0" name=""/>
        <dsp:cNvSpPr/>
      </dsp:nvSpPr>
      <dsp:spPr>
        <a:xfrm>
          <a:off x="2309336" y="3915297"/>
          <a:ext cx="3509326" cy="1502833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Посебан облик обавештајне делатности чија је сврха откривање страних обавештајних операција и њихово уништавање</a:t>
          </a:r>
          <a:endParaRPr lang="sr-Cyrl-RS" sz="1000" kern="1200" dirty="0"/>
        </a:p>
      </dsp:txBody>
      <dsp:txXfrm>
        <a:off x="2823265" y="4135382"/>
        <a:ext cx="2481468" cy="1062663"/>
      </dsp:txXfrm>
    </dsp:sp>
    <dsp:sp modelId="{D8F735A0-9880-4D44-80DB-FC00D5075770}">
      <dsp:nvSpPr>
        <dsp:cNvPr id="0" name=""/>
        <dsp:cNvSpPr/>
      </dsp:nvSpPr>
      <dsp:spPr>
        <a:xfrm>
          <a:off x="1355202" y="1043232"/>
          <a:ext cx="1502833" cy="3332202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Делатност која има за циљ заштиту тајних података сопствене земље, одбрану виталних државних органа и </a:t>
          </a:r>
          <a:r>
            <a:rPr lang="sr-Cyrl-RS" sz="1000" kern="1200" dirty="0" smtClean="0"/>
            <a:t>институција и </a:t>
          </a:r>
          <a:r>
            <a:rPr lang="sr-Cyrl-RS" sz="1000" kern="1200" dirty="0" smtClean="0"/>
            <a:t>спречавање деловања противничких </a:t>
          </a:r>
          <a:r>
            <a:rPr lang="sr-Cyrl-RS" sz="1000" kern="1200" dirty="0" smtClean="0"/>
            <a:t>обавештајних </a:t>
          </a:r>
          <a:r>
            <a:rPr lang="sr-Cyrl-RS" sz="1000" kern="1200" dirty="0" smtClean="0"/>
            <a:t>служби</a:t>
          </a:r>
          <a:endParaRPr lang="sr-Cyrl-RS" sz="1000" kern="1200" dirty="0"/>
        </a:p>
      </dsp:txBody>
      <dsp:txXfrm>
        <a:off x="1575287" y="1531222"/>
        <a:ext cx="1062663" cy="235622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467147-CEDD-4597-BEF1-C0EA3DE43740}">
      <dsp:nvSpPr>
        <dsp:cNvPr id="0" name=""/>
        <dsp:cNvSpPr/>
      </dsp:nvSpPr>
      <dsp:spPr>
        <a:xfrm>
          <a:off x="2561166" y="1206500"/>
          <a:ext cx="3005666" cy="3005666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/>
            <a:t>Контраобавештајна делатност - функције</a:t>
          </a:r>
          <a:endParaRPr lang="sr-Cyrl-RS" sz="1800" kern="1200" dirty="0"/>
        </a:p>
      </dsp:txBody>
      <dsp:txXfrm>
        <a:off x="3001336" y="1646670"/>
        <a:ext cx="2125326" cy="2125326"/>
      </dsp:txXfrm>
    </dsp:sp>
    <dsp:sp modelId="{B0CC048B-31F0-4F66-80BA-9A34CAB43361}">
      <dsp:nvSpPr>
        <dsp:cNvPr id="0" name=""/>
        <dsp:cNvSpPr/>
      </dsp:nvSpPr>
      <dsp:spPr>
        <a:xfrm>
          <a:off x="2419309" y="57668"/>
          <a:ext cx="3393999" cy="1502833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Анализа обавештајних активности противника</a:t>
          </a:r>
          <a:endParaRPr lang="sr-Cyrl-RS" sz="1200" kern="1200" dirty="0"/>
        </a:p>
      </dsp:txBody>
      <dsp:txXfrm>
        <a:off x="2916349" y="277753"/>
        <a:ext cx="2399919" cy="1062663"/>
      </dsp:txXfrm>
    </dsp:sp>
    <dsp:sp modelId="{B5EE436A-3B17-4C01-A770-D4F8D7FC42C2}">
      <dsp:nvSpPr>
        <dsp:cNvPr id="0" name=""/>
        <dsp:cNvSpPr/>
      </dsp:nvSpPr>
      <dsp:spPr>
        <a:xfrm>
          <a:off x="5269963" y="1034996"/>
          <a:ext cx="1502833" cy="3348673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Уништавање</a:t>
          </a:r>
          <a:r>
            <a:rPr lang="sr-Cyrl-RS" sz="1200" kern="1200" baseline="0" dirty="0" smtClean="0"/>
            <a:t> и неутралисање потенцијала страних обавештајних служби</a:t>
          </a:r>
          <a:endParaRPr lang="sr-Cyrl-RS" sz="1200" kern="1200" dirty="0"/>
        </a:p>
      </dsp:txBody>
      <dsp:txXfrm>
        <a:off x="5490048" y="1525398"/>
        <a:ext cx="1062663" cy="2367869"/>
      </dsp:txXfrm>
    </dsp:sp>
    <dsp:sp modelId="{B1ED1899-9781-40B3-81DD-70E96B128AE3}">
      <dsp:nvSpPr>
        <dsp:cNvPr id="0" name=""/>
        <dsp:cNvSpPr/>
      </dsp:nvSpPr>
      <dsp:spPr>
        <a:xfrm>
          <a:off x="2309336" y="3915297"/>
          <a:ext cx="3509326" cy="1502833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Заштита сопствених тајни</a:t>
          </a:r>
          <a:endParaRPr lang="sr-Cyrl-RS" sz="1200" kern="1200" dirty="0"/>
        </a:p>
      </dsp:txBody>
      <dsp:txXfrm>
        <a:off x="2823265" y="4135382"/>
        <a:ext cx="2481468" cy="1062663"/>
      </dsp:txXfrm>
    </dsp:sp>
    <dsp:sp modelId="{D8F735A0-9880-4D44-80DB-FC00D5075770}">
      <dsp:nvSpPr>
        <dsp:cNvPr id="0" name=""/>
        <dsp:cNvSpPr/>
      </dsp:nvSpPr>
      <dsp:spPr>
        <a:xfrm>
          <a:off x="1355202" y="1043232"/>
          <a:ext cx="1502833" cy="3332202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Откривање страних обавештајних активности</a:t>
          </a:r>
          <a:endParaRPr lang="sr-Cyrl-RS" sz="1200" kern="1200" dirty="0"/>
        </a:p>
      </dsp:txBody>
      <dsp:txXfrm>
        <a:off x="1575287" y="1531222"/>
        <a:ext cx="1062663" cy="23562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088" y="2364261"/>
            <a:ext cx="10353761" cy="214184"/>
          </a:xfrm>
        </p:spPr>
        <p:txBody>
          <a:bodyPr>
            <a:noAutofit/>
          </a:bodyPr>
          <a:lstStyle/>
          <a:p>
            <a:r>
              <a:rPr lang="sr-Cyrl-RS" sz="4000" dirty="0" smtClean="0"/>
              <a:t>ЕКОНОМСКА ДИПЛОМАТИЈА</a:t>
            </a:r>
            <a:endParaRPr lang="sr-Cyrl-R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087" y="2883244"/>
            <a:ext cx="10353762" cy="4967415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/>
              <a:t>- Основне тезе за предавања 9.4.2020. - </a:t>
            </a:r>
          </a:p>
          <a:p>
            <a:pPr marL="0" indent="0" algn="ctr"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318568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197708"/>
          </a:xfrm>
        </p:spPr>
        <p:txBody>
          <a:bodyPr>
            <a:normAutofit fontScale="90000"/>
          </a:bodyPr>
          <a:lstStyle/>
          <a:p>
            <a:r>
              <a:rPr lang="sr-Latn-RS" sz="2000" dirty="0"/>
              <a:t>I </a:t>
            </a:r>
            <a:r>
              <a:rPr lang="sr-Cyrl-RS" sz="2000" dirty="0"/>
              <a:t>еКОНОМСКА шпијунажа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807309"/>
            <a:ext cx="10353762" cy="4983891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9. Контраобавештајна делатност - функције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13898562"/>
              </p:ext>
            </p:extLst>
          </p:nvPr>
        </p:nvGraphicFramePr>
        <p:xfrm>
          <a:off x="1904313" y="123614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rved Down Arrow 4"/>
          <p:cNvSpPr/>
          <p:nvPr/>
        </p:nvSpPr>
        <p:spPr>
          <a:xfrm rot="13206155">
            <a:off x="3336324" y="5877015"/>
            <a:ext cx="832022" cy="42836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  <p:sp>
        <p:nvSpPr>
          <p:cNvPr id="8" name="Curved Down Arrow 7"/>
          <p:cNvSpPr/>
          <p:nvPr/>
        </p:nvSpPr>
        <p:spPr>
          <a:xfrm rot="19407021">
            <a:off x="3440754" y="1601575"/>
            <a:ext cx="832022" cy="42836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  <p:sp>
        <p:nvSpPr>
          <p:cNvPr id="9" name="Curved Down Arrow 8"/>
          <p:cNvSpPr/>
          <p:nvPr/>
        </p:nvSpPr>
        <p:spPr>
          <a:xfrm rot="2820667">
            <a:off x="7821826" y="1730972"/>
            <a:ext cx="832022" cy="42836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833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3017" y="172996"/>
            <a:ext cx="10353761" cy="304800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I</a:t>
            </a:r>
            <a:r>
              <a:rPr lang="sr-Cyrl-RS" dirty="0" smtClean="0"/>
              <a:t> Економска шпијунажа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941" y="477796"/>
            <a:ext cx="10353762" cy="4777946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1. Појам шпијунаже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83598594"/>
              </p:ext>
            </p:extLst>
          </p:nvPr>
        </p:nvGraphicFramePr>
        <p:xfrm>
          <a:off x="1175433" y="925612"/>
          <a:ext cx="963277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265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62465"/>
          </a:xfrm>
        </p:spPr>
        <p:txBody>
          <a:bodyPr>
            <a:noAutofit/>
          </a:bodyPr>
          <a:lstStyle/>
          <a:p>
            <a:r>
              <a:rPr lang="sr-Latn-RS" sz="2000" dirty="0"/>
              <a:t>I</a:t>
            </a:r>
            <a:r>
              <a:rPr lang="sr-Cyrl-RS" sz="2000" dirty="0"/>
              <a:t> Економска шпијунажа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703" y="790832"/>
            <a:ext cx="10353762" cy="4819135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2. Предмет шпијунаже</a:t>
            </a:r>
          </a:p>
          <a:p>
            <a:pPr marL="0" indent="0" algn="ctr">
              <a:buNone/>
            </a:pP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65600993"/>
              </p:ext>
            </p:extLst>
          </p:nvPr>
        </p:nvGraphicFramePr>
        <p:xfrm>
          <a:off x="2032000" y="3517557"/>
          <a:ext cx="8128000" cy="2620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4558436" y="1466336"/>
            <a:ext cx="3064476" cy="5189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Предмет шпијунаже</a:t>
            </a:r>
            <a:endParaRPr lang="sr-Cyrl-RS" dirty="0"/>
          </a:p>
        </p:txBody>
      </p:sp>
      <p:sp>
        <p:nvSpPr>
          <p:cNvPr id="6" name="Rounded Rectangle 5"/>
          <p:cNvSpPr/>
          <p:nvPr/>
        </p:nvSpPr>
        <p:spPr>
          <a:xfrm>
            <a:off x="5316318" y="2442518"/>
            <a:ext cx="1548713" cy="5684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ТАЈНА</a:t>
            </a:r>
            <a:endParaRPr lang="sr-Cyrl-RS" dirty="0"/>
          </a:p>
        </p:txBody>
      </p:sp>
      <p:cxnSp>
        <p:nvCxnSpPr>
          <p:cNvPr id="10" name="Straight Arrow Connector 9"/>
          <p:cNvCxnSpPr>
            <a:stCxn id="6" idx="2"/>
          </p:cNvCxnSpPr>
          <p:nvPr/>
        </p:nvCxnSpPr>
        <p:spPr>
          <a:xfrm flipH="1">
            <a:off x="2965622" y="3010929"/>
            <a:ext cx="3125053" cy="4407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2"/>
          </p:cNvCxnSpPr>
          <p:nvPr/>
        </p:nvCxnSpPr>
        <p:spPr>
          <a:xfrm flipH="1">
            <a:off x="5140411" y="3010929"/>
            <a:ext cx="950264" cy="457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2"/>
          </p:cNvCxnSpPr>
          <p:nvPr/>
        </p:nvCxnSpPr>
        <p:spPr>
          <a:xfrm>
            <a:off x="6090675" y="3010929"/>
            <a:ext cx="1084482" cy="457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2"/>
          </p:cNvCxnSpPr>
          <p:nvPr/>
        </p:nvCxnSpPr>
        <p:spPr>
          <a:xfrm>
            <a:off x="6090675" y="3010929"/>
            <a:ext cx="3125052" cy="457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own Arrow 16"/>
          <p:cNvSpPr/>
          <p:nvPr/>
        </p:nvSpPr>
        <p:spPr>
          <a:xfrm>
            <a:off x="5876490" y="2067411"/>
            <a:ext cx="428367" cy="2930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120414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54" y="200682"/>
            <a:ext cx="10353761" cy="428368"/>
          </a:xfrm>
        </p:spPr>
        <p:txBody>
          <a:bodyPr>
            <a:normAutofit/>
          </a:bodyPr>
          <a:lstStyle/>
          <a:p>
            <a:r>
              <a:rPr lang="sr-Latn-RS" sz="2000" dirty="0"/>
              <a:t>I</a:t>
            </a:r>
            <a:r>
              <a:rPr lang="sr-Cyrl-RS" sz="2000" dirty="0"/>
              <a:t> Економска шпијунажа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9119" y="502508"/>
            <a:ext cx="10353762" cy="4843849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3. Појам економске шпијунаже</a:t>
            </a:r>
          </a:p>
          <a:p>
            <a:pPr marL="0" indent="0" algn="ctr">
              <a:buNone/>
            </a:pP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1810035"/>
              </p:ext>
            </p:extLst>
          </p:nvPr>
        </p:nvGraphicFramePr>
        <p:xfrm>
          <a:off x="2032000" y="1219200"/>
          <a:ext cx="8128000" cy="4919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8517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205946"/>
          </a:xfrm>
        </p:spPr>
        <p:txBody>
          <a:bodyPr>
            <a:normAutofit fontScale="90000"/>
          </a:bodyPr>
          <a:lstStyle/>
          <a:p>
            <a:r>
              <a:rPr lang="sr-Latn-RS" sz="2000" dirty="0"/>
              <a:t>I</a:t>
            </a:r>
            <a:r>
              <a:rPr lang="sr-Cyrl-RS" sz="2000" dirty="0"/>
              <a:t> Економска шпијунажа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918520"/>
            <a:ext cx="10353762" cy="4909751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4. Кривичноправни третман </a:t>
            </a:r>
            <a:r>
              <a:rPr lang="sr-Cyrl-RS" dirty="0" smtClean="0"/>
              <a:t>шпијунаже (чл. 315 Кривичног законика РС)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04449953"/>
              </p:ext>
            </p:extLst>
          </p:nvPr>
        </p:nvGraphicFramePr>
        <p:xfrm>
          <a:off x="913794" y="712574"/>
          <a:ext cx="635197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8942173" y="1703460"/>
            <a:ext cx="1614616" cy="749644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Казна затвора од 3 до 15 година</a:t>
            </a:r>
            <a:endParaRPr lang="sr-Cyrl-RS" sz="1200" dirty="0"/>
          </a:p>
        </p:txBody>
      </p:sp>
      <p:sp>
        <p:nvSpPr>
          <p:cNvPr id="6" name="Oval 5"/>
          <p:cNvSpPr/>
          <p:nvPr/>
        </p:nvSpPr>
        <p:spPr>
          <a:xfrm>
            <a:off x="8942173" y="2570777"/>
            <a:ext cx="1614616" cy="749644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Казна затвора од </a:t>
            </a:r>
            <a:r>
              <a:rPr lang="sr-Cyrl-RS" sz="1200" dirty="0" smtClean="0"/>
              <a:t>5 </a:t>
            </a:r>
            <a:r>
              <a:rPr lang="sr-Cyrl-RS" sz="1200" dirty="0"/>
              <a:t>до 15 година</a:t>
            </a:r>
          </a:p>
        </p:txBody>
      </p:sp>
      <p:sp>
        <p:nvSpPr>
          <p:cNvPr id="7" name="Oval 6"/>
          <p:cNvSpPr/>
          <p:nvPr/>
        </p:nvSpPr>
        <p:spPr>
          <a:xfrm>
            <a:off x="8942173" y="3453999"/>
            <a:ext cx="1614616" cy="749644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Казна затвора од </a:t>
            </a:r>
            <a:r>
              <a:rPr lang="sr-Cyrl-RS" sz="1200" dirty="0" smtClean="0"/>
              <a:t>1 </a:t>
            </a:r>
            <a:r>
              <a:rPr lang="sr-Cyrl-RS" sz="1200" dirty="0"/>
              <a:t>до </a:t>
            </a:r>
            <a:r>
              <a:rPr lang="sr-Cyrl-RS" sz="1200" dirty="0" smtClean="0"/>
              <a:t>10 </a:t>
            </a:r>
            <a:r>
              <a:rPr lang="sr-Cyrl-RS" sz="1200" dirty="0"/>
              <a:t>година</a:t>
            </a:r>
          </a:p>
        </p:txBody>
      </p:sp>
      <p:sp>
        <p:nvSpPr>
          <p:cNvPr id="8" name="Oval 7"/>
          <p:cNvSpPr/>
          <p:nvPr/>
        </p:nvSpPr>
        <p:spPr>
          <a:xfrm>
            <a:off x="8942173" y="4337221"/>
            <a:ext cx="1614616" cy="749644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Казна затвора од </a:t>
            </a:r>
            <a:r>
              <a:rPr lang="sr-Cyrl-RS" sz="1200" dirty="0" smtClean="0"/>
              <a:t>1 </a:t>
            </a:r>
            <a:r>
              <a:rPr lang="sr-Cyrl-RS" sz="1200" dirty="0"/>
              <a:t>до 8</a:t>
            </a:r>
            <a:r>
              <a:rPr lang="sr-Cyrl-RS" sz="1200" dirty="0" smtClean="0"/>
              <a:t> </a:t>
            </a:r>
            <a:r>
              <a:rPr lang="sr-Cyrl-RS" sz="1200" dirty="0"/>
              <a:t>година</a:t>
            </a:r>
          </a:p>
        </p:txBody>
      </p:sp>
      <p:sp>
        <p:nvSpPr>
          <p:cNvPr id="9" name="Right Arrow 8"/>
          <p:cNvSpPr/>
          <p:nvPr/>
        </p:nvSpPr>
        <p:spPr>
          <a:xfrm>
            <a:off x="7609704" y="2010305"/>
            <a:ext cx="922638" cy="228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  <p:sp>
        <p:nvSpPr>
          <p:cNvPr id="10" name="Right Arrow 9"/>
          <p:cNvSpPr/>
          <p:nvPr/>
        </p:nvSpPr>
        <p:spPr>
          <a:xfrm>
            <a:off x="7595033" y="2893527"/>
            <a:ext cx="922638" cy="228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  <p:sp>
        <p:nvSpPr>
          <p:cNvPr id="11" name="Right Arrow 10"/>
          <p:cNvSpPr/>
          <p:nvPr/>
        </p:nvSpPr>
        <p:spPr>
          <a:xfrm>
            <a:off x="7601466" y="3714664"/>
            <a:ext cx="922638" cy="228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  <p:sp>
        <p:nvSpPr>
          <p:cNvPr id="12" name="Right Arrow 11"/>
          <p:cNvSpPr/>
          <p:nvPr/>
        </p:nvSpPr>
        <p:spPr>
          <a:xfrm>
            <a:off x="7601466" y="4597886"/>
            <a:ext cx="922638" cy="228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575607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339768"/>
            <a:ext cx="9001462" cy="418113"/>
          </a:xfrm>
        </p:spPr>
        <p:txBody>
          <a:bodyPr>
            <a:normAutofit/>
          </a:bodyPr>
          <a:lstStyle/>
          <a:p>
            <a:r>
              <a:rPr lang="sr-Latn-RS" sz="2000" dirty="0" smtClean="0"/>
              <a:t>I </a:t>
            </a:r>
            <a:r>
              <a:rPr lang="sr-Cyrl-RS" sz="2000" dirty="0" smtClean="0"/>
              <a:t>еКОНОМСКА шпијунажа</a:t>
            </a:r>
            <a:endParaRPr lang="sr-Cyrl-R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2274" y="757881"/>
            <a:ext cx="9001462" cy="362465"/>
          </a:xfrm>
        </p:spPr>
        <p:txBody>
          <a:bodyPr>
            <a:normAutofit fontScale="70000" lnSpcReduction="20000"/>
          </a:bodyPr>
          <a:lstStyle/>
          <a:p>
            <a:r>
              <a:rPr lang="sr-Cyrl-RS" dirty="0" smtClean="0"/>
              <a:t>5. Однос дипломатије и шпијунаже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80367936"/>
              </p:ext>
            </p:extLst>
          </p:nvPr>
        </p:nvGraphicFramePr>
        <p:xfrm>
          <a:off x="1966096" y="1538459"/>
          <a:ext cx="8128000" cy="41694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03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238897"/>
          </a:xfrm>
        </p:spPr>
        <p:txBody>
          <a:bodyPr>
            <a:normAutofit fontScale="90000"/>
          </a:bodyPr>
          <a:lstStyle/>
          <a:p>
            <a:r>
              <a:rPr lang="sr-Latn-RS" sz="2000" dirty="0"/>
              <a:t>I </a:t>
            </a:r>
            <a:r>
              <a:rPr lang="sr-Cyrl-RS" sz="2000" dirty="0"/>
              <a:t>еКОНОМСКА шпијунажа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848497"/>
            <a:ext cx="10353762" cy="4942703"/>
          </a:xfrm>
        </p:spPr>
        <p:txBody>
          <a:bodyPr/>
          <a:lstStyle/>
          <a:p>
            <a:pPr marL="0" indent="0" algn="ctr">
              <a:buNone/>
            </a:pPr>
            <a:r>
              <a:rPr lang="sr-Latn-RS" dirty="0" smtClean="0"/>
              <a:t>6. </a:t>
            </a:r>
            <a:r>
              <a:rPr lang="sr-Cyrl-RS" dirty="0" smtClean="0"/>
              <a:t>Легално и нелегално прикупљање информација од значаја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36179238"/>
              </p:ext>
            </p:extLst>
          </p:nvPr>
        </p:nvGraphicFramePr>
        <p:xfrm>
          <a:off x="2032000" y="1911178"/>
          <a:ext cx="8128000" cy="42271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5022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29514"/>
          </a:xfrm>
        </p:spPr>
        <p:txBody>
          <a:bodyPr>
            <a:normAutofit fontScale="90000"/>
          </a:bodyPr>
          <a:lstStyle/>
          <a:p>
            <a:r>
              <a:rPr lang="sr-Latn-RS" sz="2000" dirty="0"/>
              <a:t>I </a:t>
            </a:r>
            <a:r>
              <a:rPr lang="sr-Cyrl-RS" sz="2000" dirty="0"/>
              <a:t>еКОНОМСКА шпијунажа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39115"/>
            <a:ext cx="10353762" cy="4852085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7. Каријерни обавештајци – дипломате и каријерне дипломате обавештајци 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88987020"/>
              </p:ext>
            </p:extLst>
          </p:nvPr>
        </p:nvGraphicFramePr>
        <p:xfrm>
          <a:off x="1628345" y="1778230"/>
          <a:ext cx="8128000" cy="4342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5041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45989"/>
          </a:xfrm>
        </p:spPr>
        <p:txBody>
          <a:bodyPr>
            <a:noAutofit/>
          </a:bodyPr>
          <a:lstStyle/>
          <a:p>
            <a:r>
              <a:rPr lang="sr-Latn-RS" sz="2000" dirty="0"/>
              <a:t>I </a:t>
            </a:r>
            <a:r>
              <a:rPr lang="sr-Cyrl-RS" sz="2000" dirty="0"/>
              <a:t>еКОНОМСКА шпијунажа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55589"/>
            <a:ext cx="10353762" cy="4835611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8. Контраобавештајна делатност - појам</a:t>
            </a:r>
            <a:endParaRPr lang="sr-Cyrl-R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111489010"/>
              </p:ext>
            </p:extLst>
          </p:nvPr>
        </p:nvGraphicFramePr>
        <p:xfrm>
          <a:off x="2077308" y="150340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43532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179</TotalTime>
  <Words>667</Words>
  <Application>Microsoft Office PowerPoint</Application>
  <PresentationFormat>Widescreen</PresentationFormat>
  <Paragraphs>86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Bookman Old Style</vt:lpstr>
      <vt:lpstr>Rockwell</vt:lpstr>
      <vt:lpstr>Damask</vt:lpstr>
      <vt:lpstr>ЕКОНОМСКА ДИПЛОМАТИЈА</vt:lpstr>
      <vt:lpstr>I Економска шпијунажа</vt:lpstr>
      <vt:lpstr>I Економска шпијунажа</vt:lpstr>
      <vt:lpstr>I Економска шпијунажа</vt:lpstr>
      <vt:lpstr>I Економска шпијунажа</vt:lpstr>
      <vt:lpstr>I еКОНОМСКА шпијунажа</vt:lpstr>
      <vt:lpstr>I еКОНОМСКА шпијунажа</vt:lpstr>
      <vt:lpstr>I еКОНОМСКА шпијунажа</vt:lpstr>
      <vt:lpstr>I еКОНОМСКА шпијунажа</vt:lpstr>
      <vt:lpstr>I еКОНОМСКА шпијунажа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Економска дипломатија</dc:title>
  <dc:creator>Mili Lapcevic</dc:creator>
  <cp:lastModifiedBy>Mili Lapcevic</cp:lastModifiedBy>
  <cp:revision>18</cp:revision>
  <dcterms:created xsi:type="dcterms:W3CDTF">2020-04-08T16:03:56Z</dcterms:created>
  <dcterms:modified xsi:type="dcterms:W3CDTF">2020-04-09T07:31:15Z</dcterms:modified>
</cp:coreProperties>
</file>