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196C81-887A-47D2-9ACC-36BDF2CB978B}" type="doc">
      <dgm:prSet loTypeId="urn:microsoft.com/office/officeart/2005/8/layout/radial5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2F9775BB-5B6C-49A3-8502-8700FCD672B2}">
      <dgm:prSet phldrT="[Text]"/>
      <dgm:spPr/>
      <dgm:t>
        <a:bodyPr/>
        <a:lstStyle/>
        <a:p>
          <a:r>
            <a:rPr lang="sr-Cyrl-RS" dirty="0" smtClean="0"/>
            <a:t>Изворни циљеви ММФ-а</a:t>
          </a:r>
          <a:endParaRPr lang="sr-Cyrl-RS" dirty="0"/>
        </a:p>
      </dgm:t>
    </dgm:pt>
    <dgm:pt modelId="{C5C3E247-E797-46E8-A8B6-7F6FF9747C16}" type="parTrans" cxnId="{8E40F9FE-790C-41EE-9E52-E145575B91F6}">
      <dgm:prSet/>
      <dgm:spPr/>
      <dgm:t>
        <a:bodyPr/>
        <a:lstStyle/>
        <a:p>
          <a:endParaRPr lang="sr-Cyrl-RS"/>
        </a:p>
      </dgm:t>
    </dgm:pt>
    <dgm:pt modelId="{3CE03B87-22FE-4087-A1B7-E8225ACF5653}" type="sibTrans" cxnId="{8E40F9FE-790C-41EE-9E52-E145575B91F6}">
      <dgm:prSet/>
      <dgm:spPr/>
      <dgm:t>
        <a:bodyPr/>
        <a:lstStyle/>
        <a:p>
          <a:endParaRPr lang="sr-Cyrl-RS"/>
        </a:p>
      </dgm:t>
    </dgm:pt>
    <dgm:pt modelId="{F9A580CC-33BF-41C2-801A-C5EB73047EA5}">
      <dgm:prSet phldrT="[Text]"/>
      <dgm:spPr/>
      <dgm:t>
        <a:bodyPr/>
        <a:lstStyle/>
        <a:p>
          <a:r>
            <a:rPr lang="sr-Cyrl-RS" dirty="0" smtClean="0"/>
            <a:t>Развијање међународне монетарне сарадње</a:t>
          </a:r>
          <a:endParaRPr lang="sr-Cyrl-RS" dirty="0"/>
        </a:p>
      </dgm:t>
    </dgm:pt>
    <dgm:pt modelId="{852E5BC9-199B-4A2F-A863-A11102CE84DF}" type="parTrans" cxnId="{9EF956AA-19C4-4677-B467-65AC80B331DA}">
      <dgm:prSet/>
      <dgm:spPr/>
      <dgm:t>
        <a:bodyPr/>
        <a:lstStyle/>
        <a:p>
          <a:endParaRPr lang="sr-Cyrl-RS"/>
        </a:p>
      </dgm:t>
    </dgm:pt>
    <dgm:pt modelId="{D81F7977-C1CF-4F76-AB02-A2F318E3C016}" type="sibTrans" cxnId="{9EF956AA-19C4-4677-B467-65AC80B331DA}">
      <dgm:prSet/>
      <dgm:spPr/>
      <dgm:t>
        <a:bodyPr/>
        <a:lstStyle/>
        <a:p>
          <a:endParaRPr lang="sr-Cyrl-RS"/>
        </a:p>
      </dgm:t>
    </dgm:pt>
    <dgm:pt modelId="{8E90F37A-0105-43C2-9197-102327531652}">
      <dgm:prSet phldrT="[Text]"/>
      <dgm:spPr/>
      <dgm:t>
        <a:bodyPr/>
        <a:lstStyle/>
        <a:p>
          <a:r>
            <a:rPr lang="sr-Cyrl-RS" dirty="0" smtClean="0"/>
            <a:t>Олакшавање ширења и равномерно развијање међународне трговине</a:t>
          </a:r>
          <a:endParaRPr lang="sr-Cyrl-RS" dirty="0"/>
        </a:p>
      </dgm:t>
    </dgm:pt>
    <dgm:pt modelId="{57A690A3-81D7-4278-A1DC-B6D7E94E75D0}" type="parTrans" cxnId="{AFF7E7DD-62CF-4CF8-9458-D9D192691FCA}">
      <dgm:prSet/>
      <dgm:spPr/>
      <dgm:t>
        <a:bodyPr/>
        <a:lstStyle/>
        <a:p>
          <a:endParaRPr lang="sr-Cyrl-RS"/>
        </a:p>
      </dgm:t>
    </dgm:pt>
    <dgm:pt modelId="{2B419DF6-274A-4ECF-B124-8EE4B0AA4D9A}" type="sibTrans" cxnId="{AFF7E7DD-62CF-4CF8-9458-D9D192691FCA}">
      <dgm:prSet/>
      <dgm:spPr/>
      <dgm:t>
        <a:bodyPr/>
        <a:lstStyle/>
        <a:p>
          <a:endParaRPr lang="sr-Cyrl-RS"/>
        </a:p>
      </dgm:t>
    </dgm:pt>
    <dgm:pt modelId="{C034E883-8809-4B32-8EAF-60672F493577}">
      <dgm:prSet phldrT="[Text]"/>
      <dgm:spPr/>
      <dgm:t>
        <a:bodyPr/>
        <a:lstStyle/>
        <a:p>
          <a:r>
            <a:rPr lang="sr-Cyrl-RS" dirty="0" smtClean="0"/>
            <a:t>Обезбеђење стабилности курсева</a:t>
          </a:r>
          <a:endParaRPr lang="sr-Cyrl-RS" dirty="0"/>
        </a:p>
      </dgm:t>
    </dgm:pt>
    <dgm:pt modelId="{6A635616-D0B6-478A-BBBE-849449DEA959}" type="parTrans" cxnId="{5A9CB36D-17C0-4F79-9CF4-BFCD63ABAC36}">
      <dgm:prSet/>
      <dgm:spPr/>
      <dgm:t>
        <a:bodyPr/>
        <a:lstStyle/>
        <a:p>
          <a:endParaRPr lang="sr-Cyrl-RS"/>
        </a:p>
      </dgm:t>
    </dgm:pt>
    <dgm:pt modelId="{530D719C-156A-4CE0-B151-2DE3BEFE3F0D}" type="sibTrans" cxnId="{5A9CB36D-17C0-4F79-9CF4-BFCD63ABAC36}">
      <dgm:prSet/>
      <dgm:spPr/>
      <dgm:t>
        <a:bodyPr/>
        <a:lstStyle/>
        <a:p>
          <a:endParaRPr lang="sr-Cyrl-RS"/>
        </a:p>
      </dgm:t>
    </dgm:pt>
    <dgm:pt modelId="{0851C15A-ACFE-492D-A605-DFCC12726974}">
      <dgm:prSet phldrT="[Text]"/>
      <dgm:spPr/>
      <dgm:t>
        <a:bodyPr/>
        <a:lstStyle/>
        <a:p>
          <a:r>
            <a:rPr lang="sr-Cyrl-RS" dirty="0" smtClean="0"/>
            <a:t>Помоћ у успостављању мултилатералног система плаћања по текућим трансакцијама</a:t>
          </a:r>
          <a:endParaRPr lang="sr-Cyrl-RS" dirty="0"/>
        </a:p>
      </dgm:t>
    </dgm:pt>
    <dgm:pt modelId="{7A62A20D-5425-4AAB-B8BC-11F3430C1141}" type="parTrans" cxnId="{8B600DA6-A41A-4E45-B5AF-3C679CBAA21A}">
      <dgm:prSet/>
      <dgm:spPr/>
      <dgm:t>
        <a:bodyPr/>
        <a:lstStyle/>
        <a:p>
          <a:endParaRPr lang="sr-Cyrl-RS"/>
        </a:p>
      </dgm:t>
    </dgm:pt>
    <dgm:pt modelId="{CDD55C7B-1368-42FA-915B-74F4B245C663}" type="sibTrans" cxnId="{8B600DA6-A41A-4E45-B5AF-3C679CBAA21A}">
      <dgm:prSet/>
      <dgm:spPr/>
      <dgm:t>
        <a:bodyPr/>
        <a:lstStyle/>
        <a:p>
          <a:endParaRPr lang="sr-Cyrl-RS"/>
        </a:p>
      </dgm:t>
    </dgm:pt>
    <dgm:pt modelId="{040F05D1-9EC8-4B30-BFA4-99DCCD7CB86F}">
      <dgm:prSet phldrT="[Text]"/>
      <dgm:spPr/>
      <dgm:t>
        <a:bodyPr/>
        <a:lstStyle/>
        <a:p>
          <a:r>
            <a:rPr lang="sr-Cyrl-RS" dirty="0" smtClean="0"/>
            <a:t>Уливање поверења чланицама стављајући им на располагање новац у складу са циљевима Фонда</a:t>
          </a:r>
          <a:endParaRPr lang="sr-Cyrl-RS" dirty="0"/>
        </a:p>
      </dgm:t>
    </dgm:pt>
    <dgm:pt modelId="{DD9EFA42-E3E2-44AD-B82C-18191423D235}" type="parTrans" cxnId="{A8E98A1F-7494-4D46-9C67-1907A8A3166B}">
      <dgm:prSet/>
      <dgm:spPr/>
      <dgm:t>
        <a:bodyPr/>
        <a:lstStyle/>
        <a:p>
          <a:endParaRPr lang="sr-Cyrl-RS"/>
        </a:p>
      </dgm:t>
    </dgm:pt>
    <dgm:pt modelId="{48801434-ED2B-4111-84E1-CABB7722B081}" type="sibTrans" cxnId="{A8E98A1F-7494-4D46-9C67-1907A8A3166B}">
      <dgm:prSet/>
      <dgm:spPr/>
      <dgm:t>
        <a:bodyPr/>
        <a:lstStyle/>
        <a:p>
          <a:endParaRPr lang="sr-Cyrl-RS"/>
        </a:p>
      </dgm:t>
    </dgm:pt>
    <dgm:pt modelId="{57CD70BF-C0E6-45D9-BC46-BED3DBB9824C}">
      <dgm:prSet phldrT="[Text]"/>
      <dgm:spPr/>
      <dgm:t>
        <a:bodyPr/>
        <a:lstStyle/>
        <a:p>
          <a:r>
            <a:rPr lang="sr-Cyrl-RS" dirty="0" smtClean="0"/>
            <a:t>Помоћ у корекцији неравнотежа међународних платних биланса</a:t>
          </a:r>
          <a:endParaRPr lang="sr-Cyrl-RS" dirty="0"/>
        </a:p>
      </dgm:t>
    </dgm:pt>
    <dgm:pt modelId="{1F9ABEFC-CA8B-4134-AE3C-A577418ADF0D}" type="parTrans" cxnId="{6C3CE4C6-A64C-44BE-921C-78BEB143F8BA}">
      <dgm:prSet/>
      <dgm:spPr/>
      <dgm:t>
        <a:bodyPr/>
        <a:lstStyle/>
        <a:p>
          <a:endParaRPr lang="sr-Cyrl-RS"/>
        </a:p>
      </dgm:t>
    </dgm:pt>
    <dgm:pt modelId="{AF95E34D-E159-4283-97D1-69C852689ABA}" type="sibTrans" cxnId="{6C3CE4C6-A64C-44BE-921C-78BEB143F8BA}">
      <dgm:prSet/>
      <dgm:spPr/>
      <dgm:t>
        <a:bodyPr/>
        <a:lstStyle/>
        <a:p>
          <a:endParaRPr lang="sr-Cyrl-RS"/>
        </a:p>
      </dgm:t>
    </dgm:pt>
    <dgm:pt modelId="{32E84EA9-6C7E-4025-8E64-31DE8ED6191E}" type="pres">
      <dgm:prSet presAssocID="{47196C81-887A-47D2-9ACC-36BDF2CB978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8711C81A-5E4E-41DF-BCD2-46EDE2212109}" type="pres">
      <dgm:prSet presAssocID="{2F9775BB-5B6C-49A3-8502-8700FCD672B2}" presName="centerShape" presStyleLbl="node0" presStyleIdx="0" presStyleCnt="1"/>
      <dgm:spPr/>
      <dgm:t>
        <a:bodyPr/>
        <a:lstStyle/>
        <a:p>
          <a:endParaRPr lang="sr-Cyrl-RS"/>
        </a:p>
      </dgm:t>
    </dgm:pt>
    <dgm:pt modelId="{439A12DD-40CF-489B-B522-FA06A5878D22}" type="pres">
      <dgm:prSet presAssocID="{852E5BC9-199B-4A2F-A863-A11102CE84DF}" presName="parTrans" presStyleLbl="sibTrans2D1" presStyleIdx="0" presStyleCnt="6"/>
      <dgm:spPr/>
      <dgm:t>
        <a:bodyPr/>
        <a:lstStyle/>
        <a:p>
          <a:endParaRPr lang="sr-Cyrl-RS"/>
        </a:p>
      </dgm:t>
    </dgm:pt>
    <dgm:pt modelId="{C4C9F998-FE15-42F4-B8AB-DC76ACF1515B}" type="pres">
      <dgm:prSet presAssocID="{852E5BC9-199B-4A2F-A863-A11102CE84DF}" presName="connectorText" presStyleLbl="sibTrans2D1" presStyleIdx="0" presStyleCnt="6"/>
      <dgm:spPr/>
      <dgm:t>
        <a:bodyPr/>
        <a:lstStyle/>
        <a:p>
          <a:endParaRPr lang="sr-Cyrl-RS"/>
        </a:p>
      </dgm:t>
    </dgm:pt>
    <dgm:pt modelId="{8C96392A-D455-4CA8-8841-1CFBAF9527FF}" type="pres">
      <dgm:prSet presAssocID="{F9A580CC-33BF-41C2-801A-C5EB73047EA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F91D3DB-E847-46DF-8D24-DCA73CA3B652}" type="pres">
      <dgm:prSet presAssocID="{57A690A3-81D7-4278-A1DC-B6D7E94E75D0}" presName="parTrans" presStyleLbl="sibTrans2D1" presStyleIdx="1" presStyleCnt="6"/>
      <dgm:spPr/>
      <dgm:t>
        <a:bodyPr/>
        <a:lstStyle/>
        <a:p>
          <a:endParaRPr lang="sr-Cyrl-RS"/>
        </a:p>
      </dgm:t>
    </dgm:pt>
    <dgm:pt modelId="{102E8D5F-54A5-4072-B9D6-28F668BE0A46}" type="pres">
      <dgm:prSet presAssocID="{57A690A3-81D7-4278-A1DC-B6D7E94E75D0}" presName="connectorText" presStyleLbl="sibTrans2D1" presStyleIdx="1" presStyleCnt="6"/>
      <dgm:spPr/>
      <dgm:t>
        <a:bodyPr/>
        <a:lstStyle/>
        <a:p>
          <a:endParaRPr lang="sr-Cyrl-RS"/>
        </a:p>
      </dgm:t>
    </dgm:pt>
    <dgm:pt modelId="{7132ECFC-598B-4A43-99B0-88B90FC54422}" type="pres">
      <dgm:prSet presAssocID="{8E90F37A-0105-43C2-9197-10232753165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7481FCA-295D-4B9A-96E4-7386D37EBD99}" type="pres">
      <dgm:prSet presAssocID="{6A635616-D0B6-478A-BBBE-849449DEA959}" presName="parTrans" presStyleLbl="sibTrans2D1" presStyleIdx="2" presStyleCnt="6"/>
      <dgm:spPr/>
      <dgm:t>
        <a:bodyPr/>
        <a:lstStyle/>
        <a:p>
          <a:endParaRPr lang="sr-Cyrl-RS"/>
        </a:p>
      </dgm:t>
    </dgm:pt>
    <dgm:pt modelId="{F42F33EA-4E93-4C43-9669-58561C9138C1}" type="pres">
      <dgm:prSet presAssocID="{6A635616-D0B6-478A-BBBE-849449DEA959}" presName="connectorText" presStyleLbl="sibTrans2D1" presStyleIdx="2" presStyleCnt="6"/>
      <dgm:spPr/>
      <dgm:t>
        <a:bodyPr/>
        <a:lstStyle/>
        <a:p>
          <a:endParaRPr lang="sr-Cyrl-RS"/>
        </a:p>
      </dgm:t>
    </dgm:pt>
    <dgm:pt modelId="{3674A62F-4882-40D7-9614-99E80E0C16DE}" type="pres">
      <dgm:prSet presAssocID="{C034E883-8809-4B32-8EAF-60672F49357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67CDC25-317C-4C54-B513-81DC72753B38}" type="pres">
      <dgm:prSet presAssocID="{7A62A20D-5425-4AAB-B8BC-11F3430C1141}" presName="parTrans" presStyleLbl="sibTrans2D1" presStyleIdx="3" presStyleCnt="6"/>
      <dgm:spPr/>
      <dgm:t>
        <a:bodyPr/>
        <a:lstStyle/>
        <a:p>
          <a:endParaRPr lang="sr-Cyrl-RS"/>
        </a:p>
      </dgm:t>
    </dgm:pt>
    <dgm:pt modelId="{F0E57128-90F2-4169-A9FF-5707B8CC7A80}" type="pres">
      <dgm:prSet presAssocID="{7A62A20D-5425-4AAB-B8BC-11F3430C1141}" presName="connectorText" presStyleLbl="sibTrans2D1" presStyleIdx="3" presStyleCnt="6"/>
      <dgm:spPr/>
      <dgm:t>
        <a:bodyPr/>
        <a:lstStyle/>
        <a:p>
          <a:endParaRPr lang="sr-Cyrl-RS"/>
        </a:p>
      </dgm:t>
    </dgm:pt>
    <dgm:pt modelId="{EA00DE75-C175-4E57-BF85-5A3B3D4AFB24}" type="pres">
      <dgm:prSet presAssocID="{0851C15A-ACFE-492D-A605-DFCC1272697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60570E7-F616-4EE5-A3A2-E2B001610019}" type="pres">
      <dgm:prSet presAssocID="{DD9EFA42-E3E2-44AD-B82C-18191423D235}" presName="parTrans" presStyleLbl="sibTrans2D1" presStyleIdx="4" presStyleCnt="6"/>
      <dgm:spPr/>
      <dgm:t>
        <a:bodyPr/>
        <a:lstStyle/>
        <a:p>
          <a:endParaRPr lang="sr-Cyrl-RS"/>
        </a:p>
      </dgm:t>
    </dgm:pt>
    <dgm:pt modelId="{E0D5E237-FBF2-43C5-8225-49EB56043FA3}" type="pres">
      <dgm:prSet presAssocID="{DD9EFA42-E3E2-44AD-B82C-18191423D235}" presName="connectorText" presStyleLbl="sibTrans2D1" presStyleIdx="4" presStyleCnt="6"/>
      <dgm:spPr/>
      <dgm:t>
        <a:bodyPr/>
        <a:lstStyle/>
        <a:p>
          <a:endParaRPr lang="sr-Cyrl-RS"/>
        </a:p>
      </dgm:t>
    </dgm:pt>
    <dgm:pt modelId="{386A9A73-C6FE-4F17-B18F-8EBB22E5D54B}" type="pres">
      <dgm:prSet presAssocID="{040F05D1-9EC8-4B30-BFA4-99DCCD7CB86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C14CBB0-4022-4A5E-875D-3F1BDBD7699B}" type="pres">
      <dgm:prSet presAssocID="{1F9ABEFC-CA8B-4134-AE3C-A577418ADF0D}" presName="parTrans" presStyleLbl="sibTrans2D1" presStyleIdx="5" presStyleCnt="6"/>
      <dgm:spPr/>
      <dgm:t>
        <a:bodyPr/>
        <a:lstStyle/>
        <a:p>
          <a:endParaRPr lang="sr-Cyrl-RS"/>
        </a:p>
      </dgm:t>
    </dgm:pt>
    <dgm:pt modelId="{299E8476-3E18-4636-AB09-E1F0AA0982C2}" type="pres">
      <dgm:prSet presAssocID="{1F9ABEFC-CA8B-4134-AE3C-A577418ADF0D}" presName="connectorText" presStyleLbl="sibTrans2D1" presStyleIdx="5" presStyleCnt="6"/>
      <dgm:spPr/>
      <dgm:t>
        <a:bodyPr/>
        <a:lstStyle/>
        <a:p>
          <a:endParaRPr lang="sr-Cyrl-RS"/>
        </a:p>
      </dgm:t>
    </dgm:pt>
    <dgm:pt modelId="{91BF522E-FDB3-474B-BBD0-DED738C1FA1F}" type="pres">
      <dgm:prSet presAssocID="{57CD70BF-C0E6-45D9-BC46-BED3DBB9824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41085594-A922-455C-B225-8ECDAA85F38C}" type="presOf" srcId="{0851C15A-ACFE-492D-A605-DFCC12726974}" destId="{EA00DE75-C175-4E57-BF85-5A3B3D4AFB24}" srcOrd="0" destOrd="0" presId="urn:microsoft.com/office/officeart/2005/8/layout/radial5"/>
    <dgm:cxn modelId="{4BEAADDC-01F6-467C-914E-BDCA6BE59668}" type="presOf" srcId="{F9A580CC-33BF-41C2-801A-C5EB73047EA5}" destId="{8C96392A-D455-4CA8-8841-1CFBAF9527FF}" srcOrd="0" destOrd="0" presId="urn:microsoft.com/office/officeart/2005/8/layout/radial5"/>
    <dgm:cxn modelId="{D9DAC867-153A-4B3E-ADB0-471C991A702C}" type="presOf" srcId="{6A635616-D0B6-478A-BBBE-849449DEA959}" destId="{F42F33EA-4E93-4C43-9669-58561C9138C1}" srcOrd="1" destOrd="0" presId="urn:microsoft.com/office/officeart/2005/8/layout/radial5"/>
    <dgm:cxn modelId="{5A9CB36D-17C0-4F79-9CF4-BFCD63ABAC36}" srcId="{2F9775BB-5B6C-49A3-8502-8700FCD672B2}" destId="{C034E883-8809-4B32-8EAF-60672F493577}" srcOrd="2" destOrd="0" parTransId="{6A635616-D0B6-478A-BBBE-849449DEA959}" sibTransId="{530D719C-156A-4CE0-B151-2DE3BEFE3F0D}"/>
    <dgm:cxn modelId="{9EF956AA-19C4-4677-B467-65AC80B331DA}" srcId="{2F9775BB-5B6C-49A3-8502-8700FCD672B2}" destId="{F9A580CC-33BF-41C2-801A-C5EB73047EA5}" srcOrd="0" destOrd="0" parTransId="{852E5BC9-199B-4A2F-A863-A11102CE84DF}" sibTransId="{D81F7977-C1CF-4F76-AB02-A2F318E3C016}"/>
    <dgm:cxn modelId="{8E40F9FE-790C-41EE-9E52-E145575B91F6}" srcId="{47196C81-887A-47D2-9ACC-36BDF2CB978B}" destId="{2F9775BB-5B6C-49A3-8502-8700FCD672B2}" srcOrd="0" destOrd="0" parTransId="{C5C3E247-E797-46E8-A8B6-7F6FF9747C16}" sibTransId="{3CE03B87-22FE-4087-A1B7-E8225ACF5653}"/>
    <dgm:cxn modelId="{A8E98A1F-7494-4D46-9C67-1907A8A3166B}" srcId="{2F9775BB-5B6C-49A3-8502-8700FCD672B2}" destId="{040F05D1-9EC8-4B30-BFA4-99DCCD7CB86F}" srcOrd="4" destOrd="0" parTransId="{DD9EFA42-E3E2-44AD-B82C-18191423D235}" sibTransId="{48801434-ED2B-4111-84E1-CABB7722B081}"/>
    <dgm:cxn modelId="{56B86233-0C00-43EF-810F-5E7AF2620463}" type="presOf" srcId="{57CD70BF-C0E6-45D9-BC46-BED3DBB9824C}" destId="{91BF522E-FDB3-474B-BBD0-DED738C1FA1F}" srcOrd="0" destOrd="0" presId="urn:microsoft.com/office/officeart/2005/8/layout/radial5"/>
    <dgm:cxn modelId="{FBEBEDBB-3611-47B4-9E5A-C4CF8EE4BD64}" type="presOf" srcId="{C034E883-8809-4B32-8EAF-60672F493577}" destId="{3674A62F-4882-40D7-9614-99E80E0C16DE}" srcOrd="0" destOrd="0" presId="urn:microsoft.com/office/officeart/2005/8/layout/radial5"/>
    <dgm:cxn modelId="{99751879-25A6-4FFF-B29B-F817D2E23583}" type="presOf" srcId="{1F9ABEFC-CA8B-4134-AE3C-A577418ADF0D}" destId="{8C14CBB0-4022-4A5E-875D-3F1BDBD7699B}" srcOrd="0" destOrd="0" presId="urn:microsoft.com/office/officeart/2005/8/layout/radial5"/>
    <dgm:cxn modelId="{29A9488D-B462-4B16-9BCB-6132CDFE4F0F}" type="presOf" srcId="{852E5BC9-199B-4A2F-A863-A11102CE84DF}" destId="{439A12DD-40CF-489B-B522-FA06A5878D22}" srcOrd="0" destOrd="0" presId="urn:microsoft.com/office/officeart/2005/8/layout/radial5"/>
    <dgm:cxn modelId="{DD8E1B19-7A49-486F-A66B-9A35A65795BC}" type="presOf" srcId="{DD9EFA42-E3E2-44AD-B82C-18191423D235}" destId="{E0D5E237-FBF2-43C5-8225-49EB56043FA3}" srcOrd="1" destOrd="0" presId="urn:microsoft.com/office/officeart/2005/8/layout/radial5"/>
    <dgm:cxn modelId="{49DBEE59-DF7E-43D2-B829-293F8822D8DA}" type="presOf" srcId="{7A62A20D-5425-4AAB-B8BC-11F3430C1141}" destId="{F0E57128-90F2-4169-A9FF-5707B8CC7A80}" srcOrd="1" destOrd="0" presId="urn:microsoft.com/office/officeart/2005/8/layout/radial5"/>
    <dgm:cxn modelId="{AD8C9E64-9053-44B5-83C1-22BC348E07E6}" type="presOf" srcId="{852E5BC9-199B-4A2F-A863-A11102CE84DF}" destId="{C4C9F998-FE15-42F4-B8AB-DC76ACF1515B}" srcOrd="1" destOrd="0" presId="urn:microsoft.com/office/officeart/2005/8/layout/radial5"/>
    <dgm:cxn modelId="{868DD809-42DF-496E-A7A7-0D207BD429B3}" type="presOf" srcId="{DD9EFA42-E3E2-44AD-B82C-18191423D235}" destId="{960570E7-F616-4EE5-A3A2-E2B001610019}" srcOrd="0" destOrd="0" presId="urn:microsoft.com/office/officeart/2005/8/layout/radial5"/>
    <dgm:cxn modelId="{CD49C44F-1D96-4B4A-8A42-D9750735A8E3}" type="presOf" srcId="{1F9ABEFC-CA8B-4134-AE3C-A577418ADF0D}" destId="{299E8476-3E18-4636-AB09-E1F0AA0982C2}" srcOrd="1" destOrd="0" presId="urn:microsoft.com/office/officeart/2005/8/layout/radial5"/>
    <dgm:cxn modelId="{AFF7E7DD-62CF-4CF8-9458-D9D192691FCA}" srcId="{2F9775BB-5B6C-49A3-8502-8700FCD672B2}" destId="{8E90F37A-0105-43C2-9197-102327531652}" srcOrd="1" destOrd="0" parTransId="{57A690A3-81D7-4278-A1DC-B6D7E94E75D0}" sibTransId="{2B419DF6-274A-4ECF-B124-8EE4B0AA4D9A}"/>
    <dgm:cxn modelId="{995913A3-417D-40E2-9642-FBCEA7B22287}" type="presOf" srcId="{8E90F37A-0105-43C2-9197-102327531652}" destId="{7132ECFC-598B-4A43-99B0-88B90FC54422}" srcOrd="0" destOrd="0" presId="urn:microsoft.com/office/officeart/2005/8/layout/radial5"/>
    <dgm:cxn modelId="{56C0D43E-3816-41CA-826F-6B4E45E379C5}" type="presOf" srcId="{57A690A3-81D7-4278-A1DC-B6D7E94E75D0}" destId="{0F91D3DB-E847-46DF-8D24-DCA73CA3B652}" srcOrd="0" destOrd="0" presId="urn:microsoft.com/office/officeart/2005/8/layout/radial5"/>
    <dgm:cxn modelId="{6C3CE4C6-A64C-44BE-921C-78BEB143F8BA}" srcId="{2F9775BB-5B6C-49A3-8502-8700FCD672B2}" destId="{57CD70BF-C0E6-45D9-BC46-BED3DBB9824C}" srcOrd="5" destOrd="0" parTransId="{1F9ABEFC-CA8B-4134-AE3C-A577418ADF0D}" sibTransId="{AF95E34D-E159-4283-97D1-69C852689ABA}"/>
    <dgm:cxn modelId="{DC0A9440-7D72-4C01-8207-EBC0ECFCECCA}" type="presOf" srcId="{2F9775BB-5B6C-49A3-8502-8700FCD672B2}" destId="{8711C81A-5E4E-41DF-BCD2-46EDE2212109}" srcOrd="0" destOrd="0" presId="urn:microsoft.com/office/officeart/2005/8/layout/radial5"/>
    <dgm:cxn modelId="{425C4C41-8929-4709-A4B0-9B0161B1AD58}" type="presOf" srcId="{040F05D1-9EC8-4B30-BFA4-99DCCD7CB86F}" destId="{386A9A73-C6FE-4F17-B18F-8EBB22E5D54B}" srcOrd="0" destOrd="0" presId="urn:microsoft.com/office/officeart/2005/8/layout/radial5"/>
    <dgm:cxn modelId="{178CAEBF-A971-4D40-AF72-11F32E81722D}" type="presOf" srcId="{57A690A3-81D7-4278-A1DC-B6D7E94E75D0}" destId="{102E8D5F-54A5-4072-B9D6-28F668BE0A46}" srcOrd="1" destOrd="0" presId="urn:microsoft.com/office/officeart/2005/8/layout/radial5"/>
    <dgm:cxn modelId="{B003B179-349B-46B9-93B6-221E15E0F0A1}" type="presOf" srcId="{47196C81-887A-47D2-9ACC-36BDF2CB978B}" destId="{32E84EA9-6C7E-4025-8E64-31DE8ED6191E}" srcOrd="0" destOrd="0" presId="urn:microsoft.com/office/officeart/2005/8/layout/radial5"/>
    <dgm:cxn modelId="{8B600DA6-A41A-4E45-B5AF-3C679CBAA21A}" srcId="{2F9775BB-5B6C-49A3-8502-8700FCD672B2}" destId="{0851C15A-ACFE-492D-A605-DFCC12726974}" srcOrd="3" destOrd="0" parTransId="{7A62A20D-5425-4AAB-B8BC-11F3430C1141}" sibTransId="{CDD55C7B-1368-42FA-915B-74F4B245C663}"/>
    <dgm:cxn modelId="{472F8209-12D3-41AB-8F3E-1AA17CD75121}" type="presOf" srcId="{7A62A20D-5425-4AAB-B8BC-11F3430C1141}" destId="{067CDC25-317C-4C54-B513-81DC72753B38}" srcOrd="0" destOrd="0" presId="urn:microsoft.com/office/officeart/2005/8/layout/radial5"/>
    <dgm:cxn modelId="{F239A27B-AE18-43FD-A97D-53C2F20D4200}" type="presOf" srcId="{6A635616-D0B6-478A-BBBE-849449DEA959}" destId="{97481FCA-295D-4B9A-96E4-7386D37EBD99}" srcOrd="0" destOrd="0" presId="urn:microsoft.com/office/officeart/2005/8/layout/radial5"/>
    <dgm:cxn modelId="{1AAD5E32-1882-49F9-877A-2449A80A181A}" type="presParOf" srcId="{32E84EA9-6C7E-4025-8E64-31DE8ED6191E}" destId="{8711C81A-5E4E-41DF-BCD2-46EDE2212109}" srcOrd="0" destOrd="0" presId="urn:microsoft.com/office/officeart/2005/8/layout/radial5"/>
    <dgm:cxn modelId="{A76F06DD-D3DF-41DD-AE5B-B69EA409726C}" type="presParOf" srcId="{32E84EA9-6C7E-4025-8E64-31DE8ED6191E}" destId="{439A12DD-40CF-489B-B522-FA06A5878D22}" srcOrd="1" destOrd="0" presId="urn:microsoft.com/office/officeart/2005/8/layout/radial5"/>
    <dgm:cxn modelId="{1CD9CACB-7D05-45BB-B566-BC6080831D4F}" type="presParOf" srcId="{439A12DD-40CF-489B-B522-FA06A5878D22}" destId="{C4C9F998-FE15-42F4-B8AB-DC76ACF1515B}" srcOrd="0" destOrd="0" presId="urn:microsoft.com/office/officeart/2005/8/layout/radial5"/>
    <dgm:cxn modelId="{13BBEBE6-A168-4F9C-A2D7-114574CB39E9}" type="presParOf" srcId="{32E84EA9-6C7E-4025-8E64-31DE8ED6191E}" destId="{8C96392A-D455-4CA8-8841-1CFBAF9527FF}" srcOrd="2" destOrd="0" presId="urn:microsoft.com/office/officeart/2005/8/layout/radial5"/>
    <dgm:cxn modelId="{F560F8A3-BB76-43EF-A761-EE0E958370A9}" type="presParOf" srcId="{32E84EA9-6C7E-4025-8E64-31DE8ED6191E}" destId="{0F91D3DB-E847-46DF-8D24-DCA73CA3B652}" srcOrd="3" destOrd="0" presId="urn:microsoft.com/office/officeart/2005/8/layout/radial5"/>
    <dgm:cxn modelId="{D0C8669D-5117-41A8-8E67-46F4E61B016E}" type="presParOf" srcId="{0F91D3DB-E847-46DF-8D24-DCA73CA3B652}" destId="{102E8D5F-54A5-4072-B9D6-28F668BE0A46}" srcOrd="0" destOrd="0" presId="urn:microsoft.com/office/officeart/2005/8/layout/radial5"/>
    <dgm:cxn modelId="{6850F530-DBF3-4813-9B4B-EFABB6F493C2}" type="presParOf" srcId="{32E84EA9-6C7E-4025-8E64-31DE8ED6191E}" destId="{7132ECFC-598B-4A43-99B0-88B90FC54422}" srcOrd="4" destOrd="0" presId="urn:microsoft.com/office/officeart/2005/8/layout/radial5"/>
    <dgm:cxn modelId="{B9AD6496-2221-463B-8241-1D75C6A9315A}" type="presParOf" srcId="{32E84EA9-6C7E-4025-8E64-31DE8ED6191E}" destId="{97481FCA-295D-4B9A-96E4-7386D37EBD99}" srcOrd="5" destOrd="0" presId="urn:microsoft.com/office/officeart/2005/8/layout/radial5"/>
    <dgm:cxn modelId="{BF78608E-DA2E-4AC3-BD2B-199BF50AFEC4}" type="presParOf" srcId="{97481FCA-295D-4B9A-96E4-7386D37EBD99}" destId="{F42F33EA-4E93-4C43-9669-58561C9138C1}" srcOrd="0" destOrd="0" presId="urn:microsoft.com/office/officeart/2005/8/layout/radial5"/>
    <dgm:cxn modelId="{78116987-E4E5-442A-980A-BFB0F50870DF}" type="presParOf" srcId="{32E84EA9-6C7E-4025-8E64-31DE8ED6191E}" destId="{3674A62F-4882-40D7-9614-99E80E0C16DE}" srcOrd="6" destOrd="0" presId="urn:microsoft.com/office/officeart/2005/8/layout/radial5"/>
    <dgm:cxn modelId="{48C32217-05DC-4E52-B39D-026EDC9CBA60}" type="presParOf" srcId="{32E84EA9-6C7E-4025-8E64-31DE8ED6191E}" destId="{067CDC25-317C-4C54-B513-81DC72753B38}" srcOrd="7" destOrd="0" presId="urn:microsoft.com/office/officeart/2005/8/layout/radial5"/>
    <dgm:cxn modelId="{3489923A-9F2E-4F0C-A943-816D4DA3A260}" type="presParOf" srcId="{067CDC25-317C-4C54-B513-81DC72753B38}" destId="{F0E57128-90F2-4169-A9FF-5707B8CC7A80}" srcOrd="0" destOrd="0" presId="urn:microsoft.com/office/officeart/2005/8/layout/radial5"/>
    <dgm:cxn modelId="{E214EF2E-2F44-434D-8EB6-6AB1B1A2813F}" type="presParOf" srcId="{32E84EA9-6C7E-4025-8E64-31DE8ED6191E}" destId="{EA00DE75-C175-4E57-BF85-5A3B3D4AFB24}" srcOrd="8" destOrd="0" presId="urn:microsoft.com/office/officeart/2005/8/layout/radial5"/>
    <dgm:cxn modelId="{B3F4BCEE-3535-41CE-9794-818932624AE3}" type="presParOf" srcId="{32E84EA9-6C7E-4025-8E64-31DE8ED6191E}" destId="{960570E7-F616-4EE5-A3A2-E2B001610019}" srcOrd="9" destOrd="0" presId="urn:microsoft.com/office/officeart/2005/8/layout/radial5"/>
    <dgm:cxn modelId="{E52BB4F2-95D2-4C45-A559-B62E189C04A4}" type="presParOf" srcId="{960570E7-F616-4EE5-A3A2-E2B001610019}" destId="{E0D5E237-FBF2-43C5-8225-49EB56043FA3}" srcOrd="0" destOrd="0" presId="urn:microsoft.com/office/officeart/2005/8/layout/radial5"/>
    <dgm:cxn modelId="{5A11E5E9-B7BE-42D3-9240-6A9956A0510F}" type="presParOf" srcId="{32E84EA9-6C7E-4025-8E64-31DE8ED6191E}" destId="{386A9A73-C6FE-4F17-B18F-8EBB22E5D54B}" srcOrd="10" destOrd="0" presId="urn:microsoft.com/office/officeart/2005/8/layout/radial5"/>
    <dgm:cxn modelId="{B28EE9A2-3D5C-450F-86AB-B622AF8BB6DA}" type="presParOf" srcId="{32E84EA9-6C7E-4025-8E64-31DE8ED6191E}" destId="{8C14CBB0-4022-4A5E-875D-3F1BDBD7699B}" srcOrd="11" destOrd="0" presId="urn:microsoft.com/office/officeart/2005/8/layout/radial5"/>
    <dgm:cxn modelId="{85B37A72-CC4A-467F-A8DA-A3E55BAFBADB}" type="presParOf" srcId="{8C14CBB0-4022-4A5E-875D-3F1BDBD7699B}" destId="{299E8476-3E18-4636-AB09-E1F0AA0982C2}" srcOrd="0" destOrd="0" presId="urn:microsoft.com/office/officeart/2005/8/layout/radial5"/>
    <dgm:cxn modelId="{858DDD9D-310C-4BD2-B477-9DFF963CEF49}" type="presParOf" srcId="{32E84EA9-6C7E-4025-8E64-31DE8ED6191E}" destId="{91BF522E-FDB3-474B-BBD0-DED738C1FA1F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49290A-EF61-4804-8591-4F271E7A1249}" type="doc">
      <dgm:prSet loTypeId="urn:microsoft.com/office/officeart/2005/8/layout/hList9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0C3E37F1-24D8-4B1D-8FEB-482D43A5EC6A}">
      <dgm:prSet phldrT="[Text]"/>
      <dgm:spPr/>
      <dgm:t>
        <a:bodyPr/>
        <a:lstStyle/>
        <a:p>
          <a:r>
            <a:rPr lang="sr-Cyrl-RS" dirty="0" smtClean="0"/>
            <a:t>Надзор </a:t>
          </a:r>
          <a:endParaRPr lang="sr-Cyrl-RS" dirty="0"/>
        </a:p>
      </dgm:t>
    </dgm:pt>
    <dgm:pt modelId="{08900F7E-9552-4AA4-A836-61DB977164C6}" type="parTrans" cxnId="{97542E17-1111-4952-957F-DADEE03E7C8C}">
      <dgm:prSet/>
      <dgm:spPr/>
      <dgm:t>
        <a:bodyPr/>
        <a:lstStyle/>
        <a:p>
          <a:endParaRPr lang="sr-Cyrl-RS"/>
        </a:p>
      </dgm:t>
    </dgm:pt>
    <dgm:pt modelId="{9E70B904-F26A-40F0-88FD-FD346486E126}" type="sibTrans" cxnId="{97542E17-1111-4952-957F-DADEE03E7C8C}">
      <dgm:prSet/>
      <dgm:spPr/>
      <dgm:t>
        <a:bodyPr/>
        <a:lstStyle/>
        <a:p>
          <a:endParaRPr lang="sr-Cyrl-RS"/>
        </a:p>
      </dgm:t>
    </dgm:pt>
    <dgm:pt modelId="{A63D8499-3972-48EF-89F3-33FD0D6866C8}">
      <dgm:prSet phldrT="[Text]"/>
      <dgm:spPr/>
      <dgm:t>
        <a:bodyPr/>
        <a:lstStyle/>
        <a:p>
          <a:r>
            <a:rPr lang="sr-Cyrl-RS" dirty="0" smtClean="0"/>
            <a:t>Редован мониторинг економске политике државе чланице и писање извештаја на годишњем нивоу који садрже оцену те политике</a:t>
          </a:r>
          <a:endParaRPr lang="sr-Cyrl-RS" dirty="0"/>
        </a:p>
      </dgm:t>
    </dgm:pt>
    <dgm:pt modelId="{67CF252E-AF8D-492F-A2EE-B1032DCE1AEB}" type="parTrans" cxnId="{1153E295-5A8F-45A6-88F0-C150F3E37FB0}">
      <dgm:prSet/>
      <dgm:spPr/>
      <dgm:t>
        <a:bodyPr/>
        <a:lstStyle/>
        <a:p>
          <a:endParaRPr lang="sr-Cyrl-RS"/>
        </a:p>
      </dgm:t>
    </dgm:pt>
    <dgm:pt modelId="{1F2CF327-D529-4EE0-8F57-BF86331BBA72}" type="sibTrans" cxnId="{1153E295-5A8F-45A6-88F0-C150F3E37FB0}">
      <dgm:prSet/>
      <dgm:spPr/>
      <dgm:t>
        <a:bodyPr/>
        <a:lstStyle/>
        <a:p>
          <a:endParaRPr lang="sr-Cyrl-RS"/>
        </a:p>
      </dgm:t>
    </dgm:pt>
    <dgm:pt modelId="{90F548A4-C641-451C-A034-E4592BC6CDE4}">
      <dgm:prSet phldrT="[Text]"/>
      <dgm:spPr/>
      <dgm:t>
        <a:bodyPr/>
        <a:lstStyle/>
        <a:p>
          <a:r>
            <a:rPr lang="sr-Cyrl-RS" dirty="0" smtClean="0"/>
            <a:t>Финансијска помоћ</a:t>
          </a:r>
          <a:endParaRPr lang="sr-Cyrl-RS" dirty="0"/>
        </a:p>
      </dgm:t>
    </dgm:pt>
    <dgm:pt modelId="{41F3A8F4-2ED7-4405-9B9C-08E085B88893}" type="parTrans" cxnId="{58F641E2-1098-4E82-B719-9E2B2EB86555}">
      <dgm:prSet/>
      <dgm:spPr/>
      <dgm:t>
        <a:bodyPr/>
        <a:lstStyle/>
        <a:p>
          <a:endParaRPr lang="sr-Cyrl-RS"/>
        </a:p>
      </dgm:t>
    </dgm:pt>
    <dgm:pt modelId="{432C747D-CE86-4CF2-869A-36461A0E2548}" type="sibTrans" cxnId="{58F641E2-1098-4E82-B719-9E2B2EB86555}">
      <dgm:prSet/>
      <dgm:spPr/>
      <dgm:t>
        <a:bodyPr/>
        <a:lstStyle/>
        <a:p>
          <a:endParaRPr lang="sr-Cyrl-RS"/>
        </a:p>
      </dgm:t>
    </dgm:pt>
    <dgm:pt modelId="{5CBE6772-5F58-4C09-8014-4D813058121F}">
      <dgm:prSet phldrT="[Text]"/>
      <dgm:spPr/>
      <dgm:t>
        <a:bodyPr/>
        <a:lstStyle/>
        <a:p>
          <a:r>
            <a:rPr lang="sr-Cyrl-RS" dirty="0" smtClean="0"/>
            <a:t>Спречавање избијања дужничких криза путем зајмова који се одобравају државама чланицама које су упале у плтнобилансне тешкоће</a:t>
          </a:r>
          <a:endParaRPr lang="sr-Cyrl-RS" dirty="0"/>
        </a:p>
      </dgm:t>
    </dgm:pt>
    <dgm:pt modelId="{0C6CF1FA-C0B9-4F9E-B82D-B72C25016F5F}" type="parTrans" cxnId="{FD5CEC52-5D30-4199-8A1F-853CFBF69B03}">
      <dgm:prSet/>
      <dgm:spPr/>
      <dgm:t>
        <a:bodyPr/>
        <a:lstStyle/>
        <a:p>
          <a:endParaRPr lang="sr-Cyrl-RS"/>
        </a:p>
      </dgm:t>
    </dgm:pt>
    <dgm:pt modelId="{868C3F76-B666-43E3-B3BE-9845B0093949}" type="sibTrans" cxnId="{FD5CEC52-5D30-4199-8A1F-853CFBF69B03}">
      <dgm:prSet/>
      <dgm:spPr/>
      <dgm:t>
        <a:bodyPr/>
        <a:lstStyle/>
        <a:p>
          <a:endParaRPr lang="sr-Cyrl-RS"/>
        </a:p>
      </dgm:t>
    </dgm:pt>
    <dgm:pt modelId="{BF79F6CE-ED55-4C00-BC85-CD7C11C2FF73}">
      <dgm:prSet phldrT="[Text]"/>
      <dgm:spPr/>
      <dgm:t>
        <a:bodyPr/>
        <a:lstStyle/>
        <a:p>
          <a:r>
            <a:rPr lang="sr-Cyrl-RS" dirty="0" smtClean="0"/>
            <a:t>Техничка помоћ</a:t>
          </a:r>
          <a:endParaRPr lang="sr-Cyrl-RS" dirty="0"/>
        </a:p>
      </dgm:t>
    </dgm:pt>
    <dgm:pt modelId="{95128A7F-A33A-4B00-879E-475350DDE407}" type="parTrans" cxnId="{0C01569E-C764-4EB7-96A4-AB628BEA35C3}">
      <dgm:prSet/>
      <dgm:spPr/>
      <dgm:t>
        <a:bodyPr/>
        <a:lstStyle/>
        <a:p>
          <a:endParaRPr lang="sr-Cyrl-RS"/>
        </a:p>
      </dgm:t>
    </dgm:pt>
    <dgm:pt modelId="{EF1A7CF1-8B33-4A74-8F5B-2D7CD62D3B34}" type="sibTrans" cxnId="{0C01569E-C764-4EB7-96A4-AB628BEA35C3}">
      <dgm:prSet/>
      <dgm:spPr/>
      <dgm:t>
        <a:bodyPr/>
        <a:lstStyle/>
        <a:p>
          <a:endParaRPr lang="sr-Cyrl-RS"/>
        </a:p>
      </dgm:t>
    </dgm:pt>
    <dgm:pt modelId="{D6C5751A-2B76-4BCF-A2C1-D67B76CCD731}">
      <dgm:prSet phldrT="[Text]"/>
      <dgm:spPr/>
      <dgm:t>
        <a:bodyPr/>
        <a:lstStyle/>
        <a:p>
          <a:r>
            <a:rPr lang="sr-Cyrl-RS" dirty="0" smtClean="0"/>
            <a:t>Стручна помоћ ММФ-а у креирању институција (углавном у транзиционим земљама) и вођењу монетарне и финансијске политике</a:t>
          </a:r>
          <a:endParaRPr lang="sr-Cyrl-RS" dirty="0"/>
        </a:p>
      </dgm:t>
    </dgm:pt>
    <dgm:pt modelId="{D0545C2A-D15E-45C4-A400-9E69E39E3F27}" type="parTrans" cxnId="{9DF6FA4E-43B5-4E1E-9C80-6E62C3D1BCA7}">
      <dgm:prSet/>
      <dgm:spPr/>
      <dgm:t>
        <a:bodyPr/>
        <a:lstStyle/>
        <a:p>
          <a:endParaRPr lang="sr-Cyrl-RS"/>
        </a:p>
      </dgm:t>
    </dgm:pt>
    <dgm:pt modelId="{0BC40BE1-1F7C-4697-A39A-9EAA3036862C}" type="sibTrans" cxnId="{9DF6FA4E-43B5-4E1E-9C80-6E62C3D1BCA7}">
      <dgm:prSet/>
      <dgm:spPr/>
      <dgm:t>
        <a:bodyPr/>
        <a:lstStyle/>
        <a:p>
          <a:endParaRPr lang="sr-Cyrl-RS"/>
        </a:p>
      </dgm:t>
    </dgm:pt>
    <dgm:pt modelId="{F181E22A-8AE9-4051-8C63-DDB75403B271}" type="pres">
      <dgm:prSet presAssocID="{6949290A-EF61-4804-8591-4F271E7A124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922C9ADF-007D-4153-AE14-E0DE788C5410}" type="pres">
      <dgm:prSet presAssocID="{0C3E37F1-24D8-4B1D-8FEB-482D43A5EC6A}" presName="posSpace" presStyleCnt="0"/>
      <dgm:spPr/>
    </dgm:pt>
    <dgm:pt modelId="{84AA87AA-9531-4FB6-B66E-F781991B83D6}" type="pres">
      <dgm:prSet presAssocID="{0C3E37F1-24D8-4B1D-8FEB-482D43A5EC6A}" presName="vertFlow" presStyleCnt="0"/>
      <dgm:spPr/>
    </dgm:pt>
    <dgm:pt modelId="{526330A8-BF4F-450A-AA37-AE7996A64F24}" type="pres">
      <dgm:prSet presAssocID="{0C3E37F1-24D8-4B1D-8FEB-482D43A5EC6A}" presName="topSpace" presStyleCnt="0"/>
      <dgm:spPr/>
    </dgm:pt>
    <dgm:pt modelId="{2E614752-8B28-445A-A47C-57AC5D12F3BC}" type="pres">
      <dgm:prSet presAssocID="{0C3E37F1-24D8-4B1D-8FEB-482D43A5EC6A}" presName="firstComp" presStyleCnt="0"/>
      <dgm:spPr/>
    </dgm:pt>
    <dgm:pt modelId="{49A43636-2DCF-4CEE-81CF-88AFED3C9756}" type="pres">
      <dgm:prSet presAssocID="{0C3E37F1-24D8-4B1D-8FEB-482D43A5EC6A}" presName="firstChild" presStyleLbl="bgAccFollowNode1" presStyleIdx="0" presStyleCnt="3" custLinFactNeighborX="18202" custLinFactNeighborY="15666"/>
      <dgm:spPr/>
      <dgm:t>
        <a:bodyPr/>
        <a:lstStyle/>
        <a:p>
          <a:endParaRPr lang="sr-Cyrl-RS"/>
        </a:p>
      </dgm:t>
    </dgm:pt>
    <dgm:pt modelId="{A30F35B4-2477-4B6F-B00E-8B5FB0A3D026}" type="pres">
      <dgm:prSet presAssocID="{0C3E37F1-24D8-4B1D-8FEB-482D43A5EC6A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13D84D2-643A-48EC-B581-7DBA153CFE75}" type="pres">
      <dgm:prSet presAssocID="{0C3E37F1-24D8-4B1D-8FEB-482D43A5EC6A}" presName="negSpace" presStyleCnt="0"/>
      <dgm:spPr/>
    </dgm:pt>
    <dgm:pt modelId="{1C44A818-71EC-4D74-8181-8248A6ACDFA2}" type="pres">
      <dgm:prSet presAssocID="{0C3E37F1-24D8-4B1D-8FEB-482D43A5EC6A}" presName="circle" presStyleLbl="node1" presStyleIdx="0" presStyleCnt="3" custLinFactNeighborX="25618" custLinFactNeighborY="-18233"/>
      <dgm:spPr/>
      <dgm:t>
        <a:bodyPr/>
        <a:lstStyle/>
        <a:p>
          <a:endParaRPr lang="sr-Cyrl-RS"/>
        </a:p>
      </dgm:t>
    </dgm:pt>
    <dgm:pt modelId="{55E229CD-7B99-4D94-B963-069551A172E9}" type="pres">
      <dgm:prSet presAssocID="{9E70B904-F26A-40F0-88FD-FD346486E126}" presName="transSpace" presStyleCnt="0"/>
      <dgm:spPr/>
    </dgm:pt>
    <dgm:pt modelId="{EF790F34-55E6-4504-9160-DC072C750640}" type="pres">
      <dgm:prSet presAssocID="{90F548A4-C641-451C-A034-E4592BC6CDE4}" presName="posSpace" presStyleCnt="0"/>
      <dgm:spPr/>
    </dgm:pt>
    <dgm:pt modelId="{A82C32A7-96FD-4EEA-BC47-F4D4F1E0C390}" type="pres">
      <dgm:prSet presAssocID="{90F548A4-C641-451C-A034-E4592BC6CDE4}" presName="vertFlow" presStyleCnt="0"/>
      <dgm:spPr/>
    </dgm:pt>
    <dgm:pt modelId="{4AA0B953-D95E-4289-8818-CF4791B4B10E}" type="pres">
      <dgm:prSet presAssocID="{90F548A4-C641-451C-A034-E4592BC6CDE4}" presName="topSpace" presStyleCnt="0"/>
      <dgm:spPr/>
    </dgm:pt>
    <dgm:pt modelId="{EB5AAE98-4748-4343-A88B-3F26819EB2D1}" type="pres">
      <dgm:prSet presAssocID="{90F548A4-C641-451C-A034-E4592BC6CDE4}" presName="firstComp" presStyleCnt="0"/>
      <dgm:spPr/>
    </dgm:pt>
    <dgm:pt modelId="{F6240067-46B8-4DCE-AF1A-41CD126400B5}" type="pres">
      <dgm:prSet presAssocID="{90F548A4-C641-451C-A034-E4592BC6CDE4}" presName="firstChild" presStyleLbl="bgAccFollowNode1" presStyleIdx="1" presStyleCnt="3" custLinFactNeighborX="2697" custLinFactNeighborY="57107"/>
      <dgm:spPr/>
      <dgm:t>
        <a:bodyPr/>
        <a:lstStyle/>
        <a:p>
          <a:endParaRPr lang="sr-Cyrl-RS"/>
        </a:p>
      </dgm:t>
    </dgm:pt>
    <dgm:pt modelId="{B1A90DD8-3393-4C96-ADED-973DCD90568F}" type="pres">
      <dgm:prSet presAssocID="{90F548A4-C641-451C-A034-E4592BC6CDE4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B178357-2AF7-4CA1-87CB-9E82E774326D}" type="pres">
      <dgm:prSet presAssocID="{90F548A4-C641-451C-A034-E4592BC6CDE4}" presName="negSpace" presStyleCnt="0"/>
      <dgm:spPr/>
    </dgm:pt>
    <dgm:pt modelId="{962419E9-4AAE-4F03-A6D9-48B29BBDEA6F}" type="pres">
      <dgm:prSet presAssocID="{90F548A4-C641-451C-A034-E4592BC6CDE4}" presName="circle" presStyleLbl="node1" presStyleIdx="1" presStyleCnt="3" custLinFactNeighborX="9101" custLinFactNeighborY="33371"/>
      <dgm:spPr/>
      <dgm:t>
        <a:bodyPr/>
        <a:lstStyle/>
        <a:p>
          <a:endParaRPr lang="sr-Cyrl-RS"/>
        </a:p>
      </dgm:t>
    </dgm:pt>
    <dgm:pt modelId="{BCE67278-BFFD-44B6-8C64-4AE3232BDF6A}" type="pres">
      <dgm:prSet presAssocID="{432C747D-CE86-4CF2-869A-36461A0E2548}" presName="transSpace" presStyleCnt="0"/>
      <dgm:spPr/>
    </dgm:pt>
    <dgm:pt modelId="{BCBD4F59-3895-4E68-B3EF-A4611C361AC7}" type="pres">
      <dgm:prSet presAssocID="{BF79F6CE-ED55-4C00-BC85-CD7C11C2FF73}" presName="posSpace" presStyleCnt="0"/>
      <dgm:spPr/>
    </dgm:pt>
    <dgm:pt modelId="{EDA106A4-94FD-453B-B0E2-F01EDE9BC6BA}" type="pres">
      <dgm:prSet presAssocID="{BF79F6CE-ED55-4C00-BC85-CD7C11C2FF73}" presName="vertFlow" presStyleCnt="0"/>
      <dgm:spPr/>
    </dgm:pt>
    <dgm:pt modelId="{39A09254-5F52-4652-A680-225C8FFB8708}" type="pres">
      <dgm:prSet presAssocID="{BF79F6CE-ED55-4C00-BC85-CD7C11C2FF73}" presName="topSpace" presStyleCnt="0"/>
      <dgm:spPr/>
    </dgm:pt>
    <dgm:pt modelId="{EF2143E2-2D8B-472E-85E8-1AD11813BFB6}" type="pres">
      <dgm:prSet presAssocID="{BF79F6CE-ED55-4C00-BC85-CD7C11C2FF73}" presName="firstComp" presStyleCnt="0"/>
      <dgm:spPr/>
    </dgm:pt>
    <dgm:pt modelId="{8DC15D8E-29AC-44CD-9831-F8C363D900FD}" type="pres">
      <dgm:prSet presAssocID="{BF79F6CE-ED55-4C00-BC85-CD7C11C2FF73}" presName="firstChild" presStyleLbl="bgAccFollowNode1" presStyleIdx="2" presStyleCnt="3" custLinFactY="19573" custLinFactNeighborX="-10112" custLinFactNeighborY="100000"/>
      <dgm:spPr/>
      <dgm:t>
        <a:bodyPr/>
        <a:lstStyle/>
        <a:p>
          <a:endParaRPr lang="sr-Cyrl-RS"/>
        </a:p>
      </dgm:t>
    </dgm:pt>
    <dgm:pt modelId="{931A1B67-CE4B-4F42-B54B-75ED3ADF4067}" type="pres">
      <dgm:prSet presAssocID="{BF79F6CE-ED55-4C00-BC85-CD7C11C2FF73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FAEC94E-552F-4892-BA72-C61D769D3CB3}" type="pres">
      <dgm:prSet presAssocID="{BF79F6CE-ED55-4C00-BC85-CD7C11C2FF73}" presName="negSpace" presStyleCnt="0"/>
      <dgm:spPr/>
    </dgm:pt>
    <dgm:pt modelId="{3DD181C8-39B7-4639-A896-8A8771C6BCAE}" type="pres">
      <dgm:prSet presAssocID="{BF79F6CE-ED55-4C00-BC85-CD7C11C2FF73}" presName="circle" presStyleLbl="node1" presStyleIdx="2" presStyleCnt="3" custLinFactNeighborX="-659" custLinFactNeighborY="85957"/>
      <dgm:spPr/>
      <dgm:t>
        <a:bodyPr/>
        <a:lstStyle/>
        <a:p>
          <a:endParaRPr lang="sr-Cyrl-RS"/>
        </a:p>
      </dgm:t>
    </dgm:pt>
  </dgm:ptLst>
  <dgm:cxnLst>
    <dgm:cxn modelId="{253E2CE0-49A7-416A-8BAD-B292B0885423}" type="presOf" srcId="{D6C5751A-2B76-4BCF-A2C1-D67B76CCD731}" destId="{931A1B67-CE4B-4F42-B54B-75ED3ADF4067}" srcOrd="1" destOrd="0" presId="urn:microsoft.com/office/officeart/2005/8/layout/hList9"/>
    <dgm:cxn modelId="{B875EEEB-A019-418E-9A16-7F4576EFE416}" type="presOf" srcId="{BF79F6CE-ED55-4C00-BC85-CD7C11C2FF73}" destId="{3DD181C8-39B7-4639-A896-8A8771C6BCAE}" srcOrd="0" destOrd="0" presId="urn:microsoft.com/office/officeart/2005/8/layout/hList9"/>
    <dgm:cxn modelId="{B4687667-9D7C-49DB-ABBF-B0123454C9E8}" type="presOf" srcId="{6949290A-EF61-4804-8591-4F271E7A1249}" destId="{F181E22A-8AE9-4051-8C63-DDB75403B271}" srcOrd="0" destOrd="0" presId="urn:microsoft.com/office/officeart/2005/8/layout/hList9"/>
    <dgm:cxn modelId="{E6857529-8BCA-4EBF-BF10-063452068058}" type="presOf" srcId="{A63D8499-3972-48EF-89F3-33FD0D6866C8}" destId="{A30F35B4-2477-4B6F-B00E-8B5FB0A3D026}" srcOrd="1" destOrd="0" presId="urn:microsoft.com/office/officeart/2005/8/layout/hList9"/>
    <dgm:cxn modelId="{97542E17-1111-4952-957F-DADEE03E7C8C}" srcId="{6949290A-EF61-4804-8591-4F271E7A1249}" destId="{0C3E37F1-24D8-4B1D-8FEB-482D43A5EC6A}" srcOrd="0" destOrd="0" parTransId="{08900F7E-9552-4AA4-A836-61DB977164C6}" sibTransId="{9E70B904-F26A-40F0-88FD-FD346486E126}"/>
    <dgm:cxn modelId="{8D7951FE-E23E-47EE-B821-A0BDAA98BF1C}" type="presOf" srcId="{0C3E37F1-24D8-4B1D-8FEB-482D43A5EC6A}" destId="{1C44A818-71EC-4D74-8181-8248A6ACDFA2}" srcOrd="0" destOrd="0" presId="urn:microsoft.com/office/officeart/2005/8/layout/hList9"/>
    <dgm:cxn modelId="{E6F53F86-577D-4E46-9EAF-FBC5953C9F4B}" type="presOf" srcId="{D6C5751A-2B76-4BCF-A2C1-D67B76CCD731}" destId="{8DC15D8E-29AC-44CD-9831-F8C363D900FD}" srcOrd="0" destOrd="0" presId="urn:microsoft.com/office/officeart/2005/8/layout/hList9"/>
    <dgm:cxn modelId="{FD5CEC52-5D30-4199-8A1F-853CFBF69B03}" srcId="{90F548A4-C641-451C-A034-E4592BC6CDE4}" destId="{5CBE6772-5F58-4C09-8014-4D813058121F}" srcOrd="0" destOrd="0" parTransId="{0C6CF1FA-C0B9-4F9E-B82D-B72C25016F5F}" sibTransId="{868C3F76-B666-43E3-B3BE-9845B0093949}"/>
    <dgm:cxn modelId="{1153E295-5A8F-45A6-88F0-C150F3E37FB0}" srcId="{0C3E37F1-24D8-4B1D-8FEB-482D43A5EC6A}" destId="{A63D8499-3972-48EF-89F3-33FD0D6866C8}" srcOrd="0" destOrd="0" parTransId="{67CF252E-AF8D-492F-A2EE-B1032DCE1AEB}" sibTransId="{1F2CF327-D529-4EE0-8F57-BF86331BBA72}"/>
    <dgm:cxn modelId="{E0F998DB-B908-45D6-864F-98D0387DD10B}" type="presOf" srcId="{A63D8499-3972-48EF-89F3-33FD0D6866C8}" destId="{49A43636-2DCF-4CEE-81CF-88AFED3C9756}" srcOrd="0" destOrd="0" presId="urn:microsoft.com/office/officeart/2005/8/layout/hList9"/>
    <dgm:cxn modelId="{0C01569E-C764-4EB7-96A4-AB628BEA35C3}" srcId="{6949290A-EF61-4804-8591-4F271E7A1249}" destId="{BF79F6CE-ED55-4C00-BC85-CD7C11C2FF73}" srcOrd="2" destOrd="0" parTransId="{95128A7F-A33A-4B00-879E-475350DDE407}" sibTransId="{EF1A7CF1-8B33-4A74-8F5B-2D7CD62D3B34}"/>
    <dgm:cxn modelId="{5D3A8F0C-DD23-4426-B8BC-11E20B0FD972}" type="presOf" srcId="{5CBE6772-5F58-4C09-8014-4D813058121F}" destId="{F6240067-46B8-4DCE-AF1A-41CD126400B5}" srcOrd="0" destOrd="0" presId="urn:microsoft.com/office/officeart/2005/8/layout/hList9"/>
    <dgm:cxn modelId="{BBAAB281-BB20-4CEA-8D07-AD23FABF770B}" type="presOf" srcId="{90F548A4-C641-451C-A034-E4592BC6CDE4}" destId="{962419E9-4AAE-4F03-A6D9-48B29BBDEA6F}" srcOrd="0" destOrd="0" presId="urn:microsoft.com/office/officeart/2005/8/layout/hList9"/>
    <dgm:cxn modelId="{58F641E2-1098-4E82-B719-9E2B2EB86555}" srcId="{6949290A-EF61-4804-8591-4F271E7A1249}" destId="{90F548A4-C641-451C-A034-E4592BC6CDE4}" srcOrd="1" destOrd="0" parTransId="{41F3A8F4-2ED7-4405-9B9C-08E085B88893}" sibTransId="{432C747D-CE86-4CF2-869A-36461A0E2548}"/>
    <dgm:cxn modelId="{9DF6FA4E-43B5-4E1E-9C80-6E62C3D1BCA7}" srcId="{BF79F6CE-ED55-4C00-BC85-CD7C11C2FF73}" destId="{D6C5751A-2B76-4BCF-A2C1-D67B76CCD731}" srcOrd="0" destOrd="0" parTransId="{D0545C2A-D15E-45C4-A400-9E69E39E3F27}" sibTransId="{0BC40BE1-1F7C-4697-A39A-9EAA3036862C}"/>
    <dgm:cxn modelId="{5F3C89BE-7C58-4FA5-B1D4-108DDDC0BBCC}" type="presOf" srcId="{5CBE6772-5F58-4C09-8014-4D813058121F}" destId="{B1A90DD8-3393-4C96-ADED-973DCD90568F}" srcOrd="1" destOrd="0" presId="urn:microsoft.com/office/officeart/2005/8/layout/hList9"/>
    <dgm:cxn modelId="{E8B921FA-3B07-4D1F-B811-4A82D16F6767}" type="presParOf" srcId="{F181E22A-8AE9-4051-8C63-DDB75403B271}" destId="{922C9ADF-007D-4153-AE14-E0DE788C5410}" srcOrd="0" destOrd="0" presId="urn:microsoft.com/office/officeart/2005/8/layout/hList9"/>
    <dgm:cxn modelId="{DC9A467B-252E-4C65-9E0F-4ECA2BD6AD61}" type="presParOf" srcId="{F181E22A-8AE9-4051-8C63-DDB75403B271}" destId="{84AA87AA-9531-4FB6-B66E-F781991B83D6}" srcOrd="1" destOrd="0" presId="urn:microsoft.com/office/officeart/2005/8/layout/hList9"/>
    <dgm:cxn modelId="{2C66CF22-9CD1-440D-B236-1DCA1DFBB9BA}" type="presParOf" srcId="{84AA87AA-9531-4FB6-B66E-F781991B83D6}" destId="{526330A8-BF4F-450A-AA37-AE7996A64F24}" srcOrd="0" destOrd="0" presId="urn:microsoft.com/office/officeart/2005/8/layout/hList9"/>
    <dgm:cxn modelId="{53E80850-D1B2-42A4-B748-3C5169078177}" type="presParOf" srcId="{84AA87AA-9531-4FB6-B66E-F781991B83D6}" destId="{2E614752-8B28-445A-A47C-57AC5D12F3BC}" srcOrd="1" destOrd="0" presId="urn:microsoft.com/office/officeart/2005/8/layout/hList9"/>
    <dgm:cxn modelId="{D8C1B5C8-7DEE-4024-A6B5-C9D5ED045776}" type="presParOf" srcId="{2E614752-8B28-445A-A47C-57AC5D12F3BC}" destId="{49A43636-2DCF-4CEE-81CF-88AFED3C9756}" srcOrd="0" destOrd="0" presId="urn:microsoft.com/office/officeart/2005/8/layout/hList9"/>
    <dgm:cxn modelId="{A57C04BB-BD72-477A-860D-EEDBD7EE4FD3}" type="presParOf" srcId="{2E614752-8B28-445A-A47C-57AC5D12F3BC}" destId="{A30F35B4-2477-4B6F-B00E-8B5FB0A3D026}" srcOrd="1" destOrd="0" presId="urn:microsoft.com/office/officeart/2005/8/layout/hList9"/>
    <dgm:cxn modelId="{271D6F63-E97A-43B9-8DC8-6AEEF3CD86E1}" type="presParOf" srcId="{F181E22A-8AE9-4051-8C63-DDB75403B271}" destId="{013D84D2-643A-48EC-B581-7DBA153CFE75}" srcOrd="2" destOrd="0" presId="urn:microsoft.com/office/officeart/2005/8/layout/hList9"/>
    <dgm:cxn modelId="{7B3DC5BF-80C0-46D3-87DD-9BD3DFD81F25}" type="presParOf" srcId="{F181E22A-8AE9-4051-8C63-DDB75403B271}" destId="{1C44A818-71EC-4D74-8181-8248A6ACDFA2}" srcOrd="3" destOrd="0" presId="urn:microsoft.com/office/officeart/2005/8/layout/hList9"/>
    <dgm:cxn modelId="{201D90CE-6158-4A0A-8C64-F6548EAD6118}" type="presParOf" srcId="{F181E22A-8AE9-4051-8C63-DDB75403B271}" destId="{55E229CD-7B99-4D94-B963-069551A172E9}" srcOrd="4" destOrd="0" presId="urn:microsoft.com/office/officeart/2005/8/layout/hList9"/>
    <dgm:cxn modelId="{F21B6DCD-D338-4242-B446-9965F96D0B09}" type="presParOf" srcId="{F181E22A-8AE9-4051-8C63-DDB75403B271}" destId="{EF790F34-55E6-4504-9160-DC072C750640}" srcOrd="5" destOrd="0" presId="urn:microsoft.com/office/officeart/2005/8/layout/hList9"/>
    <dgm:cxn modelId="{7014E120-BFD0-42E0-B9AC-F0E0A6E25A8A}" type="presParOf" srcId="{F181E22A-8AE9-4051-8C63-DDB75403B271}" destId="{A82C32A7-96FD-4EEA-BC47-F4D4F1E0C390}" srcOrd="6" destOrd="0" presId="urn:microsoft.com/office/officeart/2005/8/layout/hList9"/>
    <dgm:cxn modelId="{BBB33C15-0195-48A3-A5C6-871D8CE9B6A2}" type="presParOf" srcId="{A82C32A7-96FD-4EEA-BC47-F4D4F1E0C390}" destId="{4AA0B953-D95E-4289-8818-CF4791B4B10E}" srcOrd="0" destOrd="0" presId="urn:microsoft.com/office/officeart/2005/8/layout/hList9"/>
    <dgm:cxn modelId="{57DEF014-887C-40D6-B46F-685E8767A029}" type="presParOf" srcId="{A82C32A7-96FD-4EEA-BC47-F4D4F1E0C390}" destId="{EB5AAE98-4748-4343-A88B-3F26819EB2D1}" srcOrd="1" destOrd="0" presId="urn:microsoft.com/office/officeart/2005/8/layout/hList9"/>
    <dgm:cxn modelId="{DD17EDD5-8E2B-4188-BDD5-920D6C305052}" type="presParOf" srcId="{EB5AAE98-4748-4343-A88B-3F26819EB2D1}" destId="{F6240067-46B8-4DCE-AF1A-41CD126400B5}" srcOrd="0" destOrd="0" presId="urn:microsoft.com/office/officeart/2005/8/layout/hList9"/>
    <dgm:cxn modelId="{5DA4E333-C8A2-4248-A914-73661F2BF0CA}" type="presParOf" srcId="{EB5AAE98-4748-4343-A88B-3F26819EB2D1}" destId="{B1A90DD8-3393-4C96-ADED-973DCD90568F}" srcOrd="1" destOrd="0" presId="urn:microsoft.com/office/officeart/2005/8/layout/hList9"/>
    <dgm:cxn modelId="{75548779-9758-440E-AD18-D42368DADE17}" type="presParOf" srcId="{F181E22A-8AE9-4051-8C63-DDB75403B271}" destId="{DB178357-2AF7-4CA1-87CB-9E82E774326D}" srcOrd="7" destOrd="0" presId="urn:microsoft.com/office/officeart/2005/8/layout/hList9"/>
    <dgm:cxn modelId="{FE546237-1C3C-46C6-B697-B0D82C715701}" type="presParOf" srcId="{F181E22A-8AE9-4051-8C63-DDB75403B271}" destId="{962419E9-4AAE-4F03-A6D9-48B29BBDEA6F}" srcOrd="8" destOrd="0" presId="urn:microsoft.com/office/officeart/2005/8/layout/hList9"/>
    <dgm:cxn modelId="{BED6EABA-9BD2-473C-9CD9-F86CAF38F03A}" type="presParOf" srcId="{F181E22A-8AE9-4051-8C63-DDB75403B271}" destId="{BCE67278-BFFD-44B6-8C64-4AE3232BDF6A}" srcOrd="9" destOrd="0" presId="urn:microsoft.com/office/officeart/2005/8/layout/hList9"/>
    <dgm:cxn modelId="{64D33D2C-40C3-4D83-8190-A130E617C621}" type="presParOf" srcId="{F181E22A-8AE9-4051-8C63-DDB75403B271}" destId="{BCBD4F59-3895-4E68-B3EF-A4611C361AC7}" srcOrd="10" destOrd="0" presId="urn:microsoft.com/office/officeart/2005/8/layout/hList9"/>
    <dgm:cxn modelId="{8EA07AC5-2EE0-425D-B0CB-F9EFF6082CD1}" type="presParOf" srcId="{F181E22A-8AE9-4051-8C63-DDB75403B271}" destId="{EDA106A4-94FD-453B-B0E2-F01EDE9BC6BA}" srcOrd="11" destOrd="0" presId="urn:microsoft.com/office/officeart/2005/8/layout/hList9"/>
    <dgm:cxn modelId="{58F23CF9-CA39-4D92-82A4-B820E8991D6B}" type="presParOf" srcId="{EDA106A4-94FD-453B-B0E2-F01EDE9BC6BA}" destId="{39A09254-5F52-4652-A680-225C8FFB8708}" srcOrd="0" destOrd="0" presId="urn:microsoft.com/office/officeart/2005/8/layout/hList9"/>
    <dgm:cxn modelId="{B82B28BF-E526-4D8A-B64A-1A2E57B6FF19}" type="presParOf" srcId="{EDA106A4-94FD-453B-B0E2-F01EDE9BC6BA}" destId="{EF2143E2-2D8B-472E-85E8-1AD11813BFB6}" srcOrd="1" destOrd="0" presId="urn:microsoft.com/office/officeart/2005/8/layout/hList9"/>
    <dgm:cxn modelId="{6242B924-DBD7-4B4E-ABB9-8203818AC721}" type="presParOf" srcId="{EF2143E2-2D8B-472E-85E8-1AD11813BFB6}" destId="{8DC15D8E-29AC-44CD-9831-F8C363D900FD}" srcOrd="0" destOrd="0" presId="urn:microsoft.com/office/officeart/2005/8/layout/hList9"/>
    <dgm:cxn modelId="{EAC15138-C6F3-486A-BC8B-C27281966C99}" type="presParOf" srcId="{EF2143E2-2D8B-472E-85E8-1AD11813BFB6}" destId="{931A1B67-CE4B-4F42-B54B-75ED3ADF4067}" srcOrd="1" destOrd="0" presId="urn:microsoft.com/office/officeart/2005/8/layout/hList9"/>
    <dgm:cxn modelId="{423AD44A-3CA5-4E28-9A8A-FCA73023CEAB}" type="presParOf" srcId="{F181E22A-8AE9-4051-8C63-DDB75403B271}" destId="{6FAEC94E-552F-4892-BA72-C61D769D3CB3}" srcOrd="12" destOrd="0" presId="urn:microsoft.com/office/officeart/2005/8/layout/hList9"/>
    <dgm:cxn modelId="{4486EE1F-71F6-4AF1-A153-C88B6C35E01B}" type="presParOf" srcId="{F181E22A-8AE9-4051-8C63-DDB75403B271}" destId="{3DD181C8-39B7-4639-A896-8A8771C6BCAE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423547-71EE-4843-B985-09D6093BE7DB}" type="doc">
      <dgm:prSet loTypeId="urn:microsoft.com/office/officeart/2005/8/layout/hList1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BBE21A70-349E-4417-B247-D9C039385689}">
      <dgm:prSet phldrT="[Text]"/>
      <dgm:spPr/>
      <dgm:t>
        <a:bodyPr/>
        <a:lstStyle/>
        <a:p>
          <a:r>
            <a:rPr lang="sr-Latn-RS" dirty="0" smtClean="0"/>
            <a:t>Stand-by </a:t>
          </a:r>
          <a:r>
            <a:rPr lang="sr-Cyrl-RS" dirty="0" smtClean="0"/>
            <a:t>аранжмани</a:t>
          </a:r>
          <a:endParaRPr lang="sr-Cyrl-RS" dirty="0"/>
        </a:p>
      </dgm:t>
    </dgm:pt>
    <dgm:pt modelId="{F1FA58FC-F56C-4689-A18C-26E3CDFC260F}" type="parTrans" cxnId="{7C804BC5-215E-4A9C-9B07-BC567A3A61E9}">
      <dgm:prSet/>
      <dgm:spPr/>
      <dgm:t>
        <a:bodyPr/>
        <a:lstStyle/>
        <a:p>
          <a:endParaRPr lang="sr-Cyrl-RS"/>
        </a:p>
      </dgm:t>
    </dgm:pt>
    <dgm:pt modelId="{3274035F-084A-4B49-AE44-FC7E5D59E725}" type="sibTrans" cxnId="{7C804BC5-215E-4A9C-9B07-BC567A3A61E9}">
      <dgm:prSet/>
      <dgm:spPr/>
      <dgm:t>
        <a:bodyPr/>
        <a:lstStyle/>
        <a:p>
          <a:endParaRPr lang="sr-Cyrl-RS"/>
        </a:p>
      </dgm:t>
    </dgm:pt>
    <dgm:pt modelId="{7ED6F8C2-D95B-46D3-852F-C41B9AF4C91B}">
      <dgm:prSet phldrT="[Text]"/>
      <dgm:spPr/>
      <dgm:t>
        <a:bodyPr/>
        <a:lstStyle/>
        <a:p>
          <a:r>
            <a:rPr lang="sr-Cyrl-RS" dirty="0" smtClean="0"/>
            <a:t>Омогућавање репрограма спољног дуга државе према ММФ-у уз претходно прихватање економског програма државе-дужника</a:t>
          </a:r>
          <a:endParaRPr lang="sr-Cyrl-RS" dirty="0"/>
        </a:p>
      </dgm:t>
    </dgm:pt>
    <dgm:pt modelId="{9B75B668-DFAE-4E55-9EEF-62C893447DC4}" type="parTrans" cxnId="{D100F299-2425-44C9-A66D-BC0D668B582B}">
      <dgm:prSet/>
      <dgm:spPr/>
      <dgm:t>
        <a:bodyPr/>
        <a:lstStyle/>
        <a:p>
          <a:endParaRPr lang="sr-Cyrl-RS"/>
        </a:p>
      </dgm:t>
    </dgm:pt>
    <dgm:pt modelId="{C197AAED-EF90-42D5-A73C-55C0886CF68B}" type="sibTrans" cxnId="{D100F299-2425-44C9-A66D-BC0D668B582B}">
      <dgm:prSet/>
      <dgm:spPr/>
      <dgm:t>
        <a:bodyPr/>
        <a:lstStyle/>
        <a:p>
          <a:endParaRPr lang="sr-Cyrl-RS"/>
        </a:p>
      </dgm:t>
    </dgm:pt>
    <dgm:pt modelId="{95BCC94B-1E29-407F-806F-3B4A2B417CFB}">
      <dgm:prSet phldrT="[Text]"/>
      <dgm:spPr/>
      <dgm:t>
        <a:bodyPr/>
        <a:lstStyle/>
        <a:p>
          <a:r>
            <a:rPr lang="sr-Cyrl-RS" dirty="0" smtClean="0"/>
            <a:t>Смањење сиромаштва и подршка раста</a:t>
          </a:r>
          <a:endParaRPr lang="sr-Cyrl-RS" dirty="0"/>
        </a:p>
      </dgm:t>
    </dgm:pt>
    <dgm:pt modelId="{2CA7286E-DCD8-4453-9939-F1169FFC6E8F}" type="parTrans" cxnId="{19B8F79D-D5FE-4F31-BA72-3EE188599E3F}">
      <dgm:prSet/>
      <dgm:spPr/>
      <dgm:t>
        <a:bodyPr/>
        <a:lstStyle/>
        <a:p>
          <a:endParaRPr lang="sr-Cyrl-RS"/>
        </a:p>
      </dgm:t>
    </dgm:pt>
    <dgm:pt modelId="{9507BCFB-714F-4813-A4F4-43E9A754AD33}" type="sibTrans" cxnId="{19B8F79D-D5FE-4F31-BA72-3EE188599E3F}">
      <dgm:prSet/>
      <dgm:spPr/>
      <dgm:t>
        <a:bodyPr/>
        <a:lstStyle/>
        <a:p>
          <a:endParaRPr lang="sr-Cyrl-RS"/>
        </a:p>
      </dgm:t>
    </dgm:pt>
    <dgm:pt modelId="{8BF5A412-EE9B-4C72-B603-D658CDD885B2}">
      <dgm:prSet phldrT="[Text]"/>
      <dgm:spPr/>
      <dgm:t>
        <a:bodyPr/>
        <a:lstStyle/>
        <a:p>
          <a:r>
            <a:rPr lang="sr-Cyrl-RS" dirty="0" smtClean="0"/>
            <a:t>Кредити са ниским каматним стопама који се одобравају земљама са ниским националним дохотком </a:t>
          </a:r>
          <a:endParaRPr lang="sr-Cyrl-RS" dirty="0"/>
        </a:p>
      </dgm:t>
    </dgm:pt>
    <dgm:pt modelId="{1121E4A9-B067-4ABC-B2B0-B1D6A62B99BF}" type="parTrans" cxnId="{D47E663E-3575-4E25-BE1E-4BFEC88B1521}">
      <dgm:prSet/>
      <dgm:spPr/>
      <dgm:t>
        <a:bodyPr/>
        <a:lstStyle/>
        <a:p>
          <a:endParaRPr lang="sr-Cyrl-RS"/>
        </a:p>
      </dgm:t>
    </dgm:pt>
    <dgm:pt modelId="{0EC2354C-5BC4-4943-8E43-08A966BE8D40}" type="sibTrans" cxnId="{D47E663E-3575-4E25-BE1E-4BFEC88B1521}">
      <dgm:prSet/>
      <dgm:spPr/>
      <dgm:t>
        <a:bodyPr/>
        <a:lstStyle/>
        <a:p>
          <a:endParaRPr lang="sr-Cyrl-RS"/>
        </a:p>
      </dgm:t>
    </dgm:pt>
    <dgm:pt modelId="{EFCAF018-982A-4153-810A-2D9C1E857D4A}">
      <dgm:prSet phldrT="[Text]"/>
      <dgm:spPr/>
      <dgm:t>
        <a:bodyPr/>
        <a:lstStyle/>
        <a:p>
          <a:r>
            <a:rPr lang="sr-Cyrl-RS" dirty="0" smtClean="0"/>
            <a:t>Одобравају се на основу претходно израђене студије  о стратегији смањивања сиромаштва</a:t>
          </a:r>
          <a:endParaRPr lang="sr-Cyrl-RS" dirty="0"/>
        </a:p>
      </dgm:t>
    </dgm:pt>
    <dgm:pt modelId="{249718ED-3E04-4490-8521-0D17B3573AA1}" type="parTrans" cxnId="{E77E826E-7623-4455-BF5A-F28CBF184379}">
      <dgm:prSet/>
      <dgm:spPr/>
      <dgm:t>
        <a:bodyPr/>
        <a:lstStyle/>
        <a:p>
          <a:endParaRPr lang="sr-Cyrl-RS"/>
        </a:p>
      </dgm:t>
    </dgm:pt>
    <dgm:pt modelId="{54073A4A-DA81-4088-AE9F-9F22DF9EA6B0}" type="sibTrans" cxnId="{E77E826E-7623-4455-BF5A-F28CBF184379}">
      <dgm:prSet/>
      <dgm:spPr/>
      <dgm:t>
        <a:bodyPr/>
        <a:lstStyle/>
        <a:p>
          <a:endParaRPr lang="sr-Cyrl-RS"/>
        </a:p>
      </dgm:t>
    </dgm:pt>
    <dgm:pt modelId="{8CFD18CA-B97D-4CF6-A9B6-2B1E7752BCCC}">
      <dgm:prSet phldrT="[Text]"/>
      <dgm:spPr/>
      <dgm:t>
        <a:bodyPr/>
        <a:lstStyle/>
        <a:p>
          <a:r>
            <a:rPr lang="sr-Cyrl-RS" dirty="0" smtClean="0"/>
            <a:t>Фонд проширене подршке</a:t>
          </a:r>
          <a:endParaRPr lang="sr-Cyrl-RS" dirty="0"/>
        </a:p>
      </dgm:t>
    </dgm:pt>
    <dgm:pt modelId="{5A6C9B60-6CC2-4BC8-B62D-2AB4DD0AA02A}" type="parTrans" cxnId="{E8B4CE40-4248-475C-8F0A-3B78610DB43D}">
      <dgm:prSet/>
      <dgm:spPr/>
      <dgm:t>
        <a:bodyPr/>
        <a:lstStyle/>
        <a:p>
          <a:endParaRPr lang="sr-Cyrl-RS"/>
        </a:p>
      </dgm:t>
    </dgm:pt>
    <dgm:pt modelId="{788B256F-0773-4129-9494-8C4D2B65BA4D}" type="sibTrans" cxnId="{E8B4CE40-4248-475C-8F0A-3B78610DB43D}">
      <dgm:prSet/>
      <dgm:spPr/>
      <dgm:t>
        <a:bodyPr/>
        <a:lstStyle/>
        <a:p>
          <a:endParaRPr lang="sr-Cyrl-RS"/>
        </a:p>
      </dgm:t>
    </dgm:pt>
    <dgm:pt modelId="{9B8F271B-FDB3-47A2-BBBE-6BD9ED11C23E}">
      <dgm:prSet phldrT="[Text]"/>
      <dgm:spPr/>
      <dgm:t>
        <a:bodyPr/>
        <a:lstStyle/>
        <a:p>
          <a:r>
            <a:rPr lang="sr-Cyrl-RS" dirty="0" smtClean="0"/>
            <a:t>Кредити који се одобравају земљама са структурним економским проблемима </a:t>
          </a:r>
          <a:r>
            <a:rPr lang="sr-Cyrl-RS" dirty="0" smtClean="0"/>
            <a:t>који резултирају </a:t>
          </a:r>
          <a:r>
            <a:rPr lang="sr-Cyrl-RS" dirty="0" smtClean="0"/>
            <a:t>слабим платнобилансним позицијама</a:t>
          </a:r>
          <a:endParaRPr lang="sr-Cyrl-RS" dirty="0"/>
        </a:p>
      </dgm:t>
    </dgm:pt>
    <dgm:pt modelId="{22591F7A-9F10-45BB-BFAC-F4987929A8C6}" type="parTrans" cxnId="{D6D1381D-216A-42F9-9F46-AF1ACDF0EBDB}">
      <dgm:prSet/>
      <dgm:spPr/>
      <dgm:t>
        <a:bodyPr/>
        <a:lstStyle/>
        <a:p>
          <a:endParaRPr lang="sr-Cyrl-RS"/>
        </a:p>
      </dgm:t>
    </dgm:pt>
    <dgm:pt modelId="{A5BDC542-1981-413A-BE5E-DE38522757B3}" type="sibTrans" cxnId="{D6D1381D-216A-42F9-9F46-AF1ACDF0EBDB}">
      <dgm:prSet/>
      <dgm:spPr/>
      <dgm:t>
        <a:bodyPr/>
        <a:lstStyle/>
        <a:p>
          <a:endParaRPr lang="sr-Cyrl-RS"/>
        </a:p>
      </dgm:t>
    </dgm:pt>
    <dgm:pt modelId="{2CEE316D-D779-480A-8621-9A9B3B84D300}">
      <dgm:prSet phldrT="[Text]"/>
      <dgm:spPr/>
      <dgm:t>
        <a:bodyPr/>
        <a:lstStyle/>
        <a:p>
          <a:r>
            <a:rPr lang="sr-Cyrl-RS" dirty="0" smtClean="0"/>
            <a:t>Аранжмани се односе на период дужи од 3 године</a:t>
          </a:r>
          <a:endParaRPr lang="sr-Cyrl-RS" dirty="0"/>
        </a:p>
      </dgm:t>
    </dgm:pt>
    <dgm:pt modelId="{69BD0FB0-CDCA-4C31-8B03-6FD642170A31}" type="parTrans" cxnId="{63A48484-DF9D-42D3-A745-104D2CD7B1A9}">
      <dgm:prSet/>
      <dgm:spPr/>
      <dgm:t>
        <a:bodyPr/>
        <a:lstStyle/>
        <a:p>
          <a:endParaRPr lang="sr-Cyrl-RS"/>
        </a:p>
      </dgm:t>
    </dgm:pt>
    <dgm:pt modelId="{C497099D-6C3C-4148-BB57-099B35BA1094}" type="sibTrans" cxnId="{63A48484-DF9D-42D3-A745-104D2CD7B1A9}">
      <dgm:prSet/>
      <dgm:spPr/>
      <dgm:t>
        <a:bodyPr/>
        <a:lstStyle/>
        <a:p>
          <a:endParaRPr lang="sr-Cyrl-RS"/>
        </a:p>
      </dgm:t>
    </dgm:pt>
    <dgm:pt modelId="{23A5C64B-211A-4CC2-A3E5-0A3784C8AEA5}">
      <dgm:prSet phldrT="[Text]"/>
      <dgm:spPr/>
      <dgm:t>
        <a:bodyPr/>
        <a:lstStyle/>
        <a:p>
          <a:r>
            <a:rPr lang="sr-Cyrl-RS" dirty="0" smtClean="0"/>
            <a:t>Кредитне линије за непредвиђене ситуације</a:t>
          </a:r>
          <a:endParaRPr lang="sr-Cyrl-RS" dirty="0"/>
        </a:p>
      </dgm:t>
    </dgm:pt>
    <dgm:pt modelId="{423BC35B-F9AC-49DA-B4E4-0A2B1202EFFE}" type="parTrans" cxnId="{1E639992-35BA-4F33-95EC-7509007CD299}">
      <dgm:prSet/>
      <dgm:spPr/>
      <dgm:t>
        <a:bodyPr/>
        <a:lstStyle/>
        <a:p>
          <a:endParaRPr lang="sr-Cyrl-RS"/>
        </a:p>
      </dgm:t>
    </dgm:pt>
    <dgm:pt modelId="{73BB737F-8D56-4B45-A8F1-42CAC38DD481}" type="sibTrans" cxnId="{1E639992-35BA-4F33-95EC-7509007CD299}">
      <dgm:prSet/>
      <dgm:spPr/>
      <dgm:t>
        <a:bodyPr/>
        <a:lstStyle/>
        <a:p>
          <a:endParaRPr lang="sr-Cyrl-RS"/>
        </a:p>
      </dgm:t>
    </dgm:pt>
    <dgm:pt modelId="{D3BEC764-BB0A-45F7-B43F-CF7F5226C2A8}">
      <dgm:prSet phldrT="[Text]"/>
      <dgm:spPr/>
      <dgm:t>
        <a:bodyPr/>
        <a:lstStyle/>
        <a:p>
          <a:r>
            <a:rPr lang="sr-Cyrl-RS" dirty="0" smtClean="0"/>
            <a:t>Хитна помоћ</a:t>
          </a:r>
          <a:endParaRPr lang="sr-Cyrl-RS" dirty="0"/>
        </a:p>
      </dgm:t>
    </dgm:pt>
    <dgm:pt modelId="{6922E435-5D5E-408A-A74B-1E5DF81EFB45}" type="parTrans" cxnId="{884A3520-3275-4C84-9549-AD9E79EEC57A}">
      <dgm:prSet/>
      <dgm:spPr/>
      <dgm:t>
        <a:bodyPr/>
        <a:lstStyle/>
        <a:p>
          <a:endParaRPr lang="sr-Cyrl-RS"/>
        </a:p>
      </dgm:t>
    </dgm:pt>
    <dgm:pt modelId="{DDEAE2CE-7477-46F9-B66A-24572E391483}" type="sibTrans" cxnId="{884A3520-3275-4C84-9549-AD9E79EEC57A}">
      <dgm:prSet/>
      <dgm:spPr/>
      <dgm:t>
        <a:bodyPr/>
        <a:lstStyle/>
        <a:p>
          <a:endParaRPr lang="sr-Cyrl-RS"/>
        </a:p>
      </dgm:t>
    </dgm:pt>
    <dgm:pt modelId="{30F102F4-AD46-4C66-8020-9C7F04B7C937}">
      <dgm:prSet/>
      <dgm:spPr/>
      <dgm:t>
        <a:bodyPr/>
        <a:lstStyle/>
        <a:p>
          <a:r>
            <a:rPr lang="sr-Cyrl-RS" dirty="0" smtClean="0"/>
            <a:t>Превентивна новчана помоћ држави чланици у циљу спречавања избијања економске кризе</a:t>
          </a:r>
          <a:endParaRPr lang="sr-Cyrl-RS" dirty="0"/>
        </a:p>
      </dgm:t>
    </dgm:pt>
    <dgm:pt modelId="{0A348BD7-CAF2-4A9B-8084-B219DAC32AA6}" type="parTrans" cxnId="{F9BB875B-4190-45FD-9E05-3E4538FE23E1}">
      <dgm:prSet/>
      <dgm:spPr/>
      <dgm:t>
        <a:bodyPr/>
        <a:lstStyle/>
        <a:p>
          <a:endParaRPr lang="sr-Cyrl-RS"/>
        </a:p>
      </dgm:t>
    </dgm:pt>
    <dgm:pt modelId="{79461939-3EAE-4BF5-93A9-C105D4CE4C4F}" type="sibTrans" cxnId="{F9BB875B-4190-45FD-9E05-3E4538FE23E1}">
      <dgm:prSet/>
      <dgm:spPr/>
      <dgm:t>
        <a:bodyPr/>
        <a:lstStyle/>
        <a:p>
          <a:endParaRPr lang="sr-Cyrl-RS"/>
        </a:p>
      </dgm:t>
    </dgm:pt>
    <dgm:pt modelId="{2597CDB3-E3AE-4A24-912C-06BD5FE652F8}">
      <dgm:prSet/>
      <dgm:spPr/>
      <dgm:t>
        <a:bodyPr/>
        <a:lstStyle/>
        <a:p>
          <a:r>
            <a:rPr lang="sr-Cyrl-RS" dirty="0" smtClean="0"/>
            <a:t>Каматне стопе по којима се одобравају кредити за ову врсту помоћи крећу се од 1,5% до 3,5%</a:t>
          </a:r>
          <a:endParaRPr lang="sr-Cyrl-RS" dirty="0"/>
        </a:p>
      </dgm:t>
    </dgm:pt>
    <dgm:pt modelId="{1BA17812-1C6D-482E-BCC3-AED227CB761B}" type="parTrans" cxnId="{5F10265F-517C-40D3-B377-A4C06A3DAEB6}">
      <dgm:prSet/>
      <dgm:spPr/>
      <dgm:t>
        <a:bodyPr/>
        <a:lstStyle/>
        <a:p>
          <a:endParaRPr lang="sr-Cyrl-RS"/>
        </a:p>
      </dgm:t>
    </dgm:pt>
    <dgm:pt modelId="{D6DDE68D-EDF3-477C-B218-6D9125E2D440}" type="sibTrans" cxnId="{5F10265F-517C-40D3-B377-A4C06A3DAEB6}">
      <dgm:prSet/>
      <dgm:spPr/>
      <dgm:t>
        <a:bodyPr/>
        <a:lstStyle/>
        <a:p>
          <a:endParaRPr lang="sr-Cyrl-RS"/>
        </a:p>
      </dgm:t>
    </dgm:pt>
    <dgm:pt modelId="{F3D79DF0-AAF7-4536-8EFB-48D479584B75}">
      <dgm:prSet phldrT="[Text]"/>
      <dgm:spPr/>
      <dgm:t>
        <a:bodyPr/>
        <a:lstStyle/>
        <a:p>
          <a:r>
            <a:rPr lang="sr-Cyrl-RS" dirty="0" smtClean="0"/>
            <a:t>Кредити који се одобравају земљама у којима је услед непредвидиве природне катастрофе дошло до проблема у билансу плаћања</a:t>
          </a:r>
          <a:endParaRPr lang="sr-Cyrl-RS" dirty="0"/>
        </a:p>
      </dgm:t>
    </dgm:pt>
    <dgm:pt modelId="{90214DC0-4001-44F9-B28F-5EC0D7E72D02}" type="parTrans" cxnId="{8F0FEBE6-965C-4EC0-9D8E-18BAFB3FD790}">
      <dgm:prSet/>
      <dgm:spPr/>
      <dgm:t>
        <a:bodyPr/>
        <a:lstStyle/>
        <a:p>
          <a:endParaRPr lang="sr-Cyrl-RS"/>
        </a:p>
      </dgm:t>
    </dgm:pt>
    <dgm:pt modelId="{4BEA7B9E-759C-4D03-A9D4-86E3023AB02D}" type="sibTrans" cxnId="{8F0FEBE6-965C-4EC0-9D8E-18BAFB3FD790}">
      <dgm:prSet/>
      <dgm:spPr/>
      <dgm:t>
        <a:bodyPr/>
        <a:lstStyle/>
        <a:p>
          <a:endParaRPr lang="sr-Cyrl-RS"/>
        </a:p>
      </dgm:t>
    </dgm:pt>
    <dgm:pt modelId="{71DB9D1B-7439-4838-9A6F-4E868561F59A}">
      <dgm:prSet phldrT="[Text]"/>
      <dgm:spPr/>
      <dgm:t>
        <a:bodyPr/>
        <a:lstStyle/>
        <a:p>
          <a:r>
            <a:rPr lang="sr-Cyrl-RS" dirty="0" smtClean="0"/>
            <a:t>Ова врста кредита отплаћује се у року од 3,5 до 5 година</a:t>
          </a:r>
          <a:endParaRPr lang="sr-Cyrl-RS" dirty="0"/>
        </a:p>
      </dgm:t>
    </dgm:pt>
    <dgm:pt modelId="{FBDAE57C-FE8C-44F2-AE7A-B22CFB9A4973}" type="parTrans" cxnId="{348DBD94-B6CB-4462-B5E4-AA87468E0158}">
      <dgm:prSet/>
      <dgm:spPr/>
      <dgm:t>
        <a:bodyPr/>
        <a:lstStyle/>
        <a:p>
          <a:endParaRPr lang="sr-Cyrl-RS"/>
        </a:p>
      </dgm:t>
    </dgm:pt>
    <dgm:pt modelId="{7EB89810-791D-43C2-AAEF-963297F32866}" type="sibTrans" cxnId="{348DBD94-B6CB-4462-B5E4-AA87468E0158}">
      <dgm:prSet/>
      <dgm:spPr/>
      <dgm:t>
        <a:bodyPr/>
        <a:lstStyle/>
        <a:p>
          <a:endParaRPr lang="sr-Cyrl-RS"/>
        </a:p>
      </dgm:t>
    </dgm:pt>
    <dgm:pt modelId="{2506B061-EA3A-479B-9EF4-4BF0438CBCFA}" type="pres">
      <dgm:prSet presAssocID="{7C423547-71EE-4843-B985-09D6093BE7D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29922231-1B2D-464B-B8C5-0C579729F791}" type="pres">
      <dgm:prSet presAssocID="{BBE21A70-349E-4417-B247-D9C039385689}" presName="composite" presStyleCnt="0"/>
      <dgm:spPr/>
    </dgm:pt>
    <dgm:pt modelId="{D7D48244-9A62-4DD3-B399-B08AA2670A55}" type="pres">
      <dgm:prSet presAssocID="{BBE21A70-349E-4417-B247-D9C039385689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2F58DD7-4A65-4714-8623-BA3C8D0C5542}" type="pres">
      <dgm:prSet presAssocID="{BBE21A70-349E-4417-B247-D9C039385689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980E6E8-E189-4686-B8F4-FB0CFC14683B}" type="pres">
      <dgm:prSet presAssocID="{3274035F-084A-4B49-AE44-FC7E5D59E725}" presName="space" presStyleCnt="0"/>
      <dgm:spPr/>
    </dgm:pt>
    <dgm:pt modelId="{816F04BD-387D-47FA-B05A-80275CBB8910}" type="pres">
      <dgm:prSet presAssocID="{95BCC94B-1E29-407F-806F-3B4A2B417CFB}" presName="composite" presStyleCnt="0"/>
      <dgm:spPr/>
    </dgm:pt>
    <dgm:pt modelId="{E198C542-2D0B-4EA5-B1F1-D42E9EA72F47}" type="pres">
      <dgm:prSet presAssocID="{95BCC94B-1E29-407F-806F-3B4A2B417CFB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E6AF022-6612-4E55-A5BE-587103CC4DF2}" type="pres">
      <dgm:prSet presAssocID="{95BCC94B-1E29-407F-806F-3B4A2B417CFB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1A80D24-328F-466C-ADA8-1FF815206591}" type="pres">
      <dgm:prSet presAssocID="{9507BCFB-714F-4813-A4F4-43E9A754AD33}" presName="space" presStyleCnt="0"/>
      <dgm:spPr/>
    </dgm:pt>
    <dgm:pt modelId="{8E5B15BE-0BD2-40C1-BAE8-C800EDFFCD59}" type="pres">
      <dgm:prSet presAssocID="{8CFD18CA-B97D-4CF6-A9B6-2B1E7752BCCC}" presName="composite" presStyleCnt="0"/>
      <dgm:spPr/>
    </dgm:pt>
    <dgm:pt modelId="{449AE047-6BB7-4460-B89C-CB58CA1835A5}" type="pres">
      <dgm:prSet presAssocID="{8CFD18CA-B97D-4CF6-A9B6-2B1E7752BCCC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F11EB15-4BCE-4490-A1D0-2F6072247FB4}" type="pres">
      <dgm:prSet presAssocID="{8CFD18CA-B97D-4CF6-A9B6-2B1E7752BCCC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E105329-3152-4987-B759-10BC09F4458B}" type="pres">
      <dgm:prSet presAssocID="{788B256F-0773-4129-9494-8C4D2B65BA4D}" presName="space" presStyleCnt="0"/>
      <dgm:spPr/>
    </dgm:pt>
    <dgm:pt modelId="{BCC0D737-EE1D-4674-9D90-6852A9111A15}" type="pres">
      <dgm:prSet presAssocID="{23A5C64B-211A-4CC2-A3E5-0A3784C8AEA5}" presName="composite" presStyleCnt="0"/>
      <dgm:spPr/>
    </dgm:pt>
    <dgm:pt modelId="{8A502D7C-8D0F-4F78-A495-3430E844F76C}" type="pres">
      <dgm:prSet presAssocID="{23A5C64B-211A-4CC2-A3E5-0A3784C8AEA5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C1A499A-E066-4120-900B-88F4E13A0BDC}" type="pres">
      <dgm:prSet presAssocID="{23A5C64B-211A-4CC2-A3E5-0A3784C8AEA5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E53785D-7791-406B-8C69-02C2ED0F9F37}" type="pres">
      <dgm:prSet presAssocID="{73BB737F-8D56-4B45-A8F1-42CAC38DD481}" presName="space" presStyleCnt="0"/>
      <dgm:spPr/>
    </dgm:pt>
    <dgm:pt modelId="{A139F5D3-8786-4C43-AD2B-12B142BC0397}" type="pres">
      <dgm:prSet presAssocID="{D3BEC764-BB0A-45F7-B43F-CF7F5226C2A8}" presName="composite" presStyleCnt="0"/>
      <dgm:spPr/>
    </dgm:pt>
    <dgm:pt modelId="{AFDD8BD3-F7A8-4B94-9029-3FB0697C5646}" type="pres">
      <dgm:prSet presAssocID="{D3BEC764-BB0A-45F7-B43F-CF7F5226C2A8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63C255D-8A7E-4EF7-ABB3-33FFC6813151}" type="pres">
      <dgm:prSet presAssocID="{D3BEC764-BB0A-45F7-B43F-CF7F5226C2A8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F9BB875B-4190-45FD-9E05-3E4538FE23E1}" srcId="{23A5C64B-211A-4CC2-A3E5-0A3784C8AEA5}" destId="{30F102F4-AD46-4C66-8020-9C7F04B7C937}" srcOrd="0" destOrd="0" parTransId="{0A348BD7-CAF2-4A9B-8084-B219DAC32AA6}" sibTransId="{79461939-3EAE-4BF5-93A9-C105D4CE4C4F}"/>
    <dgm:cxn modelId="{D100F299-2425-44C9-A66D-BC0D668B582B}" srcId="{BBE21A70-349E-4417-B247-D9C039385689}" destId="{7ED6F8C2-D95B-46D3-852F-C41B9AF4C91B}" srcOrd="0" destOrd="0" parTransId="{9B75B668-DFAE-4E55-9EEF-62C893447DC4}" sibTransId="{C197AAED-EF90-42D5-A73C-55C0886CF68B}"/>
    <dgm:cxn modelId="{E09FE827-D4EE-4AEB-AB58-2E0F15B08D19}" type="presOf" srcId="{F3D79DF0-AAF7-4536-8EFB-48D479584B75}" destId="{763C255D-8A7E-4EF7-ABB3-33FFC6813151}" srcOrd="0" destOrd="0" presId="urn:microsoft.com/office/officeart/2005/8/layout/hList1"/>
    <dgm:cxn modelId="{884A3520-3275-4C84-9549-AD9E79EEC57A}" srcId="{7C423547-71EE-4843-B985-09D6093BE7DB}" destId="{D3BEC764-BB0A-45F7-B43F-CF7F5226C2A8}" srcOrd="4" destOrd="0" parTransId="{6922E435-5D5E-408A-A74B-1E5DF81EFB45}" sibTransId="{DDEAE2CE-7477-46F9-B66A-24572E391483}"/>
    <dgm:cxn modelId="{AEB6A5D6-4104-4C3C-AA13-8553F065A332}" type="presOf" srcId="{BBE21A70-349E-4417-B247-D9C039385689}" destId="{D7D48244-9A62-4DD3-B399-B08AA2670A55}" srcOrd="0" destOrd="0" presId="urn:microsoft.com/office/officeart/2005/8/layout/hList1"/>
    <dgm:cxn modelId="{160B0D3C-E4AD-46D0-9119-4189005EDF4A}" type="presOf" srcId="{2597CDB3-E3AE-4A24-912C-06BD5FE652F8}" destId="{8C1A499A-E066-4120-900B-88F4E13A0BDC}" srcOrd="0" destOrd="1" presId="urn:microsoft.com/office/officeart/2005/8/layout/hList1"/>
    <dgm:cxn modelId="{63A48484-DF9D-42D3-A745-104D2CD7B1A9}" srcId="{8CFD18CA-B97D-4CF6-A9B6-2B1E7752BCCC}" destId="{2CEE316D-D779-480A-8621-9A9B3B84D300}" srcOrd="1" destOrd="0" parTransId="{69BD0FB0-CDCA-4C31-8B03-6FD642170A31}" sibTransId="{C497099D-6C3C-4148-BB57-099B35BA1094}"/>
    <dgm:cxn modelId="{357DBAD9-D92B-4006-8F01-BA1ECB1567F8}" type="presOf" srcId="{2CEE316D-D779-480A-8621-9A9B3B84D300}" destId="{6F11EB15-4BCE-4490-A1D0-2F6072247FB4}" srcOrd="0" destOrd="1" presId="urn:microsoft.com/office/officeart/2005/8/layout/hList1"/>
    <dgm:cxn modelId="{348DBD94-B6CB-4462-B5E4-AA87468E0158}" srcId="{D3BEC764-BB0A-45F7-B43F-CF7F5226C2A8}" destId="{71DB9D1B-7439-4838-9A6F-4E868561F59A}" srcOrd="1" destOrd="0" parTransId="{FBDAE57C-FE8C-44F2-AE7A-B22CFB9A4973}" sibTransId="{7EB89810-791D-43C2-AAEF-963297F32866}"/>
    <dgm:cxn modelId="{10DF334F-D005-4C7F-851A-FEE7FCF4864A}" type="presOf" srcId="{8BF5A412-EE9B-4C72-B603-D658CDD885B2}" destId="{0E6AF022-6612-4E55-A5BE-587103CC4DF2}" srcOrd="0" destOrd="0" presId="urn:microsoft.com/office/officeart/2005/8/layout/hList1"/>
    <dgm:cxn modelId="{7C804BC5-215E-4A9C-9B07-BC567A3A61E9}" srcId="{7C423547-71EE-4843-B985-09D6093BE7DB}" destId="{BBE21A70-349E-4417-B247-D9C039385689}" srcOrd="0" destOrd="0" parTransId="{F1FA58FC-F56C-4689-A18C-26E3CDFC260F}" sibTransId="{3274035F-084A-4B49-AE44-FC7E5D59E725}"/>
    <dgm:cxn modelId="{E77E826E-7623-4455-BF5A-F28CBF184379}" srcId="{95BCC94B-1E29-407F-806F-3B4A2B417CFB}" destId="{EFCAF018-982A-4153-810A-2D9C1E857D4A}" srcOrd="1" destOrd="0" parTransId="{249718ED-3E04-4490-8521-0D17B3573AA1}" sibTransId="{54073A4A-DA81-4088-AE9F-9F22DF9EA6B0}"/>
    <dgm:cxn modelId="{D47E663E-3575-4E25-BE1E-4BFEC88B1521}" srcId="{95BCC94B-1E29-407F-806F-3B4A2B417CFB}" destId="{8BF5A412-EE9B-4C72-B603-D658CDD885B2}" srcOrd="0" destOrd="0" parTransId="{1121E4A9-B067-4ABC-B2B0-B1D6A62B99BF}" sibTransId="{0EC2354C-5BC4-4943-8E43-08A966BE8D40}"/>
    <dgm:cxn modelId="{B0A846B3-F727-476E-B87B-5CC965C454EC}" type="presOf" srcId="{23A5C64B-211A-4CC2-A3E5-0A3784C8AEA5}" destId="{8A502D7C-8D0F-4F78-A495-3430E844F76C}" srcOrd="0" destOrd="0" presId="urn:microsoft.com/office/officeart/2005/8/layout/hList1"/>
    <dgm:cxn modelId="{5F10265F-517C-40D3-B377-A4C06A3DAEB6}" srcId="{23A5C64B-211A-4CC2-A3E5-0A3784C8AEA5}" destId="{2597CDB3-E3AE-4A24-912C-06BD5FE652F8}" srcOrd="1" destOrd="0" parTransId="{1BA17812-1C6D-482E-BCC3-AED227CB761B}" sibTransId="{D6DDE68D-EDF3-477C-B218-6D9125E2D440}"/>
    <dgm:cxn modelId="{8F0FEBE6-965C-4EC0-9D8E-18BAFB3FD790}" srcId="{D3BEC764-BB0A-45F7-B43F-CF7F5226C2A8}" destId="{F3D79DF0-AAF7-4536-8EFB-48D479584B75}" srcOrd="0" destOrd="0" parTransId="{90214DC0-4001-44F9-B28F-5EC0D7E72D02}" sibTransId="{4BEA7B9E-759C-4D03-A9D4-86E3023AB02D}"/>
    <dgm:cxn modelId="{22C48906-6FB0-4DFD-BF7C-14A5DEEC5919}" type="presOf" srcId="{95BCC94B-1E29-407F-806F-3B4A2B417CFB}" destId="{E198C542-2D0B-4EA5-B1F1-D42E9EA72F47}" srcOrd="0" destOrd="0" presId="urn:microsoft.com/office/officeart/2005/8/layout/hList1"/>
    <dgm:cxn modelId="{20903354-2D63-4F6B-B11A-ECA769A6E1C2}" type="presOf" srcId="{30F102F4-AD46-4C66-8020-9C7F04B7C937}" destId="{8C1A499A-E066-4120-900B-88F4E13A0BDC}" srcOrd="0" destOrd="0" presId="urn:microsoft.com/office/officeart/2005/8/layout/hList1"/>
    <dgm:cxn modelId="{1E639992-35BA-4F33-95EC-7509007CD299}" srcId="{7C423547-71EE-4843-B985-09D6093BE7DB}" destId="{23A5C64B-211A-4CC2-A3E5-0A3784C8AEA5}" srcOrd="3" destOrd="0" parTransId="{423BC35B-F9AC-49DA-B4E4-0A2B1202EFFE}" sibTransId="{73BB737F-8D56-4B45-A8F1-42CAC38DD481}"/>
    <dgm:cxn modelId="{42F9A5E6-FFD1-45E3-A3B3-D246090708E0}" type="presOf" srcId="{7C423547-71EE-4843-B985-09D6093BE7DB}" destId="{2506B061-EA3A-479B-9EF4-4BF0438CBCFA}" srcOrd="0" destOrd="0" presId="urn:microsoft.com/office/officeart/2005/8/layout/hList1"/>
    <dgm:cxn modelId="{E8B4CE40-4248-475C-8F0A-3B78610DB43D}" srcId="{7C423547-71EE-4843-B985-09D6093BE7DB}" destId="{8CFD18CA-B97D-4CF6-A9B6-2B1E7752BCCC}" srcOrd="2" destOrd="0" parTransId="{5A6C9B60-6CC2-4BC8-B62D-2AB4DD0AA02A}" sibTransId="{788B256F-0773-4129-9494-8C4D2B65BA4D}"/>
    <dgm:cxn modelId="{19B8F79D-D5FE-4F31-BA72-3EE188599E3F}" srcId="{7C423547-71EE-4843-B985-09D6093BE7DB}" destId="{95BCC94B-1E29-407F-806F-3B4A2B417CFB}" srcOrd="1" destOrd="0" parTransId="{2CA7286E-DCD8-4453-9939-F1169FFC6E8F}" sibTransId="{9507BCFB-714F-4813-A4F4-43E9A754AD33}"/>
    <dgm:cxn modelId="{E1FD2AC7-31C9-4CAB-84D3-D1D070262B06}" type="presOf" srcId="{9B8F271B-FDB3-47A2-BBBE-6BD9ED11C23E}" destId="{6F11EB15-4BCE-4490-A1D0-2F6072247FB4}" srcOrd="0" destOrd="0" presId="urn:microsoft.com/office/officeart/2005/8/layout/hList1"/>
    <dgm:cxn modelId="{5EFA2C79-76EC-47EC-82AA-303BB5DC5730}" type="presOf" srcId="{71DB9D1B-7439-4838-9A6F-4E868561F59A}" destId="{763C255D-8A7E-4EF7-ABB3-33FFC6813151}" srcOrd="0" destOrd="1" presId="urn:microsoft.com/office/officeart/2005/8/layout/hList1"/>
    <dgm:cxn modelId="{A2779FCB-B833-42E0-92F7-0D3CBDC7BAA6}" type="presOf" srcId="{7ED6F8C2-D95B-46D3-852F-C41B9AF4C91B}" destId="{E2F58DD7-4A65-4714-8623-BA3C8D0C5542}" srcOrd="0" destOrd="0" presId="urn:microsoft.com/office/officeart/2005/8/layout/hList1"/>
    <dgm:cxn modelId="{2FA9CF62-1198-4DC8-9D2D-513AA1C1C4D9}" type="presOf" srcId="{EFCAF018-982A-4153-810A-2D9C1E857D4A}" destId="{0E6AF022-6612-4E55-A5BE-587103CC4DF2}" srcOrd="0" destOrd="1" presId="urn:microsoft.com/office/officeart/2005/8/layout/hList1"/>
    <dgm:cxn modelId="{D6D1381D-216A-42F9-9F46-AF1ACDF0EBDB}" srcId="{8CFD18CA-B97D-4CF6-A9B6-2B1E7752BCCC}" destId="{9B8F271B-FDB3-47A2-BBBE-6BD9ED11C23E}" srcOrd="0" destOrd="0" parTransId="{22591F7A-9F10-45BB-BFAC-F4987929A8C6}" sibTransId="{A5BDC542-1981-413A-BE5E-DE38522757B3}"/>
    <dgm:cxn modelId="{68C0F3CC-B3B0-4887-8B30-B661B2FC73C5}" type="presOf" srcId="{8CFD18CA-B97D-4CF6-A9B6-2B1E7752BCCC}" destId="{449AE047-6BB7-4460-B89C-CB58CA1835A5}" srcOrd="0" destOrd="0" presId="urn:microsoft.com/office/officeart/2005/8/layout/hList1"/>
    <dgm:cxn modelId="{F4E5DFA9-F496-4E13-9B53-05F2E50A40B4}" type="presOf" srcId="{D3BEC764-BB0A-45F7-B43F-CF7F5226C2A8}" destId="{AFDD8BD3-F7A8-4B94-9029-3FB0697C5646}" srcOrd="0" destOrd="0" presId="urn:microsoft.com/office/officeart/2005/8/layout/hList1"/>
    <dgm:cxn modelId="{0E21105B-1C5A-4D6F-9D59-F89D6173F620}" type="presParOf" srcId="{2506B061-EA3A-479B-9EF4-4BF0438CBCFA}" destId="{29922231-1B2D-464B-B8C5-0C579729F791}" srcOrd="0" destOrd="0" presId="urn:microsoft.com/office/officeart/2005/8/layout/hList1"/>
    <dgm:cxn modelId="{BC61CAE4-8CFC-4E17-AED1-8B423C257B9C}" type="presParOf" srcId="{29922231-1B2D-464B-B8C5-0C579729F791}" destId="{D7D48244-9A62-4DD3-B399-B08AA2670A55}" srcOrd="0" destOrd="0" presId="urn:microsoft.com/office/officeart/2005/8/layout/hList1"/>
    <dgm:cxn modelId="{608D96C7-42F2-429E-B36A-76B154DD2216}" type="presParOf" srcId="{29922231-1B2D-464B-B8C5-0C579729F791}" destId="{E2F58DD7-4A65-4714-8623-BA3C8D0C5542}" srcOrd="1" destOrd="0" presId="urn:microsoft.com/office/officeart/2005/8/layout/hList1"/>
    <dgm:cxn modelId="{D136B625-C8C8-48C5-A7F9-BD09C04FE2A4}" type="presParOf" srcId="{2506B061-EA3A-479B-9EF4-4BF0438CBCFA}" destId="{0980E6E8-E189-4686-B8F4-FB0CFC14683B}" srcOrd="1" destOrd="0" presId="urn:microsoft.com/office/officeart/2005/8/layout/hList1"/>
    <dgm:cxn modelId="{F57EEE83-20F9-49ED-96C1-2E1A4B9AA750}" type="presParOf" srcId="{2506B061-EA3A-479B-9EF4-4BF0438CBCFA}" destId="{816F04BD-387D-47FA-B05A-80275CBB8910}" srcOrd="2" destOrd="0" presId="urn:microsoft.com/office/officeart/2005/8/layout/hList1"/>
    <dgm:cxn modelId="{242F5065-B40E-459A-AF01-317D7E1C5592}" type="presParOf" srcId="{816F04BD-387D-47FA-B05A-80275CBB8910}" destId="{E198C542-2D0B-4EA5-B1F1-D42E9EA72F47}" srcOrd="0" destOrd="0" presId="urn:microsoft.com/office/officeart/2005/8/layout/hList1"/>
    <dgm:cxn modelId="{F180F30E-AFAB-4BFB-86E1-4C47509ED2F8}" type="presParOf" srcId="{816F04BD-387D-47FA-B05A-80275CBB8910}" destId="{0E6AF022-6612-4E55-A5BE-587103CC4DF2}" srcOrd="1" destOrd="0" presId="urn:microsoft.com/office/officeart/2005/8/layout/hList1"/>
    <dgm:cxn modelId="{55800A09-A730-47E3-A19A-5373BC5CCE13}" type="presParOf" srcId="{2506B061-EA3A-479B-9EF4-4BF0438CBCFA}" destId="{F1A80D24-328F-466C-ADA8-1FF815206591}" srcOrd="3" destOrd="0" presId="urn:microsoft.com/office/officeart/2005/8/layout/hList1"/>
    <dgm:cxn modelId="{2BC14F9F-122F-479E-A2A2-70C6F0D132C0}" type="presParOf" srcId="{2506B061-EA3A-479B-9EF4-4BF0438CBCFA}" destId="{8E5B15BE-0BD2-40C1-BAE8-C800EDFFCD59}" srcOrd="4" destOrd="0" presId="urn:microsoft.com/office/officeart/2005/8/layout/hList1"/>
    <dgm:cxn modelId="{E7EA976D-AFFC-4A97-B121-BBB267980C4C}" type="presParOf" srcId="{8E5B15BE-0BD2-40C1-BAE8-C800EDFFCD59}" destId="{449AE047-6BB7-4460-B89C-CB58CA1835A5}" srcOrd="0" destOrd="0" presId="urn:microsoft.com/office/officeart/2005/8/layout/hList1"/>
    <dgm:cxn modelId="{0E93D26D-F7D3-42E0-9AA9-9416FC0E857A}" type="presParOf" srcId="{8E5B15BE-0BD2-40C1-BAE8-C800EDFFCD59}" destId="{6F11EB15-4BCE-4490-A1D0-2F6072247FB4}" srcOrd="1" destOrd="0" presId="urn:microsoft.com/office/officeart/2005/8/layout/hList1"/>
    <dgm:cxn modelId="{85CBDD1A-66B6-405D-99DE-D0DB9B94AA84}" type="presParOf" srcId="{2506B061-EA3A-479B-9EF4-4BF0438CBCFA}" destId="{5E105329-3152-4987-B759-10BC09F4458B}" srcOrd="5" destOrd="0" presId="urn:microsoft.com/office/officeart/2005/8/layout/hList1"/>
    <dgm:cxn modelId="{62751828-0962-4F98-A665-36E7E078EFC3}" type="presParOf" srcId="{2506B061-EA3A-479B-9EF4-4BF0438CBCFA}" destId="{BCC0D737-EE1D-4674-9D90-6852A9111A15}" srcOrd="6" destOrd="0" presId="urn:microsoft.com/office/officeart/2005/8/layout/hList1"/>
    <dgm:cxn modelId="{B066979C-5A98-4A45-9C16-08554241ACD9}" type="presParOf" srcId="{BCC0D737-EE1D-4674-9D90-6852A9111A15}" destId="{8A502D7C-8D0F-4F78-A495-3430E844F76C}" srcOrd="0" destOrd="0" presId="urn:microsoft.com/office/officeart/2005/8/layout/hList1"/>
    <dgm:cxn modelId="{A35E9ABB-981A-4559-AAC7-6F07A97FDC0D}" type="presParOf" srcId="{BCC0D737-EE1D-4674-9D90-6852A9111A15}" destId="{8C1A499A-E066-4120-900B-88F4E13A0BDC}" srcOrd="1" destOrd="0" presId="urn:microsoft.com/office/officeart/2005/8/layout/hList1"/>
    <dgm:cxn modelId="{B6FEF0CC-46EC-4CE8-9FEE-BE5553A27981}" type="presParOf" srcId="{2506B061-EA3A-479B-9EF4-4BF0438CBCFA}" destId="{AE53785D-7791-406B-8C69-02C2ED0F9F37}" srcOrd="7" destOrd="0" presId="urn:microsoft.com/office/officeart/2005/8/layout/hList1"/>
    <dgm:cxn modelId="{2CD1A7E6-B7AA-4158-944A-8304DE036B8F}" type="presParOf" srcId="{2506B061-EA3A-479B-9EF4-4BF0438CBCFA}" destId="{A139F5D3-8786-4C43-AD2B-12B142BC0397}" srcOrd="8" destOrd="0" presId="urn:microsoft.com/office/officeart/2005/8/layout/hList1"/>
    <dgm:cxn modelId="{22F6B31D-E378-40DB-B28C-C7167B9E14EB}" type="presParOf" srcId="{A139F5D3-8786-4C43-AD2B-12B142BC0397}" destId="{AFDD8BD3-F7A8-4B94-9029-3FB0697C5646}" srcOrd="0" destOrd="0" presId="urn:microsoft.com/office/officeart/2005/8/layout/hList1"/>
    <dgm:cxn modelId="{F83846D2-B97B-41C5-AE32-F0C64FEDAA33}" type="presParOf" srcId="{A139F5D3-8786-4C43-AD2B-12B142BC0397}" destId="{763C255D-8A7E-4EF7-ABB3-33FFC681315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D0D205-7801-4870-9833-7ED3324E7721}" type="doc">
      <dgm:prSet loTypeId="urn:microsoft.com/office/officeart/2005/8/layout/radial6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241B1C13-87C1-4812-B2D4-35B011694265}">
      <dgm:prSet phldrT="[Text]"/>
      <dgm:spPr/>
      <dgm:t>
        <a:bodyPr/>
        <a:lstStyle/>
        <a:p>
          <a:r>
            <a:rPr lang="sr-Cyrl-RS" dirty="0" smtClean="0"/>
            <a:t>Групација светске банке</a:t>
          </a:r>
          <a:endParaRPr lang="sr-Cyrl-RS" dirty="0"/>
        </a:p>
      </dgm:t>
    </dgm:pt>
    <dgm:pt modelId="{C09A2712-ECE5-4DDE-9F36-F596190CD18B}" type="parTrans" cxnId="{C8250124-843B-454D-8C77-6B29F7AAAB6D}">
      <dgm:prSet/>
      <dgm:spPr/>
      <dgm:t>
        <a:bodyPr/>
        <a:lstStyle/>
        <a:p>
          <a:endParaRPr lang="sr-Cyrl-RS"/>
        </a:p>
      </dgm:t>
    </dgm:pt>
    <dgm:pt modelId="{8E9153A7-25CF-4FC7-A00E-1AE8AC0A2680}" type="sibTrans" cxnId="{C8250124-843B-454D-8C77-6B29F7AAAB6D}">
      <dgm:prSet/>
      <dgm:spPr/>
      <dgm:t>
        <a:bodyPr/>
        <a:lstStyle/>
        <a:p>
          <a:endParaRPr lang="sr-Cyrl-RS"/>
        </a:p>
      </dgm:t>
    </dgm:pt>
    <dgm:pt modelId="{870E6562-9DFF-4708-A23A-365655EA5DF3}">
      <dgm:prSet phldrT="[Text]"/>
      <dgm:spPr/>
      <dgm:t>
        <a:bodyPr/>
        <a:lstStyle/>
        <a:p>
          <a:r>
            <a:rPr lang="sr-Cyrl-RS" dirty="0" smtClean="0"/>
            <a:t>Међународна банка за обнову и развој (</a:t>
          </a:r>
          <a:r>
            <a:rPr lang="sr-Latn-RS" dirty="0" smtClean="0"/>
            <a:t>IBRD)</a:t>
          </a:r>
          <a:endParaRPr lang="sr-Cyrl-RS" dirty="0"/>
        </a:p>
      </dgm:t>
    </dgm:pt>
    <dgm:pt modelId="{8E9A1B92-61DB-4307-931E-AF11297A1326}" type="parTrans" cxnId="{C473290E-C096-434A-859B-5EC40B38EDA6}">
      <dgm:prSet/>
      <dgm:spPr/>
      <dgm:t>
        <a:bodyPr/>
        <a:lstStyle/>
        <a:p>
          <a:endParaRPr lang="sr-Cyrl-RS"/>
        </a:p>
      </dgm:t>
    </dgm:pt>
    <dgm:pt modelId="{B97E2A38-5351-400E-9F4B-A422B4699BCF}" type="sibTrans" cxnId="{C473290E-C096-434A-859B-5EC40B38EDA6}">
      <dgm:prSet/>
      <dgm:spPr/>
      <dgm:t>
        <a:bodyPr/>
        <a:lstStyle/>
        <a:p>
          <a:endParaRPr lang="sr-Cyrl-RS"/>
        </a:p>
      </dgm:t>
    </dgm:pt>
    <dgm:pt modelId="{68F9A0EC-6C37-4F0A-A2FE-E8AB40473E13}">
      <dgm:prSet phldrT="[Text]"/>
      <dgm:spPr/>
      <dgm:t>
        <a:bodyPr/>
        <a:lstStyle/>
        <a:p>
          <a:r>
            <a:rPr lang="sr-Cyrl-RS" dirty="0" smtClean="0"/>
            <a:t>Међународна финансијска корпорација</a:t>
          </a:r>
          <a:r>
            <a:rPr lang="sr-Latn-RS" dirty="0" smtClean="0"/>
            <a:t> (IFC)</a:t>
          </a:r>
          <a:endParaRPr lang="sr-Cyrl-RS" dirty="0"/>
        </a:p>
      </dgm:t>
    </dgm:pt>
    <dgm:pt modelId="{B766AF34-3A2F-42C9-940F-B02AC157A1BB}" type="parTrans" cxnId="{4746DA7D-8D9A-465E-8778-89C005450C3D}">
      <dgm:prSet/>
      <dgm:spPr/>
      <dgm:t>
        <a:bodyPr/>
        <a:lstStyle/>
        <a:p>
          <a:endParaRPr lang="sr-Cyrl-RS"/>
        </a:p>
      </dgm:t>
    </dgm:pt>
    <dgm:pt modelId="{0025738D-95F4-43B7-8E34-96F89B4BACFA}" type="sibTrans" cxnId="{4746DA7D-8D9A-465E-8778-89C005450C3D}">
      <dgm:prSet/>
      <dgm:spPr/>
      <dgm:t>
        <a:bodyPr/>
        <a:lstStyle/>
        <a:p>
          <a:endParaRPr lang="sr-Cyrl-RS"/>
        </a:p>
      </dgm:t>
    </dgm:pt>
    <dgm:pt modelId="{0576A74B-01CE-4606-A3C0-7E9CE0383826}">
      <dgm:prSet phldrT="[Text]"/>
      <dgm:spPr/>
      <dgm:t>
        <a:bodyPr/>
        <a:lstStyle/>
        <a:p>
          <a:r>
            <a:rPr lang="sr-Cyrl-RS" dirty="0" smtClean="0"/>
            <a:t>Мађународна асоцијација за развој</a:t>
          </a:r>
          <a:r>
            <a:rPr lang="sr-Latn-RS" dirty="0" smtClean="0"/>
            <a:t> (IDA)</a:t>
          </a:r>
          <a:endParaRPr lang="sr-Cyrl-RS" dirty="0"/>
        </a:p>
      </dgm:t>
    </dgm:pt>
    <dgm:pt modelId="{F300C5D1-DC1B-490C-AF12-E6748B372506}" type="parTrans" cxnId="{86AC7C1F-03CC-4447-94BD-35A566E46306}">
      <dgm:prSet/>
      <dgm:spPr/>
      <dgm:t>
        <a:bodyPr/>
        <a:lstStyle/>
        <a:p>
          <a:endParaRPr lang="sr-Cyrl-RS"/>
        </a:p>
      </dgm:t>
    </dgm:pt>
    <dgm:pt modelId="{F87FAE9E-103B-4845-B60D-C8F5A6A1D811}" type="sibTrans" cxnId="{86AC7C1F-03CC-4447-94BD-35A566E46306}">
      <dgm:prSet/>
      <dgm:spPr/>
      <dgm:t>
        <a:bodyPr/>
        <a:lstStyle/>
        <a:p>
          <a:endParaRPr lang="sr-Cyrl-RS"/>
        </a:p>
      </dgm:t>
    </dgm:pt>
    <dgm:pt modelId="{96398C78-2B07-4925-8B37-780490670816}">
      <dgm:prSet phldrT="[Text]"/>
      <dgm:spPr/>
      <dgm:t>
        <a:bodyPr/>
        <a:lstStyle/>
        <a:p>
          <a:r>
            <a:rPr lang="sr-Cyrl-RS" dirty="0" smtClean="0"/>
            <a:t>Агенција за мултилатерално гарантовање инвестиција</a:t>
          </a:r>
          <a:r>
            <a:rPr lang="sr-Latn-RS" dirty="0" smtClean="0"/>
            <a:t> (MIGA)</a:t>
          </a:r>
          <a:endParaRPr lang="sr-Cyrl-RS" dirty="0"/>
        </a:p>
      </dgm:t>
    </dgm:pt>
    <dgm:pt modelId="{2DB92031-4F94-4DC5-BE1E-49B84A8182FC}" type="parTrans" cxnId="{B232602D-1479-40E7-A09E-66B2DEC9094C}">
      <dgm:prSet/>
      <dgm:spPr/>
      <dgm:t>
        <a:bodyPr/>
        <a:lstStyle/>
        <a:p>
          <a:endParaRPr lang="sr-Cyrl-RS"/>
        </a:p>
      </dgm:t>
    </dgm:pt>
    <dgm:pt modelId="{35340DBF-DDEC-4408-A00A-A560AC2A8675}" type="sibTrans" cxnId="{B232602D-1479-40E7-A09E-66B2DEC9094C}">
      <dgm:prSet/>
      <dgm:spPr/>
      <dgm:t>
        <a:bodyPr/>
        <a:lstStyle/>
        <a:p>
          <a:endParaRPr lang="sr-Cyrl-RS"/>
        </a:p>
      </dgm:t>
    </dgm:pt>
    <dgm:pt modelId="{2E2626A9-7EBE-427C-92F0-811483E3F2B0}">
      <dgm:prSet phldrT="[Text]"/>
      <dgm:spPr/>
      <dgm:t>
        <a:bodyPr/>
        <a:lstStyle/>
        <a:p>
          <a:r>
            <a:rPr lang="sr-Cyrl-RS" dirty="0" smtClean="0"/>
            <a:t>Међународни центар за решавање инвестиционих спорова</a:t>
          </a:r>
          <a:r>
            <a:rPr lang="sr-Latn-RS" dirty="0" smtClean="0"/>
            <a:t> (ICSID)</a:t>
          </a:r>
          <a:endParaRPr lang="sr-Cyrl-RS" dirty="0"/>
        </a:p>
      </dgm:t>
    </dgm:pt>
    <dgm:pt modelId="{5BAE18E0-A050-48B6-9666-F306CE8ED36F}" type="parTrans" cxnId="{97152DAF-F665-481F-A94F-7A203ED34785}">
      <dgm:prSet/>
      <dgm:spPr/>
      <dgm:t>
        <a:bodyPr/>
        <a:lstStyle/>
        <a:p>
          <a:endParaRPr lang="sr-Cyrl-RS"/>
        </a:p>
      </dgm:t>
    </dgm:pt>
    <dgm:pt modelId="{136D700A-D090-4748-953E-BCE9FBB805CA}" type="sibTrans" cxnId="{97152DAF-F665-481F-A94F-7A203ED34785}">
      <dgm:prSet/>
      <dgm:spPr/>
      <dgm:t>
        <a:bodyPr/>
        <a:lstStyle/>
        <a:p>
          <a:endParaRPr lang="sr-Cyrl-RS"/>
        </a:p>
      </dgm:t>
    </dgm:pt>
    <dgm:pt modelId="{A8CED398-5548-4550-8D16-923DEA4CE7E1}" type="pres">
      <dgm:prSet presAssocID="{89D0D205-7801-4870-9833-7ED3324E772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915D1909-CEA4-449F-8736-B271C4A50C3D}" type="pres">
      <dgm:prSet presAssocID="{241B1C13-87C1-4812-B2D4-35B011694265}" presName="centerShape" presStyleLbl="node0" presStyleIdx="0" presStyleCnt="1"/>
      <dgm:spPr/>
      <dgm:t>
        <a:bodyPr/>
        <a:lstStyle/>
        <a:p>
          <a:endParaRPr lang="sr-Cyrl-RS"/>
        </a:p>
      </dgm:t>
    </dgm:pt>
    <dgm:pt modelId="{68EB6391-F2C2-4DDA-91B2-9AC60BBC0B49}" type="pres">
      <dgm:prSet presAssocID="{870E6562-9DFF-4708-A23A-365655EA5DF3}" presName="node" presStyleLbl="node1" presStyleIdx="0" presStyleCnt="5" custRadScaleRad="100378" custRadScaleInc="-581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6CB7D50-E50F-40EB-BDAE-8055839D3479}" type="pres">
      <dgm:prSet presAssocID="{870E6562-9DFF-4708-A23A-365655EA5DF3}" presName="dummy" presStyleCnt="0"/>
      <dgm:spPr/>
    </dgm:pt>
    <dgm:pt modelId="{31FD453F-9850-44BD-A36C-B244F44348C3}" type="pres">
      <dgm:prSet presAssocID="{B97E2A38-5351-400E-9F4B-A422B4699BCF}" presName="sibTrans" presStyleLbl="sibTrans2D1" presStyleIdx="0" presStyleCnt="5"/>
      <dgm:spPr/>
      <dgm:t>
        <a:bodyPr/>
        <a:lstStyle/>
        <a:p>
          <a:endParaRPr lang="sr-Cyrl-RS"/>
        </a:p>
      </dgm:t>
    </dgm:pt>
    <dgm:pt modelId="{739120FC-9E31-46C5-B4FB-9CA86EB9E0DC}" type="pres">
      <dgm:prSet presAssocID="{68F9A0EC-6C37-4F0A-A2FE-E8AB40473E1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D94D02D-A8FA-4178-BFDB-37A5FCBD397F}" type="pres">
      <dgm:prSet presAssocID="{68F9A0EC-6C37-4F0A-A2FE-E8AB40473E13}" presName="dummy" presStyleCnt="0"/>
      <dgm:spPr/>
    </dgm:pt>
    <dgm:pt modelId="{B8E3CE7D-978F-47F3-BA01-B737F3F10702}" type="pres">
      <dgm:prSet presAssocID="{0025738D-95F4-43B7-8E34-96F89B4BACFA}" presName="sibTrans" presStyleLbl="sibTrans2D1" presStyleIdx="1" presStyleCnt="5"/>
      <dgm:spPr/>
      <dgm:t>
        <a:bodyPr/>
        <a:lstStyle/>
        <a:p>
          <a:endParaRPr lang="sr-Cyrl-RS"/>
        </a:p>
      </dgm:t>
    </dgm:pt>
    <dgm:pt modelId="{48D01FB1-C56A-4B5E-B411-A5DE28AE09C4}" type="pres">
      <dgm:prSet presAssocID="{0576A74B-01CE-4606-A3C0-7E9CE038382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B3A3E2A-AEB8-4540-B1B7-A43BF8F0A964}" type="pres">
      <dgm:prSet presAssocID="{0576A74B-01CE-4606-A3C0-7E9CE0383826}" presName="dummy" presStyleCnt="0"/>
      <dgm:spPr/>
    </dgm:pt>
    <dgm:pt modelId="{7DC5249E-701A-48DA-8B76-3F1813BCE08C}" type="pres">
      <dgm:prSet presAssocID="{F87FAE9E-103B-4845-B60D-C8F5A6A1D811}" presName="sibTrans" presStyleLbl="sibTrans2D1" presStyleIdx="2" presStyleCnt="5"/>
      <dgm:spPr/>
      <dgm:t>
        <a:bodyPr/>
        <a:lstStyle/>
        <a:p>
          <a:endParaRPr lang="sr-Cyrl-RS"/>
        </a:p>
      </dgm:t>
    </dgm:pt>
    <dgm:pt modelId="{55E29F8C-3487-476B-82A0-203EB9C47588}" type="pres">
      <dgm:prSet presAssocID="{96398C78-2B07-4925-8B37-78049067081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D04C97A-6DF1-4D79-8FEA-A48E0A633302}" type="pres">
      <dgm:prSet presAssocID="{96398C78-2B07-4925-8B37-780490670816}" presName="dummy" presStyleCnt="0"/>
      <dgm:spPr/>
    </dgm:pt>
    <dgm:pt modelId="{33C5628B-66A1-464E-B29D-317B8DCCB9AA}" type="pres">
      <dgm:prSet presAssocID="{35340DBF-DDEC-4408-A00A-A560AC2A8675}" presName="sibTrans" presStyleLbl="sibTrans2D1" presStyleIdx="3" presStyleCnt="5"/>
      <dgm:spPr/>
      <dgm:t>
        <a:bodyPr/>
        <a:lstStyle/>
        <a:p>
          <a:endParaRPr lang="sr-Cyrl-RS"/>
        </a:p>
      </dgm:t>
    </dgm:pt>
    <dgm:pt modelId="{22CA6CFE-FAD7-4D49-B79F-21B5F2DF38AF}" type="pres">
      <dgm:prSet presAssocID="{2E2626A9-7EBE-427C-92F0-811483E3F2B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B531827-1676-4AE5-8EA1-7F4130960E99}" type="pres">
      <dgm:prSet presAssocID="{2E2626A9-7EBE-427C-92F0-811483E3F2B0}" presName="dummy" presStyleCnt="0"/>
      <dgm:spPr/>
    </dgm:pt>
    <dgm:pt modelId="{19004B3D-B516-4C33-A5E5-F750E9835FE4}" type="pres">
      <dgm:prSet presAssocID="{136D700A-D090-4748-953E-BCE9FBB805CA}" presName="sibTrans" presStyleLbl="sibTrans2D1" presStyleIdx="4" presStyleCnt="5"/>
      <dgm:spPr/>
      <dgm:t>
        <a:bodyPr/>
        <a:lstStyle/>
        <a:p>
          <a:endParaRPr lang="sr-Cyrl-RS"/>
        </a:p>
      </dgm:t>
    </dgm:pt>
  </dgm:ptLst>
  <dgm:cxnLst>
    <dgm:cxn modelId="{86AC7C1F-03CC-4447-94BD-35A566E46306}" srcId="{241B1C13-87C1-4812-B2D4-35B011694265}" destId="{0576A74B-01CE-4606-A3C0-7E9CE0383826}" srcOrd="2" destOrd="0" parTransId="{F300C5D1-DC1B-490C-AF12-E6748B372506}" sibTransId="{F87FAE9E-103B-4845-B60D-C8F5A6A1D811}"/>
    <dgm:cxn modelId="{C8250124-843B-454D-8C77-6B29F7AAAB6D}" srcId="{89D0D205-7801-4870-9833-7ED3324E7721}" destId="{241B1C13-87C1-4812-B2D4-35B011694265}" srcOrd="0" destOrd="0" parTransId="{C09A2712-ECE5-4DDE-9F36-F596190CD18B}" sibTransId="{8E9153A7-25CF-4FC7-A00E-1AE8AC0A2680}"/>
    <dgm:cxn modelId="{31857BED-A2E0-4755-90FD-E0C5016BD20C}" type="presOf" srcId="{B97E2A38-5351-400E-9F4B-A422B4699BCF}" destId="{31FD453F-9850-44BD-A36C-B244F44348C3}" srcOrd="0" destOrd="0" presId="urn:microsoft.com/office/officeart/2005/8/layout/radial6"/>
    <dgm:cxn modelId="{4746DA7D-8D9A-465E-8778-89C005450C3D}" srcId="{241B1C13-87C1-4812-B2D4-35B011694265}" destId="{68F9A0EC-6C37-4F0A-A2FE-E8AB40473E13}" srcOrd="1" destOrd="0" parTransId="{B766AF34-3A2F-42C9-940F-B02AC157A1BB}" sibTransId="{0025738D-95F4-43B7-8E34-96F89B4BACFA}"/>
    <dgm:cxn modelId="{B232602D-1479-40E7-A09E-66B2DEC9094C}" srcId="{241B1C13-87C1-4812-B2D4-35B011694265}" destId="{96398C78-2B07-4925-8B37-780490670816}" srcOrd="3" destOrd="0" parTransId="{2DB92031-4F94-4DC5-BE1E-49B84A8182FC}" sibTransId="{35340DBF-DDEC-4408-A00A-A560AC2A8675}"/>
    <dgm:cxn modelId="{9875C29A-F074-42B1-8648-7B3C40132174}" type="presOf" srcId="{89D0D205-7801-4870-9833-7ED3324E7721}" destId="{A8CED398-5548-4550-8D16-923DEA4CE7E1}" srcOrd="0" destOrd="0" presId="urn:microsoft.com/office/officeart/2005/8/layout/radial6"/>
    <dgm:cxn modelId="{8704B1DE-B55B-4A17-8B14-D972C473A13D}" type="presOf" srcId="{68F9A0EC-6C37-4F0A-A2FE-E8AB40473E13}" destId="{739120FC-9E31-46C5-B4FB-9CA86EB9E0DC}" srcOrd="0" destOrd="0" presId="urn:microsoft.com/office/officeart/2005/8/layout/radial6"/>
    <dgm:cxn modelId="{885C8F45-668A-4E0A-9639-27C7F58F6F2A}" type="presOf" srcId="{0025738D-95F4-43B7-8E34-96F89B4BACFA}" destId="{B8E3CE7D-978F-47F3-BA01-B737F3F10702}" srcOrd="0" destOrd="0" presId="urn:microsoft.com/office/officeart/2005/8/layout/radial6"/>
    <dgm:cxn modelId="{797678EA-6632-4685-88A0-98C72D0E5A26}" type="presOf" srcId="{2E2626A9-7EBE-427C-92F0-811483E3F2B0}" destId="{22CA6CFE-FAD7-4D49-B79F-21B5F2DF38AF}" srcOrd="0" destOrd="0" presId="urn:microsoft.com/office/officeart/2005/8/layout/radial6"/>
    <dgm:cxn modelId="{9FBA908F-87B6-4400-BA62-3A73D5278BC9}" type="presOf" srcId="{136D700A-D090-4748-953E-BCE9FBB805CA}" destId="{19004B3D-B516-4C33-A5E5-F750E9835FE4}" srcOrd="0" destOrd="0" presId="urn:microsoft.com/office/officeart/2005/8/layout/radial6"/>
    <dgm:cxn modelId="{4CF86E9C-E8E6-4BA5-8CCE-9C91D92EBA20}" type="presOf" srcId="{35340DBF-DDEC-4408-A00A-A560AC2A8675}" destId="{33C5628B-66A1-464E-B29D-317B8DCCB9AA}" srcOrd="0" destOrd="0" presId="urn:microsoft.com/office/officeart/2005/8/layout/radial6"/>
    <dgm:cxn modelId="{09F385CB-D146-47D2-8DE4-AA66C729EF34}" type="presOf" srcId="{F87FAE9E-103B-4845-B60D-C8F5A6A1D811}" destId="{7DC5249E-701A-48DA-8B76-3F1813BCE08C}" srcOrd="0" destOrd="0" presId="urn:microsoft.com/office/officeart/2005/8/layout/radial6"/>
    <dgm:cxn modelId="{50A7E516-1434-42FF-878F-FE01DC68573A}" type="presOf" srcId="{0576A74B-01CE-4606-A3C0-7E9CE0383826}" destId="{48D01FB1-C56A-4B5E-B411-A5DE28AE09C4}" srcOrd="0" destOrd="0" presId="urn:microsoft.com/office/officeart/2005/8/layout/radial6"/>
    <dgm:cxn modelId="{0D289E70-68BF-4C06-A11C-F0AAC7139CD5}" type="presOf" srcId="{96398C78-2B07-4925-8B37-780490670816}" destId="{55E29F8C-3487-476B-82A0-203EB9C47588}" srcOrd="0" destOrd="0" presId="urn:microsoft.com/office/officeart/2005/8/layout/radial6"/>
    <dgm:cxn modelId="{C473290E-C096-434A-859B-5EC40B38EDA6}" srcId="{241B1C13-87C1-4812-B2D4-35B011694265}" destId="{870E6562-9DFF-4708-A23A-365655EA5DF3}" srcOrd="0" destOrd="0" parTransId="{8E9A1B92-61DB-4307-931E-AF11297A1326}" sibTransId="{B97E2A38-5351-400E-9F4B-A422B4699BCF}"/>
    <dgm:cxn modelId="{AAE25913-63A8-4461-A350-0EE45A43C3DF}" type="presOf" srcId="{870E6562-9DFF-4708-A23A-365655EA5DF3}" destId="{68EB6391-F2C2-4DDA-91B2-9AC60BBC0B49}" srcOrd="0" destOrd="0" presId="urn:microsoft.com/office/officeart/2005/8/layout/radial6"/>
    <dgm:cxn modelId="{97152DAF-F665-481F-A94F-7A203ED34785}" srcId="{241B1C13-87C1-4812-B2D4-35B011694265}" destId="{2E2626A9-7EBE-427C-92F0-811483E3F2B0}" srcOrd="4" destOrd="0" parTransId="{5BAE18E0-A050-48B6-9666-F306CE8ED36F}" sibTransId="{136D700A-D090-4748-953E-BCE9FBB805CA}"/>
    <dgm:cxn modelId="{22364CFA-D1C8-4C01-B77B-4F873DDAF0D0}" type="presOf" srcId="{241B1C13-87C1-4812-B2D4-35B011694265}" destId="{915D1909-CEA4-449F-8736-B271C4A50C3D}" srcOrd="0" destOrd="0" presId="urn:microsoft.com/office/officeart/2005/8/layout/radial6"/>
    <dgm:cxn modelId="{6526A225-1AB0-4BC0-8CA2-6795C6A5A800}" type="presParOf" srcId="{A8CED398-5548-4550-8D16-923DEA4CE7E1}" destId="{915D1909-CEA4-449F-8736-B271C4A50C3D}" srcOrd="0" destOrd="0" presId="urn:microsoft.com/office/officeart/2005/8/layout/radial6"/>
    <dgm:cxn modelId="{58CDFB39-6CC1-4970-89D4-F8ADEDCF073A}" type="presParOf" srcId="{A8CED398-5548-4550-8D16-923DEA4CE7E1}" destId="{68EB6391-F2C2-4DDA-91B2-9AC60BBC0B49}" srcOrd="1" destOrd="0" presId="urn:microsoft.com/office/officeart/2005/8/layout/radial6"/>
    <dgm:cxn modelId="{AF8A544D-43A2-437B-95CC-D9343D3C5AC4}" type="presParOf" srcId="{A8CED398-5548-4550-8D16-923DEA4CE7E1}" destId="{B6CB7D50-E50F-40EB-BDAE-8055839D3479}" srcOrd="2" destOrd="0" presId="urn:microsoft.com/office/officeart/2005/8/layout/radial6"/>
    <dgm:cxn modelId="{F8630CB6-AB9E-496C-A81D-5D3E861ED65C}" type="presParOf" srcId="{A8CED398-5548-4550-8D16-923DEA4CE7E1}" destId="{31FD453F-9850-44BD-A36C-B244F44348C3}" srcOrd="3" destOrd="0" presId="urn:microsoft.com/office/officeart/2005/8/layout/radial6"/>
    <dgm:cxn modelId="{2C6D42BB-6BAD-4852-BDBF-DA5C2ED23D8C}" type="presParOf" srcId="{A8CED398-5548-4550-8D16-923DEA4CE7E1}" destId="{739120FC-9E31-46C5-B4FB-9CA86EB9E0DC}" srcOrd="4" destOrd="0" presId="urn:microsoft.com/office/officeart/2005/8/layout/radial6"/>
    <dgm:cxn modelId="{2C594363-EDC1-430B-B3CD-0EC8E1A9ED74}" type="presParOf" srcId="{A8CED398-5548-4550-8D16-923DEA4CE7E1}" destId="{CD94D02D-A8FA-4178-BFDB-37A5FCBD397F}" srcOrd="5" destOrd="0" presId="urn:microsoft.com/office/officeart/2005/8/layout/radial6"/>
    <dgm:cxn modelId="{603FEBA7-1D0F-4021-8BD1-2A385D270349}" type="presParOf" srcId="{A8CED398-5548-4550-8D16-923DEA4CE7E1}" destId="{B8E3CE7D-978F-47F3-BA01-B737F3F10702}" srcOrd="6" destOrd="0" presId="urn:microsoft.com/office/officeart/2005/8/layout/radial6"/>
    <dgm:cxn modelId="{5EE25C2D-E30F-43ED-8A1A-12392137D206}" type="presParOf" srcId="{A8CED398-5548-4550-8D16-923DEA4CE7E1}" destId="{48D01FB1-C56A-4B5E-B411-A5DE28AE09C4}" srcOrd="7" destOrd="0" presId="urn:microsoft.com/office/officeart/2005/8/layout/radial6"/>
    <dgm:cxn modelId="{36C95E75-D498-4EC9-A899-1BAAB9F760F4}" type="presParOf" srcId="{A8CED398-5548-4550-8D16-923DEA4CE7E1}" destId="{9B3A3E2A-AEB8-4540-B1B7-A43BF8F0A964}" srcOrd="8" destOrd="0" presId="urn:microsoft.com/office/officeart/2005/8/layout/radial6"/>
    <dgm:cxn modelId="{8D6E03CA-88C6-4031-9E8C-B77132FDF520}" type="presParOf" srcId="{A8CED398-5548-4550-8D16-923DEA4CE7E1}" destId="{7DC5249E-701A-48DA-8B76-3F1813BCE08C}" srcOrd="9" destOrd="0" presId="urn:microsoft.com/office/officeart/2005/8/layout/radial6"/>
    <dgm:cxn modelId="{899688F2-70BD-49EC-A384-9BE06D404C10}" type="presParOf" srcId="{A8CED398-5548-4550-8D16-923DEA4CE7E1}" destId="{55E29F8C-3487-476B-82A0-203EB9C47588}" srcOrd="10" destOrd="0" presId="urn:microsoft.com/office/officeart/2005/8/layout/radial6"/>
    <dgm:cxn modelId="{EAFF4ABA-16BB-4689-8C15-A5F76AE91533}" type="presParOf" srcId="{A8CED398-5548-4550-8D16-923DEA4CE7E1}" destId="{2D04C97A-6DF1-4D79-8FEA-A48E0A633302}" srcOrd="11" destOrd="0" presId="urn:microsoft.com/office/officeart/2005/8/layout/radial6"/>
    <dgm:cxn modelId="{6F80A02F-8CB0-4143-B506-FDD9120A376B}" type="presParOf" srcId="{A8CED398-5548-4550-8D16-923DEA4CE7E1}" destId="{33C5628B-66A1-464E-B29D-317B8DCCB9AA}" srcOrd="12" destOrd="0" presId="urn:microsoft.com/office/officeart/2005/8/layout/radial6"/>
    <dgm:cxn modelId="{A74B553E-B358-4F90-9134-F6924CB04673}" type="presParOf" srcId="{A8CED398-5548-4550-8D16-923DEA4CE7E1}" destId="{22CA6CFE-FAD7-4D49-B79F-21B5F2DF38AF}" srcOrd="13" destOrd="0" presId="urn:microsoft.com/office/officeart/2005/8/layout/radial6"/>
    <dgm:cxn modelId="{FE0BCD0F-3A1B-4B92-A9C8-63D37F657B90}" type="presParOf" srcId="{A8CED398-5548-4550-8D16-923DEA4CE7E1}" destId="{8B531827-1676-4AE5-8EA1-7F4130960E99}" srcOrd="14" destOrd="0" presId="urn:microsoft.com/office/officeart/2005/8/layout/radial6"/>
    <dgm:cxn modelId="{8A159C11-DC6C-49B8-ACC5-B7730191F4C4}" type="presParOf" srcId="{A8CED398-5548-4550-8D16-923DEA4CE7E1}" destId="{19004B3D-B516-4C33-A5E5-F750E9835FE4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A11C493-7B6B-4B84-9DF6-F6C003A09A18}" type="doc">
      <dgm:prSet loTypeId="urn:microsoft.com/office/officeart/2011/layout/HexagonRadial" loCatId="cycl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513CE924-C1A5-4F4C-A6B5-DE91ECEE8261}">
      <dgm:prSet phldrT="[Text]"/>
      <dgm:spPr/>
      <dgm:t>
        <a:bodyPr/>
        <a:lstStyle/>
        <a:p>
          <a:r>
            <a:rPr lang="sr-Cyrl-RS" dirty="0" smtClean="0"/>
            <a:t>Функције</a:t>
          </a:r>
          <a:r>
            <a:rPr lang="sr-Latn-RS" dirty="0" smtClean="0"/>
            <a:t> (IBRD)</a:t>
          </a:r>
          <a:endParaRPr lang="sr-Cyrl-RS" dirty="0"/>
        </a:p>
      </dgm:t>
    </dgm:pt>
    <dgm:pt modelId="{ECA59BE2-6FB8-4306-9EF6-CDC2950A38AA}" type="parTrans" cxnId="{93419AAC-9BA8-4BD4-BF84-FE99ABE3AE32}">
      <dgm:prSet/>
      <dgm:spPr/>
      <dgm:t>
        <a:bodyPr/>
        <a:lstStyle/>
        <a:p>
          <a:endParaRPr lang="sr-Cyrl-RS"/>
        </a:p>
      </dgm:t>
    </dgm:pt>
    <dgm:pt modelId="{D247F96A-CC71-46C1-AE6A-34B5D1DC5CBD}" type="sibTrans" cxnId="{93419AAC-9BA8-4BD4-BF84-FE99ABE3AE32}">
      <dgm:prSet/>
      <dgm:spPr/>
      <dgm:t>
        <a:bodyPr/>
        <a:lstStyle/>
        <a:p>
          <a:endParaRPr lang="sr-Cyrl-RS"/>
        </a:p>
      </dgm:t>
    </dgm:pt>
    <dgm:pt modelId="{FE976734-0109-4E2D-8E09-12CC7180A7A6}">
      <dgm:prSet phldrT="[Text]"/>
      <dgm:spPr/>
      <dgm:t>
        <a:bodyPr/>
        <a:lstStyle/>
        <a:p>
          <a:r>
            <a:rPr lang="sr-Cyrl-RS" dirty="0" smtClean="0"/>
            <a:t>Подстицање дугорочног развоја у секторима за које није заинтересован приватни сектор (сектор социјалних потреба)</a:t>
          </a:r>
          <a:endParaRPr lang="sr-Cyrl-RS" dirty="0"/>
        </a:p>
      </dgm:t>
    </dgm:pt>
    <dgm:pt modelId="{AAC59B50-1EC9-4053-8E5F-C753C004A8AE}" type="parTrans" cxnId="{6EB8339E-73A1-42AE-879C-8C142FB0446D}">
      <dgm:prSet/>
      <dgm:spPr/>
      <dgm:t>
        <a:bodyPr/>
        <a:lstStyle/>
        <a:p>
          <a:endParaRPr lang="sr-Cyrl-RS"/>
        </a:p>
      </dgm:t>
    </dgm:pt>
    <dgm:pt modelId="{F4A954B3-42B8-4FAC-BECC-9809EBB7B876}" type="sibTrans" cxnId="{6EB8339E-73A1-42AE-879C-8C142FB0446D}">
      <dgm:prSet/>
      <dgm:spPr/>
      <dgm:t>
        <a:bodyPr/>
        <a:lstStyle/>
        <a:p>
          <a:endParaRPr lang="sr-Cyrl-RS"/>
        </a:p>
      </dgm:t>
    </dgm:pt>
    <dgm:pt modelId="{ABBEFBC8-FF61-47D8-B607-175539149BDE}">
      <dgm:prSet phldrT="[Text]"/>
      <dgm:spPr/>
      <dgm:t>
        <a:bodyPr/>
        <a:lstStyle/>
        <a:p>
          <a:r>
            <a:rPr lang="sr-Cyrl-RS" dirty="0" smtClean="0"/>
            <a:t>Финансијска помоћ за промовисање и спровођење националних реформи</a:t>
          </a:r>
          <a:endParaRPr lang="sr-Cyrl-RS" dirty="0"/>
        </a:p>
      </dgm:t>
    </dgm:pt>
    <dgm:pt modelId="{DF58C99E-1AB1-438D-B6FD-2234E2DDC110}" type="parTrans" cxnId="{659B97B7-28D8-459D-BBAA-3E2EF5D10E7D}">
      <dgm:prSet/>
      <dgm:spPr/>
      <dgm:t>
        <a:bodyPr/>
        <a:lstStyle/>
        <a:p>
          <a:endParaRPr lang="sr-Cyrl-RS"/>
        </a:p>
      </dgm:t>
    </dgm:pt>
    <dgm:pt modelId="{2DD944DF-CE72-4FF8-937B-5BBFEA14E32D}" type="sibTrans" cxnId="{659B97B7-28D8-459D-BBAA-3E2EF5D10E7D}">
      <dgm:prSet/>
      <dgm:spPr/>
      <dgm:t>
        <a:bodyPr/>
        <a:lstStyle/>
        <a:p>
          <a:endParaRPr lang="sr-Cyrl-RS"/>
        </a:p>
      </dgm:t>
    </dgm:pt>
    <dgm:pt modelId="{5368EDCF-6337-4EAF-A0DF-984EB204220B}">
      <dgm:prSet phldrT="[Text]"/>
      <dgm:spPr/>
      <dgm:t>
        <a:bodyPr/>
        <a:lstStyle/>
        <a:p>
          <a:r>
            <a:rPr lang="sr-Cyrl-RS" dirty="0" smtClean="0"/>
            <a:t>Одржавање финансијске снаге драва дужника у условима кризе</a:t>
          </a:r>
          <a:endParaRPr lang="sr-Cyrl-RS" dirty="0"/>
        </a:p>
      </dgm:t>
    </dgm:pt>
    <dgm:pt modelId="{D86E3350-A875-4FAE-BCC1-DF998AB2CEE0}" type="parTrans" cxnId="{C3DD0ECF-D63D-4F41-A431-43EBBB7A6ACB}">
      <dgm:prSet/>
      <dgm:spPr/>
      <dgm:t>
        <a:bodyPr/>
        <a:lstStyle/>
        <a:p>
          <a:endParaRPr lang="sr-Cyrl-RS"/>
        </a:p>
      </dgm:t>
    </dgm:pt>
    <dgm:pt modelId="{71858620-C8F4-4E9E-9741-6847FBBF67E6}" type="sibTrans" cxnId="{C3DD0ECF-D63D-4F41-A431-43EBBB7A6ACB}">
      <dgm:prSet/>
      <dgm:spPr/>
      <dgm:t>
        <a:bodyPr/>
        <a:lstStyle/>
        <a:p>
          <a:endParaRPr lang="sr-Cyrl-RS"/>
        </a:p>
      </dgm:t>
    </dgm:pt>
    <dgm:pt modelId="{CEA609EF-E166-4400-B80F-C2C72D4FD46E}">
      <dgm:prSet phldrT="[Text]"/>
      <dgm:spPr/>
      <dgm:t>
        <a:bodyPr/>
        <a:lstStyle/>
        <a:p>
          <a:r>
            <a:rPr lang="sr-Cyrl-RS" dirty="0" smtClean="0"/>
            <a:t>Помагање развоју повољне инвестиционе климе</a:t>
          </a:r>
          <a:endParaRPr lang="sr-Cyrl-RS" dirty="0"/>
        </a:p>
      </dgm:t>
    </dgm:pt>
    <dgm:pt modelId="{8BF16F56-9A73-4CA0-998A-E35CA7DC84F2}" type="parTrans" cxnId="{9D0E38A7-7D18-44B6-A184-E2BD04975B5A}">
      <dgm:prSet/>
      <dgm:spPr/>
      <dgm:t>
        <a:bodyPr/>
        <a:lstStyle/>
        <a:p>
          <a:endParaRPr lang="sr-Cyrl-RS"/>
        </a:p>
      </dgm:t>
    </dgm:pt>
    <dgm:pt modelId="{7B4C06D5-E1FE-49AC-A8C1-5CF6DF374034}" type="sibTrans" cxnId="{9D0E38A7-7D18-44B6-A184-E2BD04975B5A}">
      <dgm:prSet/>
      <dgm:spPr/>
      <dgm:t>
        <a:bodyPr/>
        <a:lstStyle/>
        <a:p>
          <a:endParaRPr lang="sr-Cyrl-RS"/>
        </a:p>
      </dgm:t>
    </dgm:pt>
    <dgm:pt modelId="{3EDCA407-3FB9-4782-9811-6882F7A293D9}">
      <dgm:prSet phldrT="[Text]"/>
      <dgm:spPr/>
      <dgm:t>
        <a:bodyPr/>
        <a:lstStyle/>
        <a:p>
          <a:r>
            <a:rPr lang="sr-Cyrl-RS" dirty="0" smtClean="0"/>
            <a:t>Финансирање набавке општих јавних добара од животног значаја за сиромашно становништво у свим земљама</a:t>
          </a:r>
          <a:endParaRPr lang="sr-Cyrl-RS" dirty="0"/>
        </a:p>
      </dgm:t>
    </dgm:pt>
    <dgm:pt modelId="{32F75AC3-672C-40BE-96D1-521F3927F604}" type="parTrans" cxnId="{A90E5AF1-3F31-4608-8741-F926B214616D}">
      <dgm:prSet/>
      <dgm:spPr/>
      <dgm:t>
        <a:bodyPr/>
        <a:lstStyle/>
        <a:p>
          <a:endParaRPr lang="sr-Cyrl-RS"/>
        </a:p>
      </dgm:t>
    </dgm:pt>
    <dgm:pt modelId="{3D985005-0971-40A0-A4D1-973A6D500A3E}" type="sibTrans" cxnId="{A90E5AF1-3F31-4608-8741-F926B214616D}">
      <dgm:prSet/>
      <dgm:spPr/>
      <dgm:t>
        <a:bodyPr/>
        <a:lstStyle/>
        <a:p>
          <a:endParaRPr lang="sr-Cyrl-RS"/>
        </a:p>
      </dgm:t>
    </dgm:pt>
    <dgm:pt modelId="{8927916A-BB50-461D-9C73-F8107C34DA9D}">
      <dgm:prSet phldrT="[Text]"/>
      <dgm:spPr/>
      <dgm:t>
        <a:bodyPr/>
        <a:lstStyle/>
        <a:p>
          <a:r>
            <a:rPr lang="sr-Cyrl-RS" dirty="0" smtClean="0"/>
            <a:t>Подстицање приватних инвестиција путем партиципације у зајмовима или давањем гаранција</a:t>
          </a:r>
          <a:endParaRPr lang="sr-Cyrl-RS" dirty="0"/>
        </a:p>
      </dgm:t>
    </dgm:pt>
    <dgm:pt modelId="{520782B2-71CA-4814-9325-546FE603337F}" type="parTrans" cxnId="{0CEA8890-701A-4023-808B-A45B0B486F82}">
      <dgm:prSet/>
      <dgm:spPr/>
      <dgm:t>
        <a:bodyPr/>
        <a:lstStyle/>
        <a:p>
          <a:endParaRPr lang="sr-Cyrl-RS"/>
        </a:p>
      </dgm:t>
    </dgm:pt>
    <dgm:pt modelId="{091B7F3E-7C65-4055-8692-98926312DA26}" type="sibTrans" cxnId="{0CEA8890-701A-4023-808B-A45B0B486F82}">
      <dgm:prSet/>
      <dgm:spPr/>
      <dgm:t>
        <a:bodyPr/>
        <a:lstStyle/>
        <a:p>
          <a:endParaRPr lang="sr-Cyrl-RS"/>
        </a:p>
      </dgm:t>
    </dgm:pt>
    <dgm:pt modelId="{B1481308-4D6C-415F-8175-9C192B344156}" type="pres">
      <dgm:prSet presAssocID="{EA11C493-7B6B-4B84-9DF6-F6C003A09A1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1F92CE77-D656-4625-AFFA-AB5DEAA2EB4A}" type="pres">
      <dgm:prSet presAssocID="{513CE924-C1A5-4F4C-A6B5-DE91ECEE8261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sr-Cyrl-RS"/>
        </a:p>
      </dgm:t>
    </dgm:pt>
    <dgm:pt modelId="{6BD2538D-95BC-4ED4-A81B-0C1CAEE81962}" type="pres">
      <dgm:prSet presAssocID="{FE976734-0109-4E2D-8E09-12CC7180A7A6}" presName="Accent1" presStyleCnt="0"/>
      <dgm:spPr/>
    </dgm:pt>
    <dgm:pt modelId="{1C7848AE-2112-481D-8DDD-581550B3F631}" type="pres">
      <dgm:prSet presAssocID="{FE976734-0109-4E2D-8E09-12CC7180A7A6}" presName="Accent" presStyleLbl="bgShp" presStyleIdx="0" presStyleCnt="6"/>
      <dgm:spPr/>
    </dgm:pt>
    <dgm:pt modelId="{94F95741-A36F-4FD0-9069-CB159A54DC54}" type="pres">
      <dgm:prSet presAssocID="{FE976734-0109-4E2D-8E09-12CC7180A7A6}" presName="Child1" presStyleLbl="node1" presStyleIdx="0" presStyleCnt="6" custLinFactNeighborX="-505" custLinFactNeighborY="5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9B65F50-788A-44CA-8431-D2F349CD4135}" type="pres">
      <dgm:prSet presAssocID="{ABBEFBC8-FF61-47D8-B607-175539149BDE}" presName="Accent2" presStyleCnt="0"/>
      <dgm:spPr/>
    </dgm:pt>
    <dgm:pt modelId="{7F03FE5B-5778-4527-A214-A17C8263A422}" type="pres">
      <dgm:prSet presAssocID="{ABBEFBC8-FF61-47D8-B607-175539149BDE}" presName="Accent" presStyleLbl="bgShp" presStyleIdx="1" presStyleCnt="6"/>
      <dgm:spPr/>
    </dgm:pt>
    <dgm:pt modelId="{9A4D9366-BF6D-4592-98A1-6F17E906F980}" type="pres">
      <dgm:prSet presAssocID="{ABBEFBC8-FF61-47D8-B607-175539149BDE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EFB0120-396D-4BA8-BBB5-8B9AE4951F6C}" type="pres">
      <dgm:prSet presAssocID="{5368EDCF-6337-4EAF-A0DF-984EB204220B}" presName="Accent3" presStyleCnt="0"/>
      <dgm:spPr/>
    </dgm:pt>
    <dgm:pt modelId="{A61BBD2B-DCD1-4EB1-85AA-F162F753C084}" type="pres">
      <dgm:prSet presAssocID="{5368EDCF-6337-4EAF-A0DF-984EB204220B}" presName="Accent" presStyleLbl="bgShp" presStyleIdx="2" presStyleCnt="6"/>
      <dgm:spPr/>
    </dgm:pt>
    <dgm:pt modelId="{171376A9-AF99-406F-91F7-97C19F19AD9A}" type="pres">
      <dgm:prSet presAssocID="{5368EDCF-6337-4EAF-A0DF-984EB204220B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6301E0D-97C1-4FCE-9FA7-8B5851FF6285}" type="pres">
      <dgm:prSet presAssocID="{CEA609EF-E166-4400-B80F-C2C72D4FD46E}" presName="Accent4" presStyleCnt="0"/>
      <dgm:spPr/>
    </dgm:pt>
    <dgm:pt modelId="{259F4331-E18A-4CB7-9A50-7C8DD02817A9}" type="pres">
      <dgm:prSet presAssocID="{CEA609EF-E166-4400-B80F-C2C72D4FD46E}" presName="Accent" presStyleLbl="bgShp" presStyleIdx="3" presStyleCnt="6"/>
      <dgm:spPr/>
    </dgm:pt>
    <dgm:pt modelId="{48C782FC-696A-4213-A037-E33F7E3071D5}" type="pres">
      <dgm:prSet presAssocID="{CEA609EF-E166-4400-B80F-C2C72D4FD46E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09D2D79-C5B3-4890-AC19-F9852C5C8454}" type="pres">
      <dgm:prSet presAssocID="{3EDCA407-3FB9-4782-9811-6882F7A293D9}" presName="Accent5" presStyleCnt="0"/>
      <dgm:spPr/>
    </dgm:pt>
    <dgm:pt modelId="{01CBC38E-335D-4B14-AA12-5318C3914DB5}" type="pres">
      <dgm:prSet presAssocID="{3EDCA407-3FB9-4782-9811-6882F7A293D9}" presName="Accent" presStyleLbl="bgShp" presStyleIdx="4" presStyleCnt="6"/>
      <dgm:spPr/>
    </dgm:pt>
    <dgm:pt modelId="{0BD8577B-F519-4154-BB19-11C4139DA51D}" type="pres">
      <dgm:prSet presAssocID="{3EDCA407-3FB9-4782-9811-6882F7A293D9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B9D403E-4777-4589-A808-2557E518EB51}" type="pres">
      <dgm:prSet presAssocID="{8927916A-BB50-461D-9C73-F8107C34DA9D}" presName="Accent6" presStyleCnt="0"/>
      <dgm:spPr/>
    </dgm:pt>
    <dgm:pt modelId="{538C13D3-85FA-4296-861A-E17AC6DEDB76}" type="pres">
      <dgm:prSet presAssocID="{8927916A-BB50-461D-9C73-F8107C34DA9D}" presName="Accent" presStyleLbl="bgShp" presStyleIdx="5" presStyleCnt="6"/>
      <dgm:spPr/>
    </dgm:pt>
    <dgm:pt modelId="{F874A3AE-3252-4FCA-8ACB-7882486DD62B}" type="pres">
      <dgm:prSet presAssocID="{8927916A-BB50-461D-9C73-F8107C34DA9D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0378678B-1A01-4FAE-A420-974D95BCBCCD}" type="presOf" srcId="{CEA609EF-E166-4400-B80F-C2C72D4FD46E}" destId="{48C782FC-696A-4213-A037-E33F7E3071D5}" srcOrd="0" destOrd="0" presId="urn:microsoft.com/office/officeart/2011/layout/HexagonRadial"/>
    <dgm:cxn modelId="{0F370682-3046-4064-AB8A-E2AA0888BA7B}" type="presOf" srcId="{ABBEFBC8-FF61-47D8-B607-175539149BDE}" destId="{9A4D9366-BF6D-4592-98A1-6F17E906F980}" srcOrd="0" destOrd="0" presId="urn:microsoft.com/office/officeart/2011/layout/HexagonRadial"/>
    <dgm:cxn modelId="{3D1C735D-CB4D-4CC7-934B-A2CCD6C1B571}" type="presOf" srcId="{5368EDCF-6337-4EAF-A0DF-984EB204220B}" destId="{171376A9-AF99-406F-91F7-97C19F19AD9A}" srcOrd="0" destOrd="0" presId="urn:microsoft.com/office/officeart/2011/layout/HexagonRadial"/>
    <dgm:cxn modelId="{A90E5AF1-3F31-4608-8741-F926B214616D}" srcId="{513CE924-C1A5-4F4C-A6B5-DE91ECEE8261}" destId="{3EDCA407-3FB9-4782-9811-6882F7A293D9}" srcOrd="4" destOrd="0" parTransId="{32F75AC3-672C-40BE-96D1-521F3927F604}" sibTransId="{3D985005-0971-40A0-A4D1-973A6D500A3E}"/>
    <dgm:cxn modelId="{B73891D2-F36E-434F-A230-0A5268ABC0D9}" type="presOf" srcId="{3EDCA407-3FB9-4782-9811-6882F7A293D9}" destId="{0BD8577B-F519-4154-BB19-11C4139DA51D}" srcOrd="0" destOrd="0" presId="urn:microsoft.com/office/officeart/2011/layout/HexagonRadial"/>
    <dgm:cxn modelId="{9D0E38A7-7D18-44B6-A184-E2BD04975B5A}" srcId="{513CE924-C1A5-4F4C-A6B5-DE91ECEE8261}" destId="{CEA609EF-E166-4400-B80F-C2C72D4FD46E}" srcOrd="3" destOrd="0" parTransId="{8BF16F56-9A73-4CA0-998A-E35CA7DC84F2}" sibTransId="{7B4C06D5-E1FE-49AC-A8C1-5CF6DF374034}"/>
    <dgm:cxn modelId="{C3DD0ECF-D63D-4F41-A431-43EBBB7A6ACB}" srcId="{513CE924-C1A5-4F4C-A6B5-DE91ECEE8261}" destId="{5368EDCF-6337-4EAF-A0DF-984EB204220B}" srcOrd="2" destOrd="0" parTransId="{D86E3350-A875-4FAE-BCC1-DF998AB2CEE0}" sibTransId="{71858620-C8F4-4E9E-9741-6847FBBF67E6}"/>
    <dgm:cxn modelId="{93419AAC-9BA8-4BD4-BF84-FE99ABE3AE32}" srcId="{EA11C493-7B6B-4B84-9DF6-F6C003A09A18}" destId="{513CE924-C1A5-4F4C-A6B5-DE91ECEE8261}" srcOrd="0" destOrd="0" parTransId="{ECA59BE2-6FB8-4306-9EF6-CDC2950A38AA}" sibTransId="{D247F96A-CC71-46C1-AE6A-34B5D1DC5CBD}"/>
    <dgm:cxn modelId="{0CEA8890-701A-4023-808B-A45B0B486F82}" srcId="{513CE924-C1A5-4F4C-A6B5-DE91ECEE8261}" destId="{8927916A-BB50-461D-9C73-F8107C34DA9D}" srcOrd="5" destOrd="0" parTransId="{520782B2-71CA-4814-9325-546FE603337F}" sibTransId="{091B7F3E-7C65-4055-8692-98926312DA26}"/>
    <dgm:cxn modelId="{08C3A398-B915-4301-9D4B-F20260CD91F3}" type="presOf" srcId="{EA11C493-7B6B-4B84-9DF6-F6C003A09A18}" destId="{B1481308-4D6C-415F-8175-9C192B344156}" srcOrd="0" destOrd="0" presId="urn:microsoft.com/office/officeart/2011/layout/HexagonRadial"/>
    <dgm:cxn modelId="{C29909B2-2F41-4B2C-82F9-DC1C55EC059A}" type="presOf" srcId="{FE976734-0109-4E2D-8E09-12CC7180A7A6}" destId="{94F95741-A36F-4FD0-9069-CB159A54DC54}" srcOrd="0" destOrd="0" presId="urn:microsoft.com/office/officeart/2011/layout/HexagonRadial"/>
    <dgm:cxn modelId="{659B97B7-28D8-459D-BBAA-3E2EF5D10E7D}" srcId="{513CE924-C1A5-4F4C-A6B5-DE91ECEE8261}" destId="{ABBEFBC8-FF61-47D8-B607-175539149BDE}" srcOrd="1" destOrd="0" parTransId="{DF58C99E-1AB1-438D-B6FD-2234E2DDC110}" sibTransId="{2DD944DF-CE72-4FF8-937B-5BBFEA14E32D}"/>
    <dgm:cxn modelId="{D6861BEC-155B-4704-BF9A-06FD8C93B135}" type="presOf" srcId="{513CE924-C1A5-4F4C-A6B5-DE91ECEE8261}" destId="{1F92CE77-D656-4625-AFFA-AB5DEAA2EB4A}" srcOrd="0" destOrd="0" presId="urn:microsoft.com/office/officeart/2011/layout/HexagonRadial"/>
    <dgm:cxn modelId="{6EB8339E-73A1-42AE-879C-8C142FB0446D}" srcId="{513CE924-C1A5-4F4C-A6B5-DE91ECEE8261}" destId="{FE976734-0109-4E2D-8E09-12CC7180A7A6}" srcOrd="0" destOrd="0" parTransId="{AAC59B50-1EC9-4053-8E5F-C753C004A8AE}" sibTransId="{F4A954B3-42B8-4FAC-BECC-9809EBB7B876}"/>
    <dgm:cxn modelId="{7D6A3752-1AD0-4AD7-8BF2-54686053C3B8}" type="presOf" srcId="{8927916A-BB50-461D-9C73-F8107C34DA9D}" destId="{F874A3AE-3252-4FCA-8ACB-7882486DD62B}" srcOrd="0" destOrd="0" presId="urn:microsoft.com/office/officeart/2011/layout/HexagonRadial"/>
    <dgm:cxn modelId="{41407DF5-B397-4BC5-A338-88020F33FC95}" type="presParOf" srcId="{B1481308-4D6C-415F-8175-9C192B344156}" destId="{1F92CE77-D656-4625-AFFA-AB5DEAA2EB4A}" srcOrd="0" destOrd="0" presId="urn:microsoft.com/office/officeart/2011/layout/HexagonRadial"/>
    <dgm:cxn modelId="{A9C89B24-3619-4E75-A29F-38D8EB6BA549}" type="presParOf" srcId="{B1481308-4D6C-415F-8175-9C192B344156}" destId="{6BD2538D-95BC-4ED4-A81B-0C1CAEE81962}" srcOrd="1" destOrd="0" presId="urn:microsoft.com/office/officeart/2011/layout/HexagonRadial"/>
    <dgm:cxn modelId="{9EA80F4A-5483-441F-A62E-62BD7B815AB9}" type="presParOf" srcId="{6BD2538D-95BC-4ED4-A81B-0C1CAEE81962}" destId="{1C7848AE-2112-481D-8DDD-581550B3F631}" srcOrd="0" destOrd="0" presId="urn:microsoft.com/office/officeart/2011/layout/HexagonRadial"/>
    <dgm:cxn modelId="{0E728260-FB66-436A-92EA-AD634BC3215D}" type="presParOf" srcId="{B1481308-4D6C-415F-8175-9C192B344156}" destId="{94F95741-A36F-4FD0-9069-CB159A54DC54}" srcOrd="2" destOrd="0" presId="urn:microsoft.com/office/officeart/2011/layout/HexagonRadial"/>
    <dgm:cxn modelId="{C039D06A-2DAD-4E25-A6B4-AB1A4FC20FD1}" type="presParOf" srcId="{B1481308-4D6C-415F-8175-9C192B344156}" destId="{69B65F50-788A-44CA-8431-D2F349CD4135}" srcOrd="3" destOrd="0" presId="urn:microsoft.com/office/officeart/2011/layout/HexagonRadial"/>
    <dgm:cxn modelId="{228A8F74-A0C6-47D7-A59B-FB0BF35F88F4}" type="presParOf" srcId="{69B65F50-788A-44CA-8431-D2F349CD4135}" destId="{7F03FE5B-5778-4527-A214-A17C8263A422}" srcOrd="0" destOrd="0" presId="urn:microsoft.com/office/officeart/2011/layout/HexagonRadial"/>
    <dgm:cxn modelId="{AD0EAADC-01B7-47EE-8A04-B6A8DF494ECA}" type="presParOf" srcId="{B1481308-4D6C-415F-8175-9C192B344156}" destId="{9A4D9366-BF6D-4592-98A1-6F17E906F980}" srcOrd="4" destOrd="0" presId="urn:microsoft.com/office/officeart/2011/layout/HexagonRadial"/>
    <dgm:cxn modelId="{1BD03B94-5AF7-4C50-B11D-09A97D15C9E4}" type="presParOf" srcId="{B1481308-4D6C-415F-8175-9C192B344156}" destId="{FEFB0120-396D-4BA8-BBB5-8B9AE4951F6C}" srcOrd="5" destOrd="0" presId="urn:microsoft.com/office/officeart/2011/layout/HexagonRadial"/>
    <dgm:cxn modelId="{750317AE-4A95-4514-A63E-28FD5219B0A9}" type="presParOf" srcId="{FEFB0120-396D-4BA8-BBB5-8B9AE4951F6C}" destId="{A61BBD2B-DCD1-4EB1-85AA-F162F753C084}" srcOrd="0" destOrd="0" presId="urn:microsoft.com/office/officeart/2011/layout/HexagonRadial"/>
    <dgm:cxn modelId="{32B68151-3AA3-40BD-99B1-FF6D50A7A4B1}" type="presParOf" srcId="{B1481308-4D6C-415F-8175-9C192B344156}" destId="{171376A9-AF99-406F-91F7-97C19F19AD9A}" srcOrd="6" destOrd="0" presId="urn:microsoft.com/office/officeart/2011/layout/HexagonRadial"/>
    <dgm:cxn modelId="{F4BDA915-B1CF-4DE5-90A1-F115F2215250}" type="presParOf" srcId="{B1481308-4D6C-415F-8175-9C192B344156}" destId="{D6301E0D-97C1-4FCE-9FA7-8B5851FF6285}" srcOrd="7" destOrd="0" presId="urn:microsoft.com/office/officeart/2011/layout/HexagonRadial"/>
    <dgm:cxn modelId="{8884EE0C-F0E0-4293-A1EA-C281288B3F88}" type="presParOf" srcId="{D6301E0D-97C1-4FCE-9FA7-8B5851FF6285}" destId="{259F4331-E18A-4CB7-9A50-7C8DD02817A9}" srcOrd="0" destOrd="0" presId="urn:microsoft.com/office/officeart/2011/layout/HexagonRadial"/>
    <dgm:cxn modelId="{08A6FD64-537D-4388-8A2D-5071798D0A2A}" type="presParOf" srcId="{B1481308-4D6C-415F-8175-9C192B344156}" destId="{48C782FC-696A-4213-A037-E33F7E3071D5}" srcOrd="8" destOrd="0" presId="urn:microsoft.com/office/officeart/2011/layout/HexagonRadial"/>
    <dgm:cxn modelId="{DCD048BF-B168-4F85-947C-A45658E0EB50}" type="presParOf" srcId="{B1481308-4D6C-415F-8175-9C192B344156}" destId="{C09D2D79-C5B3-4890-AC19-F9852C5C8454}" srcOrd="9" destOrd="0" presId="urn:microsoft.com/office/officeart/2011/layout/HexagonRadial"/>
    <dgm:cxn modelId="{0CDDA689-9771-452B-83B8-3E390CD46B06}" type="presParOf" srcId="{C09D2D79-C5B3-4890-AC19-F9852C5C8454}" destId="{01CBC38E-335D-4B14-AA12-5318C3914DB5}" srcOrd="0" destOrd="0" presId="urn:microsoft.com/office/officeart/2011/layout/HexagonRadial"/>
    <dgm:cxn modelId="{0F23EED1-DA73-4E8E-887B-93C3ACCDE7AE}" type="presParOf" srcId="{B1481308-4D6C-415F-8175-9C192B344156}" destId="{0BD8577B-F519-4154-BB19-11C4139DA51D}" srcOrd="10" destOrd="0" presId="urn:microsoft.com/office/officeart/2011/layout/HexagonRadial"/>
    <dgm:cxn modelId="{93E395C5-4B17-4790-B35C-2C8BDC6542E0}" type="presParOf" srcId="{B1481308-4D6C-415F-8175-9C192B344156}" destId="{4B9D403E-4777-4589-A808-2557E518EB51}" srcOrd="11" destOrd="0" presId="urn:microsoft.com/office/officeart/2011/layout/HexagonRadial"/>
    <dgm:cxn modelId="{A243FD55-BD4F-4952-B764-D4DC4C020FD9}" type="presParOf" srcId="{4B9D403E-4777-4589-A808-2557E518EB51}" destId="{538C13D3-85FA-4296-861A-E17AC6DEDB76}" srcOrd="0" destOrd="0" presId="urn:microsoft.com/office/officeart/2011/layout/HexagonRadial"/>
    <dgm:cxn modelId="{7993F2B5-500C-4C15-93D1-A9E18A452F24}" type="presParOf" srcId="{B1481308-4D6C-415F-8175-9C192B344156}" destId="{F874A3AE-3252-4FCA-8ACB-7882486DD62B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1C81A-5E4E-41DF-BCD2-46EDE2212109}">
      <dsp:nvSpPr>
        <dsp:cNvPr id="0" name=""/>
        <dsp:cNvSpPr/>
      </dsp:nvSpPr>
      <dsp:spPr>
        <a:xfrm>
          <a:off x="3525787" y="1822500"/>
          <a:ext cx="1076424" cy="10764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Изворни циљеви ММФ-а</a:t>
          </a:r>
          <a:endParaRPr lang="sr-Cyrl-RS" sz="1400" kern="1200" dirty="0"/>
        </a:p>
      </dsp:txBody>
      <dsp:txXfrm>
        <a:off x="3683426" y="1980139"/>
        <a:ext cx="761146" cy="761146"/>
      </dsp:txXfrm>
    </dsp:sp>
    <dsp:sp modelId="{439A12DD-40CF-489B-B522-FA06A5878D22}">
      <dsp:nvSpPr>
        <dsp:cNvPr id="0" name=""/>
        <dsp:cNvSpPr/>
      </dsp:nvSpPr>
      <dsp:spPr>
        <a:xfrm rot="16200000">
          <a:off x="3938229" y="1409324"/>
          <a:ext cx="251541" cy="3659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900" kern="1200"/>
        </a:p>
      </dsp:txBody>
      <dsp:txXfrm>
        <a:off x="3975960" y="1520252"/>
        <a:ext cx="176079" cy="219590"/>
      </dsp:txXfrm>
    </dsp:sp>
    <dsp:sp modelId="{8C96392A-D455-4CA8-8841-1CFBAF9527FF}">
      <dsp:nvSpPr>
        <dsp:cNvPr id="0" name=""/>
        <dsp:cNvSpPr/>
      </dsp:nvSpPr>
      <dsp:spPr>
        <a:xfrm>
          <a:off x="3391234" y="2364"/>
          <a:ext cx="1345530" cy="134553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Развијање међународне монетарне сарадње</a:t>
          </a:r>
          <a:endParaRPr lang="sr-Cyrl-RS" sz="900" kern="1200" dirty="0"/>
        </a:p>
      </dsp:txBody>
      <dsp:txXfrm>
        <a:off x="3588282" y="199412"/>
        <a:ext cx="951434" cy="951434"/>
      </dsp:txXfrm>
    </dsp:sp>
    <dsp:sp modelId="{0F91D3DB-E847-46DF-8D24-DCA73CA3B652}">
      <dsp:nvSpPr>
        <dsp:cNvPr id="0" name=""/>
        <dsp:cNvSpPr/>
      </dsp:nvSpPr>
      <dsp:spPr>
        <a:xfrm rot="19800000">
          <a:off x="4603679" y="1793522"/>
          <a:ext cx="251541" cy="3659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900" kern="1200"/>
        </a:p>
      </dsp:txBody>
      <dsp:txXfrm>
        <a:off x="4608734" y="1885585"/>
        <a:ext cx="176079" cy="219590"/>
      </dsp:txXfrm>
    </dsp:sp>
    <dsp:sp modelId="{7132ECFC-598B-4A43-99B0-88B90FC54422}">
      <dsp:nvSpPr>
        <dsp:cNvPr id="0" name=""/>
        <dsp:cNvSpPr/>
      </dsp:nvSpPr>
      <dsp:spPr>
        <a:xfrm>
          <a:off x="4850992" y="845155"/>
          <a:ext cx="1345530" cy="134553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Олакшавање ширења и равномерно развијање међународне трговине</a:t>
          </a:r>
          <a:endParaRPr lang="sr-Cyrl-RS" sz="900" kern="1200" dirty="0"/>
        </a:p>
      </dsp:txBody>
      <dsp:txXfrm>
        <a:off x="5048040" y="1042203"/>
        <a:ext cx="951434" cy="951434"/>
      </dsp:txXfrm>
    </dsp:sp>
    <dsp:sp modelId="{97481FCA-295D-4B9A-96E4-7386D37EBD99}">
      <dsp:nvSpPr>
        <dsp:cNvPr id="0" name=""/>
        <dsp:cNvSpPr/>
      </dsp:nvSpPr>
      <dsp:spPr>
        <a:xfrm rot="1800000">
          <a:off x="4603679" y="2561918"/>
          <a:ext cx="251541" cy="3659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900" kern="1200"/>
        </a:p>
      </dsp:txBody>
      <dsp:txXfrm>
        <a:off x="4608734" y="2616250"/>
        <a:ext cx="176079" cy="219590"/>
      </dsp:txXfrm>
    </dsp:sp>
    <dsp:sp modelId="{3674A62F-4882-40D7-9614-99E80E0C16DE}">
      <dsp:nvSpPr>
        <dsp:cNvPr id="0" name=""/>
        <dsp:cNvSpPr/>
      </dsp:nvSpPr>
      <dsp:spPr>
        <a:xfrm>
          <a:off x="4850992" y="2530739"/>
          <a:ext cx="1345530" cy="134553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Обезбеђење стабилности курсева</a:t>
          </a:r>
          <a:endParaRPr lang="sr-Cyrl-RS" sz="900" kern="1200" dirty="0"/>
        </a:p>
      </dsp:txBody>
      <dsp:txXfrm>
        <a:off x="5048040" y="2727787"/>
        <a:ext cx="951434" cy="951434"/>
      </dsp:txXfrm>
    </dsp:sp>
    <dsp:sp modelId="{067CDC25-317C-4C54-B513-81DC72753B38}">
      <dsp:nvSpPr>
        <dsp:cNvPr id="0" name=""/>
        <dsp:cNvSpPr/>
      </dsp:nvSpPr>
      <dsp:spPr>
        <a:xfrm rot="5400000">
          <a:off x="3938229" y="2946116"/>
          <a:ext cx="251541" cy="3659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900" kern="1200"/>
        </a:p>
      </dsp:txBody>
      <dsp:txXfrm>
        <a:off x="3975960" y="2981582"/>
        <a:ext cx="176079" cy="219590"/>
      </dsp:txXfrm>
    </dsp:sp>
    <dsp:sp modelId="{EA00DE75-C175-4E57-BF85-5A3B3D4AFB24}">
      <dsp:nvSpPr>
        <dsp:cNvPr id="0" name=""/>
        <dsp:cNvSpPr/>
      </dsp:nvSpPr>
      <dsp:spPr>
        <a:xfrm>
          <a:off x="3391234" y="3373530"/>
          <a:ext cx="1345530" cy="134553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Помоћ у успостављању мултилатералног система плаћања по текућим трансакцијама</a:t>
          </a:r>
          <a:endParaRPr lang="sr-Cyrl-RS" sz="900" kern="1200" dirty="0"/>
        </a:p>
      </dsp:txBody>
      <dsp:txXfrm>
        <a:off x="3588282" y="3570578"/>
        <a:ext cx="951434" cy="951434"/>
      </dsp:txXfrm>
    </dsp:sp>
    <dsp:sp modelId="{960570E7-F616-4EE5-A3A2-E2B001610019}">
      <dsp:nvSpPr>
        <dsp:cNvPr id="0" name=""/>
        <dsp:cNvSpPr/>
      </dsp:nvSpPr>
      <dsp:spPr>
        <a:xfrm rot="9000000">
          <a:off x="3272778" y="2561918"/>
          <a:ext cx="251541" cy="3659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900" kern="1200"/>
        </a:p>
      </dsp:txBody>
      <dsp:txXfrm rot="10800000">
        <a:off x="3343185" y="2616250"/>
        <a:ext cx="176079" cy="219590"/>
      </dsp:txXfrm>
    </dsp:sp>
    <dsp:sp modelId="{386A9A73-C6FE-4F17-B18F-8EBB22E5D54B}">
      <dsp:nvSpPr>
        <dsp:cNvPr id="0" name=""/>
        <dsp:cNvSpPr/>
      </dsp:nvSpPr>
      <dsp:spPr>
        <a:xfrm>
          <a:off x="1931476" y="2530739"/>
          <a:ext cx="1345530" cy="134553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Уливање поверења чланицама стављајући им на располагање новац у складу са циљевима Фонда</a:t>
          </a:r>
          <a:endParaRPr lang="sr-Cyrl-RS" sz="900" kern="1200" dirty="0"/>
        </a:p>
      </dsp:txBody>
      <dsp:txXfrm>
        <a:off x="2128524" y="2727787"/>
        <a:ext cx="951434" cy="951434"/>
      </dsp:txXfrm>
    </dsp:sp>
    <dsp:sp modelId="{8C14CBB0-4022-4A5E-875D-3F1BDBD7699B}">
      <dsp:nvSpPr>
        <dsp:cNvPr id="0" name=""/>
        <dsp:cNvSpPr/>
      </dsp:nvSpPr>
      <dsp:spPr>
        <a:xfrm rot="12600000">
          <a:off x="3272778" y="1793522"/>
          <a:ext cx="251541" cy="3659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900" kern="1200"/>
        </a:p>
      </dsp:txBody>
      <dsp:txXfrm rot="10800000">
        <a:off x="3343185" y="1885585"/>
        <a:ext cx="176079" cy="219590"/>
      </dsp:txXfrm>
    </dsp:sp>
    <dsp:sp modelId="{91BF522E-FDB3-474B-BBD0-DED738C1FA1F}">
      <dsp:nvSpPr>
        <dsp:cNvPr id="0" name=""/>
        <dsp:cNvSpPr/>
      </dsp:nvSpPr>
      <dsp:spPr>
        <a:xfrm>
          <a:off x="1931476" y="845155"/>
          <a:ext cx="1345530" cy="134553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Помоћ у корекцији неравнотежа међународних платних биланса</a:t>
          </a:r>
          <a:endParaRPr lang="sr-Cyrl-RS" sz="900" kern="1200" dirty="0"/>
        </a:p>
      </dsp:txBody>
      <dsp:txXfrm>
        <a:off x="2128524" y="1042203"/>
        <a:ext cx="951434" cy="951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A43636-2DCF-4CEE-81CF-88AFED3C9756}">
      <dsp:nvSpPr>
        <dsp:cNvPr id="0" name=""/>
        <dsp:cNvSpPr/>
      </dsp:nvSpPr>
      <dsp:spPr>
        <a:xfrm>
          <a:off x="1749233" y="3629731"/>
          <a:ext cx="2443850" cy="163004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Редован мониторинг економске политике државе чланице и писање извештаја на годишњем нивоу који садрже оцену те политике</a:t>
          </a:r>
          <a:endParaRPr lang="sr-Cyrl-RS" sz="1400" kern="1200" dirty="0"/>
        </a:p>
      </dsp:txBody>
      <dsp:txXfrm>
        <a:off x="2140249" y="3629731"/>
        <a:ext cx="2052834" cy="1630048"/>
      </dsp:txXfrm>
    </dsp:sp>
    <dsp:sp modelId="{1C44A818-71EC-4D74-8181-8248A6ACDFA2}">
      <dsp:nvSpPr>
        <dsp:cNvPr id="0" name=""/>
        <dsp:cNvSpPr/>
      </dsp:nvSpPr>
      <dsp:spPr>
        <a:xfrm>
          <a:off x="627082" y="2425616"/>
          <a:ext cx="1629233" cy="16292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Надзор </a:t>
          </a:r>
          <a:endParaRPr lang="sr-Cyrl-RS" sz="1500" kern="1200" dirty="0"/>
        </a:p>
      </dsp:txBody>
      <dsp:txXfrm>
        <a:off x="865678" y="2664212"/>
        <a:ext cx="1152041" cy="1152041"/>
      </dsp:txXfrm>
    </dsp:sp>
    <dsp:sp modelId="{F6240067-46B8-4DCE-AF1A-41CD126400B5}">
      <dsp:nvSpPr>
        <dsp:cNvPr id="0" name=""/>
        <dsp:cNvSpPr/>
      </dsp:nvSpPr>
      <dsp:spPr>
        <a:xfrm>
          <a:off x="5443398" y="4305239"/>
          <a:ext cx="2443850" cy="163004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Спречавање избијања дужничких криза путем зајмова који се одобравају државама чланицама које су упале у плтнобилансне тешкоће</a:t>
          </a:r>
          <a:endParaRPr lang="sr-Cyrl-RS" sz="1400" kern="1200" dirty="0"/>
        </a:p>
      </dsp:txBody>
      <dsp:txXfrm>
        <a:off x="5834414" y="4305239"/>
        <a:ext cx="2052834" cy="1630048"/>
      </dsp:txXfrm>
    </dsp:sp>
    <dsp:sp modelId="{962419E9-4AAE-4F03-A6D9-48B29BBDEA6F}">
      <dsp:nvSpPr>
        <dsp:cNvPr id="0" name=""/>
        <dsp:cNvSpPr/>
      </dsp:nvSpPr>
      <dsp:spPr>
        <a:xfrm>
          <a:off x="4296515" y="3266366"/>
          <a:ext cx="1629233" cy="162923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Финансијска помоћ</a:t>
          </a:r>
          <a:endParaRPr lang="sr-Cyrl-RS" sz="1500" kern="1200" dirty="0"/>
        </a:p>
      </dsp:txBody>
      <dsp:txXfrm>
        <a:off x="4535111" y="3504962"/>
        <a:ext cx="1152041" cy="1152041"/>
      </dsp:txXfrm>
    </dsp:sp>
    <dsp:sp modelId="{8DC15D8E-29AC-44CD-9831-F8C363D900FD}">
      <dsp:nvSpPr>
        <dsp:cNvPr id="0" name=""/>
        <dsp:cNvSpPr/>
      </dsp:nvSpPr>
      <dsp:spPr>
        <a:xfrm>
          <a:off x="9203449" y="5323465"/>
          <a:ext cx="2443850" cy="163004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Стручна помоћ ММФ-а у креирању институција (углавном у транзиционим земљама) и вођењу монетарне и финансијске политике</a:t>
          </a:r>
          <a:endParaRPr lang="sr-Cyrl-RS" sz="1400" kern="1200" dirty="0"/>
        </a:p>
      </dsp:txBody>
      <dsp:txXfrm>
        <a:off x="9594465" y="5323465"/>
        <a:ext cx="2052834" cy="1630048"/>
      </dsp:txXfrm>
    </dsp:sp>
    <dsp:sp modelId="{3DD181C8-39B7-4639-A896-8A8771C6BCAE}">
      <dsp:nvSpPr>
        <dsp:cNvPr id="0" name=""/>
        <dsp:cNvSpPr/>
      </dsp:nvSpPr>
      <dsp:spPr>
        <a:xfrm>
          <a:off x="8122490" y="4123115"/>
          <a:ext cx="1629233" cy="162923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Техничка помоћ</a:t>
          </a:r>
          <a:endParaRPr lang="sr-Cyrl-RS" sz="1500" kern="1200" dirty="0"/>
        </a:p>
      </dsp:txBody>
      <dsp:txXfrm>
        <a:off x="8361086" y="4361711"/>
        <a:ext cx="1152041" cy="11520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D48244-9A62-4DD3-B399-B08AA2670A55}">
      <dsp:nvSpPr>
        <dsp:cNvPr id="0" name=""/>
        <dsp:cNvSpPr/>
      </dsp:nvSpPr>
      <dsp:spPr>
        <a:xfrm>
          <a:off x="4795" y="532472"/>
          <a:ext cx="1838129" cy="68304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Stand-by </a:t>
          </a:r>
          <a:r>
            <a:rPr lang="sr-Cyrl-RS" sz="1400" kern="1200" dirty="0" smtClean="0"/>
            <a:t>аранжмани</a:t>
          </a:r>
          <a:endParaRPr lang="sr-Cyrl-RS" sz="1400" kern="1200" dirty="0"/>
        </a:p>
      </dsp:txBody>
      <dsp:txXfrm>
        <a:off x="4795" y="532472"/>
        <a:ext cx="1838129" cy="683044"/>
      </dsp:txXfrm>
    </dsp:sp>
    <dsp:sp modelId="{E2F58DD7-4A65-4714-8623-BA3C8D0C5542}">
      <dsp:nvSpPr>
        <dsp:cNvPr id="0" name=""/>
        <dsp:cNvSpPr/>
      </dsp:nvSpPr>
      <dsp:spPr>
        <a:xfrm>
          <a:off x="4795" y="1215517"/>
          <a:ext cx="1838129" cy="291827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Омогућавање репрограма спољног дуга државе према ММФ-у уз претходно прихватање економског програма државе-дужника</a:t>
          </a:r>
          <a:endParaRPr lang="sr-Cyrl-RS" sz="1400" kern="1200" dirty="0"/>
        </a:p>
      </dsp:txBody>
      <dsp:txXfrm>
        <a:off x="4795" y="1215517"/>
        <a:ext cx="1838129" cy="2918278"/>
      </dsp:txXfrm>
    </dsp:sp>
    <dsp:sp modelId="{E198C542-2D0B-4EA5-B1F1-D42E9EA72F47}">
      <dsp:nvSpPr>
        <dsp:cNvPr id="0" name=""/>
        <dsp:cNvSpPr/>
      </dsp:nvSpPr>
      <dsp:spPr>
        <a:xfrm>
          <a:off x="2100262" y="532472"/>
          <a:ext cx="1838129" cy="68304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Смањење сиромаштва и подршка раста</a:t>
          </a:r>
          <a:endParaRPr lang="sr-Cyrl-RS" sz="1400" kern="1200" dirty="0"/>
        </a:p>
      </dsp:txBody>
      <dsp:txXfrm>
        <a:off x="2100262" y="532472"/>
        <a:ext cx="1838129" cy="683044"/>
      </dsp:txXfrm>
    </dsp:sp>
    <dsp:sp modelId="{0E6AF022-6612-4E55-A5BE-587103CC4DF2}">
      <dsp:nvSpPr>
        <dsp:cNvPr id="0" name=""/>
        <dsp:cNvSpPr/>
      </dsp:nvSpPr>
      <dsp:spPr>
        <a:xfrm>
          <a:off x="2100262" y="1215517"/>
          <a:ext cx="1838129" cy="291827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Кредити са ниским каматним стопама који се одобравају земљама са ниским националним дохотком 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Одобравају се на основу претходно израђене студије  о стратегији смањивања сиромаштва</a:t>
          </a:r>
          <a:endParaRPr lang="sr-Cyrl-RS" sz="1400" kern="1200" dirty="0"/>
        </a:p>
      </dsp:txBody>
      <dsp:txXfrm>
        <a:off x="2100262" y="1215517"/>
        <a:ext cx="1838129" cy="2918278"/>
      </dsp:txXfrm>
    </dsp:sp>
    <dsp:sp modelId="{449AE047-6BB7-4460-B89C-CB58CA1835A5}">
      <dsp:nvSpPr>
        <dsp:cNvPr id="0" name=""/>
        <dsp:cNvSpPr/>
      </dsp:nvSpPr>
      <dsp:spPr>
        <a:xfrm>
          <a:off x="4195729" y="532472"/>
          <a:ext cx="1838129" cy="68304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Фонд проширене подршке</a:t>
          </a:r>
          <a:endParaRPr lang="sr-Cyrl-RS" sz="1400" kern="1200" dirty="0"/>
        </a:p>
      </dsp:txBody>
      <dsp:txXfrm>
        <a:off x="4195729" y="532472"/>
        <a:ext cx="1838129" cy="683044"/>
      </dsp:txXfrm>
    </dsp:sp>
    <dsp:sp modelId="{6F11EB15-4BCE-4490-A1D0-2F6072247FB4}">
      <dsp:nvSpPr>
        <dsp:cNvPr id="0" name=""/>
        <dsp:cNvSpPr/>
      </dsp:nvSpPr>
      <dsp:spPr>
        <a:xfrm>
          <a:off x="4195729" y="1215517"/>
          <a:ext cx="1838129" cy="291827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Кредити који се одобравају земљама са структурним економским проблемима </a:t>
          </a:r>
          <a:r>
            <a:rPr lang="sr-Cyrl-RS" sz="1400" kern="1200" dirty="0" smtClean="0"/>
            <a:t>који резултирају </a:t>
          </a:r>
          <a:r>
            <a:rPr lang="sr-Cyrl-RS" sz="1400" kern="1200" dirty="0" smtClean="0"/>
            <a:t>слабим платнобилансним позицијама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Аранжмани се односе на период дужи од 3 године</a:t>
          </a:r>
          <a:endParaRPr lang="sr-Cyrl-RS" sz="1400" kern="1200" dirty="0"/>
        </a:p>
      </dsp:txBody>
      <dsp:txXfrm>
        <a:off x="4195729" y="1215517"/>
        <a:ext cx="1838129" cy="2918278"/>
      </dsp:txXfrm>
    </dsp:sp>
    <dsp:sp modelId="{8A502D7C-8D0F-4F78-A495-3430E844F76C}">
      <dsp:nvSpPr>
        <dsp:cNvPr id="0" name=""/>
        <dsp:cNvSpPr/>
      </dsp:nvSpPr>
      <dsp:spPr>
        <a:xfrm>
          <a:off x="6291196" y="532472"/>
          <a:ext cx="1838129" cy="68304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Кредитне линије за непредвиђене ситуације</a:t>
          </a:r>
          <a:endParaRPr lang="sr-Cyrl-RS" sz="1400" kern="1200" dirty="0"/>
        </a:p>
      </dsp:txBody>
      <dsp:txXfrm>
        <a:off x="6291196" y="532472"/>
        <a:ext cx="1838129" cy="683044"/>
      </dsp:txXfrm>
    </dsp:sp>
    <dsp:sp modelId="{8C1A499A-E066-4120-900B-88F4E13A0BDC}">
      <dsp:nvSpPr>
        <dsp:cNvPr id="0" name=""/>
        <dsp:cNvSpPr/>
      </dsp:nvSpPr>
      <dsp:spPr>
        <a:xfrm>
          <a:off x="6291196" y="1215517"/>
          <a:ext cx="1838129" cy="291827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Превентивна новчана помоћ држави чланици у циљу спречавања избијања економске кризе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Каматне стопе по којима се одобравају кредити за ову врсту помоћи крећу се од 1,5% до 3,5%</a:t>
          </a:r>
          <a:endParaRPr lang="sr-Cyrl-RS" sz="1400" kern="1200" dirty="0"/>
        </a:p>
      </dsp:txBody>
      <dsp:txXfrm>
        <a:off x="6291196" y="1215517"/>
        <a:ext cx="1838129" cy="2918278"/>
      </dsp:txXfrm>
    </dsp:sp>
    <dsp:sp modelId="{AFDD8BD3-F7A8-4B94-9029-3FB0697C5646}">
      <dsp:nvSpPr>
        <dsp:cNvPr id="0" name=""/>
        <dsp:cNvSpPr/>
      </dsp:nvSpPr>
      <dsp:spPr>
        <a:xfrm>
          <a:off x="8386663" y="532472"/>
          <a:ext cx="1838129" cy="68304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Хитна помоћ</a:t>
          </a:r>
          <a:endParaRPr lang="sr-Cyrl-RS" sz="1400" kern="1200" dirty="0"/>
        </a:p>
      </dsp:txBody>
      <dsp:txXfrm>
        <a:off x="8386663" y="532472"/>
        <a:ext cx="1838129" cy="683044"/>
      </dsp:txXfrm>
    </dsp:sp>
    <dsp:sp modelId="{763C255D-8A7E-4EF7-ABB3-33FFC6813151}">
      <dsp:nvSpPr>
        <dsp:cNvPr id="0" name=""/>
        <dsp:cNvSpPr/>
      </dsp:nvSpPr>
      <dsp:spPr>
        <a:xfrm>
          <a:off x="8386663" y="1215517"/>
          <a:ext cx="1838129" cy="2918278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Кредити који се одобравају земљама у којима је услед непредвидиве природне катастрофе дошло до проблема у билансу плаћања</a:t>
          </a:r>
          <a:endParaRPr lang="sr-Cyrl-R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 smtClean="0"/>
            <a:t>Ова врста кредита отплаћује се у року од 3,5 до 5 година</a:t>
          </a:r>
          <a:endParaRPr lang="sr-Cyrl-RS" sz="1400" kern="1200" dirty="0"/>
        </a:p>
      </dsp:txBody>
      <dsp:txXfrm>
        <a:off x="8386663" y="1215517"/>
        <a:ext cx="1838129" cy="29182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004B3D-B516-4C33-A5E5-F750E9835FE4}">
      <dsp:nvSpPr>
        <dsp:cNvPr id="0" name=""/>
        <dsp:cNvSpPr/>
      </dsp:nvSpPr>
      <dsp:spPr>
        <a:xfrm>
          <a:off x="1834272" y="666430"/>
          <a:ext cx="4460515" cy="4460515"/>
        </a:xfrm>
        <a:prstGeom prst="blockArc">
          <a:avLst>
            <a:gd name="adj1" fmla="val 11877289"/>
            <a:gd name="adj2" fmla="val 16190765"/>
            <a:gd name="adj3" fmla="val 4637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C5628B-66A1-464E-B29D-317B8DCCB9AA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7560000"/>
            <a:gd name="adj2" fmla="val 11880000"/>
            <a:gd name="adj3" fmla="val 4637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C5249E-701A-48DA-8B76-3F1813BCE08C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3240000"/>
            <a:gd name="adj2" fmla="val 7560000"/>
            <a:gd name="adj3" fmla="val 4637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E3CE7D-978F-47F3-BA01-B737F3F10702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20520000"/>
            <a:gd name="adj2" fmla="val 3240000"/>
            <a:gd name="adj3" fmla="val 463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FD453F-9850-44BD-A36C-B244F44348C3}">
      <dsp:nvSpPr>
        <dsp:cNvPr id="0" name=""/>
        <dsp:cNvSpPr/>
      </dsp:nvSpPr>
      <dsp:spPr>
        <a:xfrm>
          <a:off x="1833212" y="666433"/>
          <a:ext cx="4460515" cy="4460515"/>
        </a:xfrm>
        <a:prstGeom prst="blockArc">
          <a:avLst>
            <a:gd name="adj1" fmla="val 16192438"/>
            <a:gd name="adj2" fmla="val 20522707"/>
            <a:gd name="adj3" fmla="val 4637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5D1909-CEA4-449F-8736-B271C4A50C3D}">
      <dsp:nvSpPr>
        <dsp:cNvPr id="0" name=""/>
        <dsp:cNvSpPr/>
      </dsp:nvSpPr>
      <dsp:spPr>
        <a:xfrm>
          <a:off x="3038078" y="1872401"/>
          <a:ext cx="2051843" cy="205184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Групација светске банке</a:t>
          </a:r>
          <a:endParaRPr lang="sr-Cyrl-RS" sz="2400" kern="1200" dirty="0"/>
        </a:p>
      </dsp:txBody>
      <dsp:txXfrm>
        <a:off x="3338563" y="2172886"/>
        <a:ext cx="1450873" cy="1450873"/>
      </dsp:txXfrm>
    </dsp:sp>
    <dsp:sp modelId="{68EB6391-F2C2-4DDA-91B2-9AC60BBC0B49}">
      <dsp:nvSpPr>
        <dsp:cNvPr id="0" name=""/>
        <dsp:cNvSpPr/>
      </dsp:nvSpPr>
      <dsp:spPr>
        <a:xfrm>
          <a:off x="3340532" y="0"/>
          <a:ext cx="1436290" cy="143629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Међународна банка за обнову и развој (</a:t>
          </a:r>
          <a:r>
            <a:rPr lang="sr-Latn-RS" sz="1000" kern="1200" dirty="0" smtClean="0"/>
            <a:t>IBRD)</a:t>
          </a:r>
          <a:endParaRPr lang="sr-Cyrl-RS" sz="1000" kern="1200" dirty="0"/>
        </a:p>
      </dsp:txBody>
      <dsp:txXfrm>
        <a:off x="3550872" y="210340"/>
        <a:ext cx="1015610" cy="1015610"/>
      </dsp:txXfrm>
    </dsp:sp>
    <dsp:sp modelId="{739120FC-9E31-46C5-B4FB-9CA86EB9E0DC}">
      <dsp:nvSpPr>
        <dsp:cNvPr id="0" name=""/>
        <dsp:cNvSpPr/>
      </dsp:nvSpPr>
      <dsp:spPr>
        <a:xfrm>
          <a:off x="5417780" y="1506968"/>
          <a:ext cx="1436290" cy="143629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Међународна финансијска корпорација</a:t>
          </a:r>
          <a:r>
            <a:rPr lang="sr-Latn-RS" sz="1000" kern="1200" dirty="0" smtClean="0"/>
            <a:t> (IFC)</a:t>
          </a:r>
          <a:endParaRPr lang="sr-Cyrl-RS" sz="1000" kern="1200" dirty="0"/>
        </a:p>
      </dsp:txBody>
      <dsp:txXfrm>
        <a:off x="5628120" y="1717308"/>
        <a:ext cx="1015610" cy="1015610"/>
      </dsp:txXfrm>
    </dsp:sp>
    <dsp:sp modelId="{48D01FB1-C56A-4B5E-B411-A5DE28AE09C4}">
      <dsp:nvSpPr>
        <dsp:cNvPr id="0" name=""/>
        <dsp:cNvSpPr/>
      </dsp:nvSpPr>
      <dsp:spPr>
        <a:xfrm>
          <a:off x="4626375" y="3942663"/>
          <a:ext cx="1436290" cy="143629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Мађународна асоцијација за развој</a:t>
          </a:r>
          <a:r>
            <a:rPr lang="sr-Latn-RS" sz="1000" kern="1200" dirty="0" smtClean="0"/>
            <a:t> (IDA)</a:t>
          </a:r>
          <a:endParaRPr lang="sr-Cyrl-RS" sz="1000" kern="1200" dirty="0"/>
        </a:p>
      </dsp:txBody>
      <dsp:txXfrm>
        <a:off x="4836715" y="4153003"/>
        <a:ext cx="1015610" cy="1015610"/>
      </dsp:txXfrm>
    </dsp:sp>
    <dsp:sp modelId="{55E29F8C-3487-476B-82A0-203EB9C47588}">
      <dsp:nvSpPr>
        <dsp:cNvPr id="0" name=""/>
        <dsp:cNvSpPr/>
      </dsp:nvSpPr>
      <dsp:spPr>
        <a:xfrm>
          <a:off x="2065334" y="3942663"/>
          <a:ext cx="1436290" cy="143629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Агенција за мултилатерално гарантовање инвестиција</a:t>
          </a:r>
          <a:r>
            <a:rPr lang="sr-Latn-RS" sz="1000" kern="1200" dirty="0" smtClean="0"/>
            <a:t> (MIGA)</a:t>
          </a:r>
          <a:endParaRPr lang="sr-Cyrl-RS" sz="1000" kern="1200" dirty="0"/>
        </a:p>
      </dsp:txBody>
      <dsp:txXfrm>
        <a:off x="2275674" y="4153003"/>
        <a:ext cx="1015610" cy="1015610"/>
      </dsp:txXfrm>
    </dsp:sp>
    <dsp:sp modelId="{22CA6CFE-FAD7-4D49-B79F-21B5F2DF38AF}">
      <dsp:nvSpPr>
        <dsp:cNvPr id="0" name=""/>
        <dsp:cNvSpPr/>
      </dsp:nvSpPr>
      <dsp:spPr>
        <a:xfrm>
          <a:off x="1273929" y="1506968"/>
          <a:ext cx="1436290" cy="143629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Међународни центар за решавање инвестиционих спорова</a:t>
          </a:r>
          <a:r>
            <a:rPr lang="sr-Latn-RS" sz="1000" kern="1200" dirty="0" smtClean="0"/>
            <a:t> (ICSID)</a:t>
          </a:r>
          <a:endParaRPr lang="sr-Cyrl-RS" sz="1000" kern="1200" dirty="0"/>
        </a:p>
      </dsp:txBody>
      <dsp:txXfrm>
        <a:off x="1484269" y="1717308"/>
        <a:ext cx="1015610" cy="10156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2CE77-D656-4625-AFFA-AB5DEAA2EB4A}">
      <dsp:nvSpPr>
        <dsp:cNvPr id="0" name=""/>
        <dsp:cNvSpPr/>
      </dsp:nvSpPr>
      <dsp:spPr>
        <a:xfrm>
          <a:off x="2952810" y="1748061"/>
          <a:ext cx="2221862" cy="19220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Функције</a:t>
          </a:r>
          <a:r>
            <a:rPr lang="sr-Latn-RS" sz="1000" kern="1200" dirty="0" smtClean="0"/>
            <a:t> (IBRD)</a:t>
          </a:r>
          <a:endParaRPr lang="sr-Cyrl-RS" sz="1000" kern="1200" dirty="0"/>
        </a:p>
      </dsp:txBody>
      <dsp:txXfrm>
        <a:off x="3321004" y="2066564"/>
        <a:ext cx="1485474" cy="1284995"/>
      </dsp:txXfrm>
    </dsp:sp>
    <dsp:sp modelId="{7F03FE5B-5778-4527-A214-A17C8263A422}">
      <dsp:nvSpPr>
        <dsp:cNvPr id="0" name=""/>
        <dsp:cNvSpPr/>
      </dsp:nvSpPr>
      <dsp:spPr>
        <a:xfrm>
          <a:off x="4344123" y="828514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F95741-A36F-4FD0-9069-CB159A54DC54}">
      <dsp:nvSpPr>
        <dsp:cNvPr id="0" name=""/>
        <dsp:cNvSpPr/>
      </dsp:nvSpPr>
      <dsp:spPr>
        <a:xfrm>
          <a:off x="3148280" y="8238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Подстицање дугорочног развоја у секторима за које није заинтересован приватни сектор (сектор социјалних потреба)</a:t>
          </a:r>
          <a:endParaRPr lang="sr-Cyrl-RS" sz="1000" kern="1200" dirty="0"/>
        </a:p>
      </dsp:txBody>
      <dsp:txXfrm>
        <a:off x="3450025" y="269283"/>
        <a:ext cx="1217310" cy="1053116"/>
      </dsp:txXfrm>
    </dsp:sp>
    <dsp:sp modelId="{A61BBD2B-DCD1-4EB1-85AA-F162F753C084}">
      <dsp:nvSpPr>
        <dsp:cNvPr id="0" name=""/>
        <dsp:cNvSpPr/>
      </dsp:nvSpPr>
      <dsp:spPr>
        <a:xfrm>
          <a:off x="5322487" y="2178846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D9366-BF6D-4592-98A1-6F17E906F980}">
      <dsp:nvSpPr>
        <dsp:cNvPr id="0" name=""/>
        <dsp:cNvSpPr/>
      </dsp:nvSpPr>
      <dsp:spPr>
        <a:xfrm>
          <a:off x="4827361" y="968857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Финансијска помоћ за промовисање и спровођење националних реформи</a:t>
          </a:r>
          <a:endParaRPr lang="sr-Cyrl-RS" sz="1000" kern="1200" dirty="0"/>
        </a:p>
      </dsp:txBody>
      <dsp:txXfrm>
        <a:off x="5129106" y="1229902"/>
        <a:ext cx="1217310" cy="1053116"/>
      </dsp:txXfrm>
    </dsp:sp>
    <dsp:sp modelId="{259F4331-E18A-4CB7-9A50-7C8DD02817A9}">
      <dsp:nvSpPr>
        <dsp:cNvPr id="0" name=""/>
        <dsp:cNvSpPr/>
      </dsp:nvSpPr>
      <dsp:spPr>
        <a:xfrm>
          <a:off x="4642852" y="3703117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1376A9-AF99-406F-91F7-97C19F19AD9A}">
      <dsp:nvSpPr>
        <dsp:cNvPr id="0" name=""/>
        <dsp:cNvSpPr/>
      </dsp:nvSpPr>
      <dsp:spPr>
        <a:xfrm>
          <a:off x="4827361" y="2873519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Одржавање финансијске снаге драва дужника у условима кризе</a:t>
          </a:r>
          <a:endParaRPr lang="sr-Cyrl-RS" sz="1000" kern="1200" dirty="0"/>
        </a:p>
      </dsp:txBody>
      <dsp:txXfrm>
        <a:off x="5129106" y="3134564"/>
        <a:ext cx="1217310" cy="1053116"/>
      </dsp:txXfrm>
    </dsp:sp>
    <dsp:sp modelId="{01CBC38E-335D-4B14-AA12-5318C3914DB5}">
      <dsp:nvSpPr>
        <dsp:cNvPr id="0" name=""/>
        <dsp:cNvSpPr/>
      </dsp:nvSpPr>
      <dsp:spPr>
        <a:xfrm>
          <a:off x="2956944" y="3861342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C782FC-696A-4213-A037-E33F7E3071D5}">
      <dsp:nvSpPr>
        <dsp:cNvPr id="0" name=""/>
        <dsp:cNvSpPr/>
      </dsp:nvSpPr>
      <dsp:spPr>
        <a:xfrm>
          <a:off x="3157475" y="384346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Помагање развоју повољне инвестиционе климе</a:t>
          </a:r>
          <a:endParaRPr lang="sr-Cyrl-RS" sz="1000" kern="1200" dirty="0"/>
        </a:p>
      </dsp:txBody>
      <dsp:txXfrm>
        <a:off x="3459220" y="4104505"/>
        <a:ext cx="1217310" cy="1053116"/>
      </dsp:txXfrm>
    </dsp:sp>
    <dsp:sp modelId="{538C13D3-85FA-4296-861A-E17AC6DEDB76}">
      <dsp:nvSpPr>
        <dsp:cNvPr id="0" name=""/>
        <dsp:cNvSpPr/>
      </dsp:nvSpPr>
      <dsp:spPr>
        <a:xfrm>
          <a:off x="1962559" y="2511552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D8577B-F519-4154-BB19-11C4139DA51D}">
      <dsp:nvSpPr>
        <dsp:cNvPr id="0" name=""/>
        <dsp:cNvSpPr/>
      </dsp:nvSpPr>
      <dsp:spPr>
        <a:xfrm>
          <a:off x="1479837" y="2874602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Финансирање набавке општих јавних добара од животног значаја за сиромашно становништво у свим земљама</a:t>
          </a:r>
          <a:endParaRPr lang="sr-Cyrl-RS" sz="1000" kern="1200" dirty="0"/>
        </a:p>
      </dsp:txBody>
      <dsp:txXfrm>
        <a:off x="1781582" y="3135647"/>
        <a:ext cx="1217310" cy="1053116"/>
      </dsp:txXfrm>
    </dsp:sp>
    <dsp:sp modelId="{F874A3AE-3252-4FCA-8ACB-7882486DD62B}">
      <dsp:nvSpPr>
        <dsp:cNvPr id="0" name=""/>
        <dsp:cNvSpPr/>
      </dsp:nvSpPr>
      <dsp:spPr>
        <a:xfrm>
          <a:off x="1479837" y="96669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Подстицање приватних инвестиција путем партиципације у зајмовима или давањем гаранција</a:t>
          </a:r>
          <a:endParaRPr lang="sr-Cyrl-RS" sz="1000" kern="1200" dirty="0"/>
        </a:p>
      </dsp:txBody>
      <dsp:txXfrm>
        <a:off x="1781582" y="1227735"/>
        <a:ext cx="1217310" cy="1053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Економска </a:t>
            </a:r>
            <a:r>
              <a:rPr lang="sr-Cyrl-RS" dirty="0" smtClean="0"/>
              <a:t>дипломатија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- Основне тезе за предавања 16.4.2020. - 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267651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477795"/>
            <a:ext cx="10353762" cy="5313405"/>
          </a:xfrm>
        </p:spPr>
        <p:txBody>
          <a:bodyPr/>
          <a:lstStyle/>
          <a:p>
            <a:pPr marL="0" indent="0" algn="ctr">
              <a:buNone/>
            </a:pPr>
            <a:r>
              <a:rPr lang="sr-Latn-RS" dirty="0" smtClean="0">
                <a:solidFill>
                  <a:srgbClr val="00B050"/>
                </a:solidFill>
              </a:rPr>
              <a:t>4. </a:t>
            </a:r>
            <a:r>
              <a:rPr lang="sr-Cyrl-RS" dirty="0" smtClean="0">
                <a:solidFill>
                  <a:srgbClr val="00B050"/>
                </a:solidFill>
              </a:rPr>
              <a:t>Основне разлике између ММФ-а и Светске банке</a:t>
            </a:r>
            <a:endParaRPr lang="sr-Cyrl-RS" dirty="0">
              <a:solidFill>
                <a:srgbClr val="00B05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3796" y="172995"/>
            <a:ext cx="10353761" cy="3048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Мултилатерални финансијски систем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826867"/>
              </p:ext>
            </p:extLst>
          </p:nvPr>
        </p:nvGraphicFramePr>
        <p:xfrm>
          <a:off x="1710724" y="995680"/>
          <a:ext cx="8127999" cy="510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КРИТЕРИЈУМ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ММФ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СВЕТСКА БАНКА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/>
                        <a:t>Природа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Монетарна институција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Развојна институција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Оријентација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Стање потражње</a:t>
                      </a:r>
                      <a:r>
                        <a:rPr lang="sr-Cyrl-RS" baseline="0" dirty="0" smtClean="0"/>
                        <a:t> у привреди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Стање понуде у привреди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Циљ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Монтерана стабилност, финансирање краткорочног дефицита платног биланса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Промоција и финансирање привредног развоја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Кредитирање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Стављање на располагање програма кредитирања свим члановима индустријских земаља и земаља у развоју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Кредитирање пројеката земаља у развоју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Кредитни услови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 smtClean="0"/>
                        <a:t>Краткорочни/средњорочни кредити</a:t>
                      </a:r>
                      <a:endParaRPr lang="sr-Cyrl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Дугорочни кредити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63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70703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Мултилатерални финансијски систем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80303"/>
            <a:ext cx="10353762" cy="4810897"/>
          </a:xfrm>
        </p:spPr>
        <p:txBody>
          <a:bodyPr>
            <a:normAutofit fontScale="92500" lnSpcReduction="10000"/>
          </a:bodyPr>
          <a:lstStyle/>
          <a:p>
            <a:pPr marL="457200" indent="-457200" algn="ctr">
              <a:buAutoNum type="arabicPeriod"/>
            </a:pPr>
            <a:r>
              <a:rPr lang="sr-Cyrl-RS" dirty="0" smtClean="0">
                <a:solidFill>
                  <a:srgbClr val="00B050"/>
                </a:solidFill>
              </a:rPr>
              <a:t>Бретонвудски споразум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Потписан 1944. </a:t>
            </a:r>
            <a:r>
              <a:rPr lang="sr-Cyrl-RS" dirty="0" smtClean="0"/>
              <a:t>године у Бретон Вудсу (Њу Хемпшир – САД) на Конференцији 44 државе антихитлеровске коалиције</a:t>
            </a:r>
            <a:endParaRPr lang="sr-Latn-R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САД и Уједињено Краљевство </a:t>
            </a:r>
            <a:r>
              <a:rPr lang="sr-Cyrl-RS" dirty="0" smtClean="0"/>
              <a:t>имали кључну улогу у потписивању споразума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Основне теме </a:t>
            </a:r>
            <a:r>
              <a:rPr lang="sr-Cyrl-RS" dirty="0" smtClean="0"/>
              <a:t>Конференције: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Интензивирање посрнуле међународне економске сарадње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Развитак међународног послератног финансијског тржишта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Обнављање ратом уништених националних економија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Обезбеђење </a:t>
            </a:r>
            <a:r>
              <a:rPr lang="sr-Cyrl-RS" dirty="0" smtClean="0"/>
              <a:t>монетарне </a:t>
            </a:r>
            <a:r>
              <a:rPr lang="sr-Cyrl-RS" dirty="0" smtClean="0"/>
              <a:t>стабилности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Основни резултати </a:t>
            </a:r>
            <a:r>
              <a:rPr lang="sr-Cyrl-RS" dirty="0" smtClean="0"/>
              <a:t>Конференције: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Оснивање ММФ-а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Оснивање Међународне банке за обнову и развој (Светска банка)</a:t>
            </a:r>
          </a:p>
          <a:p>
            <a:pPr>
              <a:buFont typeface="Wingdings" panose="05000000000000000000" pitchFamily="2" charset="2"/>
              <a:buChar char="Ø"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804222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82378"/>
            <a:ext cx="10353761" cy="4613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Мултилатерални финансијски систем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65" y="436606"/>
            <a:ext cx="10353762" cy="4720281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2. Међународни монетарни фонд</a:t>
            </a:r>
          </a:p>
          <a:p>
            <a:pPr marL="0" indent="0" algn="ctr">
              <a:buNone/>
            </a:pPr>
            <a:r>
              <a:rPr lang="sr-Cyrl-RS" i="1" dirty="0" smtClean="0">
                <a:solidFill>
                  <a:srgbClr val="00B050"/>
                </a:solidFill>
              </a:rPr>
              <a:t>2.1. Циљеви оснивања</a:t>
            </a:r>
            <a:endParaRPr lang="sr-Cyrl-RS" i="1" dirty="0">
              <a:solidFill>
                <a:srgbClr val="00B05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87867839"/>
              </p:ext>
            </p:extLst>
          </p:nvPr>
        </p:nvGraphicFramePr>
        <p:xfrm>
          <a:off x="2032000" y="1416908"/>
          <a:ext cx="8128000" cy="472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4530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345990"/>
            <a:ext cx="10353761" cy="18947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Мултилатерални финансијски систем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535460"/>
            <a:ext cx="10353762" cy="525574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2. Међународни монетарни фонд</a:t>
            </a:r>
          </a:p>
          <a:p>
            <a:pPr marL="0" indent="0" algn="ctr">
              <a:buNone/>
            </a:pPr>
            <a:r>
              <a:rPr lang="sr-Cyrl-RS" i="1" dirty="0" smtClean="0">
                <a:solidFill>
                  <a:srgbClr val="00B050"/>
                </a:solidFill>
              </a:rPr>
              <a:t>2.2. Специјална права вучења (СПВ)</a:t>
            </a:r>
            <a:endParaRPr lang="sr-Latn-RS" i="1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Вештачка валута</a:t>
            </a:r>
            <a:r>
              <a:rPr lang="sr-Latn-RS" dirty="0" smtClean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ММФ-а креирана 1969. године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Основн</a:t>
            </a:r>
            <a:r>
              <a:rPr lang="sr-Latn-RS" dirty="0" smtClean="0">
                <a:solidFill>
                  <a:srgbClr val="FF0000"/>
                </a:solidFill>
              </a:rPr>
              <a:t>e</a:t>
            </a:r>
            <a:r>
              <a:rPr lang="sr-Cyrl-RS" dirty="0" smtClean="0">
                <a:solidFill>
                  <a:srgbClr val="FF0000"/>
                </a:solidFill>
              </a:rPr>
              <a:t> функције </a:t>
            </a:r>
            <a:r>
              <a:rPr lang="sr-Cyrl-RS" dirty="0" smtClean="0"/>
              <a:t>СПВ-а: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Коришћење у трансакцијама централних банака ради финансирања платнобилансних дефицита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Средство додатне неђународне ликвидности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Функција заједничког еталона за одређивање вредности националних валута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Првобитно дефинисана вредност јединице СПВ-а – </a:t>
            </a:r>
            <a:r>
              <a:rPr lang="sr-Cyrl-RS" dirty="0" smtClean="0"/>
              <a:t>еквивалент 0,888671</a:t>
            </a:r>
            <a:r>
              <a:rPr lang="sr-Latn-RS" dirty="0" smtClean="0"/>
              <a:t>g </a:t>
            </a:r>
            <a:r>
              <a:rPr lang="sr-Cyrl-RS" dirty="0" smtClean="0"/>
              <a:t>финог злата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Након слома Бретонвудског </a:t>
            </a:r>
            <a:r>
              <a:rPr lang="sr-Cyrl-RS" dirty="0" smtClean="0"/>
              <a:t>система вредност СПВ-а дефинисана је као пондерисана вредност „корпе“ 16 националних валута (врој валута у корпи је 1981. смањен на пет, а након увођења евра у корпи су остале 4 валуте – амерички долар, евро, јапански јен и фунта стерлинга)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078851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337752"/>
            <a:ext cx="10353761" cy="98854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Мултилатерални финансијски систем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613252"/>
            <a:ext cx="10353762" cy="5812261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sr-Latn-RS" dirty="0" smtClean="0"/>
              <a:t>2. </a:t>
            </a:r>
            <a:r>
              <a:rPr lang="sr-Cyrl-RS" dirty="0" smtClean="0"/>
              <a:t>Међународни монетарни фонд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sr-Cyrl-RS" i="1" dirty="0" smtClean="0"/>
              <a:t>2.3. Подручја активности ММФ-а</a:t>
            </a:r>
            <a:endParaRPr lang="sr-Cyrl-RS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62472038"/>
              </p:ext>
            </p:extLst>
          </p:nvPr>
        </p:nvGraphicFramePr>
        <p:xfrm>
          <a:off x="-1" y="-1301578"/>
          <a:ext cx="11895439" cy="7727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9027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420131"/>
            <a:ext cx="10353761" cy="90616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Мултилатерални финансијски систем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514" y="736821"/>
            <a:ext cx="10353762" cy="5589838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>
                <a:solidFill>
                  <a:srgbClr val="00B050"/>
                </a:solidFill>
              </a:rPr>
              <a:t>2. Међународни монетарни фонд</a:t>
            </a:r>
          </a:p>
          <a:p>
            <a:pPr marL="0" indent="0" algn="ctr">
              <a:buNone/>
            </a:pPr>
            <a:r>
              <a:rPr lang="sr-Cyrl-RS" i="1" dirty="0" smtClean="0">
                <a:solidFill>
                  <a:srgbClr val="00B050"/>
                </a:solidFill>
              </a:rPr>
              <a:t>2.4. Инструменти финансијске помоћи ММФ-а</a:t>
            </a:r>
            <a:endParaRPr lang="sr-Cyrl-RS" i="1" dirty="0">
              <a:solidFill>
                <a:srgbClr val="00B05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38769890"/>
              </p:ext>
            </p:extLst>
          </p:nvPr>
        </p:nvGraphicFramePr>
        <p:xfrm>
          <a:off x="765514" y="1433384"/>
          <a:ext cx="10229588" cy="4666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2225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76" y="372533"/>
            <a:ext cx="10353762" cy="4852086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3. Групација светске банке (</a:t>
            </a:r>
            <a:r>
              <a:rPr lang="sr-Latn-RS" dirty="0" smtClean="0">
                <a:solidFill>
                  <a:srgbClr val="00B050"/>
                </a:solidFill>
              </a:rPr>
              <a:t>GSB)</a:t>
            </a:r>
            <a:endParaRPr lang="sr-Cyrl-RS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sr-Cyrl-RS" i="1" dirty="0" smtClean="0">
                <a:solidFill>
                  <a:srgbClr val="00B050"/>
                </a:solidFill>
              </a:rPr>
              <a:t>3.1. Структура</a:t>
            </a:r>
            <a:endParaRPr lang="sr-Latn-RS" i="1" dirty="0" smtClean="0">
              <a:solidFill>
                <a:srgbClr val="00B05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3795" y="199538"/>
            <a:ext cx="10353761" cy="172995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Мултилатерални финансијски систем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40071998"/>
              </p:ext>
            </p:extLst>
          </p:nvPr>
        </p:nvGraphicFramePr>
        <p:xfrm>
          <a:off x="1927822" y="134574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880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65" y="205946"/>
            <a:ext cx="10353761" cy="140043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Мултилатерални финансијски систем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551935"/>
            <a:ext cx="10353762" cy="523926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>
                <a:solidFill>
                  <a:srgbClr val="00B050"/>
                </a:solidFill>
              </a:rPr>
              <a:t>3. Групација светске банке (</a:t>
            </a:r>
            <a:r>
              <a:rPr lang="sr-Latn-RS" dirty="0">
                <a:solidFill>
                  <a:srgbClr val="00B050"/>
                </a:solidFill>
              </a:rPr>
              <a:t>GSB</a:t>
            </a:r>
            <a:r>
              <a:rPr lang="sr-Latn-RS" dirty="0" smtClean="0">
                <a:solidFill>
                  <a:srgbClr val="00B050"/>
                </a:solidFill>
              </a:rPr>
              <a:t>)</a:t>
            </a:r>
            <a:endParaRPr lang="sr-Cyrl-RS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sr-Cyrl-RS" i="1" dirty="0" smtClean="0">
                <a:solidFill>
                  <a:srgbClr val="00B050"/>
                </a:solidFill>
              </a:rPr>
              <a:t>3.2. Светска банка</a:t>
            </a:r>
            <a:endParaRPr lang="sr-Cyrl-RS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r-Cyrl-RS" dirty="0"/>
          </a:p>
        </p:txBody>
      </p:sp>
      <p:sp>
        <p:nvSpPr>
          <p:cNvPr id="5" name="Oval 4"/>
          <p:cNvSpPr/>
          <p:nvPr/>
        </p:nvSpPr>
        <p:spPr>
          <a:xfrm>
            <a:off x="2010032" y="1787611"/>
            <a:ext cx="2430163" cy="82378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Светска банка</a:t>
            </a:r>
            <a:endParaRPr lang="sr-Cyrl-RS" dirty="0"/>
          </a:p>
        </p:txBody>
      </p:sp>
      <p:sp>
        <p:nvSpPr>
          <p:cNvPr id="6" name="Oval 5"/>
          <p:cNvSpPr/>
          <p:nvPr/>
        </p:nvSpPr>
        <p:spPr>
          <a:xfrm>
            <a:off x="7451124" y="1787611"/>
            <a:ext cx="2430163" cy="82378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Групација светске банке</a:t>
            </a:r>
            <a:endParaRPr lang="sr-Cyrl-RS" dirty="0"/>
          </a:p>
        </p:txBody>
      </p:sp>
      <p:sp>
        <p:nvSpPr>
          <p:cNvPr id="7" name="Not Equal 6"/>
          <p:cNvSpPr/>
          <p:nvPr/>
        </p:nvSpPr>
        <p:spPr>
          <a:xfrm>
            <a:off x="5165124" y="1952368"/>
            <a:ext cx="1639330" cy="60136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944129" y="3834714"/>
            <a:ext cx="2430163" cy="82378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Светска банка</a:t>
            </a:r>
            <a:endParaRPr lang="sr-Cyrl-RS" dirty="0"/>
          </a:p>
        </p:txBody>
      </p:sp>
      <p:sp>
        <p:nvSpPr>
          <p:cNvPr id="9" name="Oval 8"/>
          <p:cNvSpPr/>
          <p:nvPr/>
        </p:nvSpPr>
        <p:spPr>
          <a:xfrm>
            <a:off x="7512876" y="4658498"/>
            <a:ext cx="2430163" cy="82378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Међународна асоцијација за развој</a:t>
            </a:r>
            <a:r>
              <a:rPr lang="sr-Latn-RS" sz="1400" dirty="0" smtClean="0"/>
              <a:t> (IDA)</a:t>
            </a:r>
            <a:endParaRPr lang="sr-Cyrl-RS" sz="1400" dirty="0"/>
          </a:p>
        </p:txBody>
      </p:sp>
      <p:sp>
        <p:nvSpPr>
          <p:cNvPr id="10" name="Oval 9"/>
          <p:cNvSpPr/>
          <p:nvPr/>
        </p:nvSpPr>
        <p:spPr>
          <a:xfrm>
            <a:off x="7512876" y="3171567"/>
            <a:ext cx="2430163" cy="82378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Међународна банка за обнову и развој (</a:t>
            </a:r>
            <a:r>
              <a:rPr lang="sr-Latn-RS" sz="1400" dirty="0" smtClean="0"/>
              <a:t>IBRD)</a:t>
            </a:r>
            <a:endParaRPr lang="sr-Cyrl-RS" sz="1400" dirty="0"/>
          </a:p>
        </p:txBody>
      </p:sp>
      <p:sp>
        <p:nvSpPr>
          <p:cNvPr id="11" name="Equal 10"/>
          <p:cNvSpPr/>
          <p:nvPr/>
        </p:nvSpPr>
        <p:spPr>
          <a:xfrm>
            <a:off x="5095086" y="3925330"/>
            <a:ext cx="1696995" cy="642551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12" name="Plus 11"/>
          <p:cNvSpPr/>
          <p:nvPr/>
        </p:nvSpPr>
        <p:spPr>
          <a:xfrm>
            <a:off x="8472584" y="4081848"/>
            <a:ext cx="510746" cy="47367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79896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337750"/>
            <a:ext cx="10353762" cy="5733536"/>
          </a:xfrm>
        </p:spPr>
        <p:txBody>
          <a:bodyPr/>
          <a:lstStyle/>
          <a:p>
            <a:pPr marL="0" indent="0" algn="ctr">
              <a:buNone/>
            </a:pPr>
            <a:r>
              <a:rPr lang="sr-Latn-RS" dirty="0" smtClean="0">
                <a:solidFill>
                  <a:srgbClr val="00B050"/>
                </a:solidFill>
              </a:rPr>
              <a:t>3. </a:t>
            </a:r>
            <a:r>
              <a:rPr lang="sr-Cyrl-RS" dirty="0" smtClean="0">
                <a:solidFill>
                  <a:srgbClr val="00B050"/>
                </a:solidFill>
              </a:rPr>
              <a:t>Групација светске банке</a:t>
            </a:r>
          </a:p>
          <a:p>
            <a:pPr marL="0" indent="0" algn="ctr">
              <a:buNone/>
            </a:pPr>
            <a:r>
              <a:rPr lang="sr-Cyrl-RS" i="1" dirty="0" smtClean="0">
                <a:solidFill>
                  <a:srgbClr val="00B050"/>
                </a:solidFill>
              </a:rPr>
              <a:t>3.3. Основне функције Међународне банке за обнову и развој (</a:t>
            </a:r>
            <a:r>
              <a:rPr lang="sr-Latn-RS" i="1" dirty="0" smtClean="0">
                <a:solidFill>
                  <a:srgbClr val="00B050"/>
                </a:solidFill>
              </a:rPr>
              <a:t>IBRD)</a:t>
            </a:r>
            <a:endParaRPr lang="sr-Cyrl-RS" i="1" dirty="0">
              <a:solidFill>
                <a:srgbClr val="00B05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3795" y="230658"/>
            <a:ext cx="10353761" cy="107092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Мултилатерални финансијски систем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66903801"/>
              </p:ext>
            </p:extLst>
          </p:nvPr>
        </p:nvGraphicFramePr>
        <p:xfrm>
          <a:off x="2026675" y="128807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306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165</TotalTime>
  <Words>723</Words>
  <Application>Microsoft Office PowerPoint</Application>
  <PresentationFormat>Widescreen</PresentationFormat>
  <Paragraphs>107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Bookman Old Style</vt:lpstr>
      <vt:lpstr>Rockwell</vt:lpstr>
      <vt:lpstr>Wingdings</vt:lpstr>
      <vt:lpstr>Damask</vt:lpstr>
      <vt:lpstr>Економска дипломатија</vt:lpstr>
      <vt:lpstr>Мултилатерални финансијски систем</vt:lpstr>
      <vt:lpstr>Мултилатерални финансијски систем</vt:lpstr>
      <vt:lpstr>Мултилатерални финансијски систем</vt:lpstr>
      <vt:lpstr>Мултилатерални финансијски систем</vt:lpstr>
      <vt:lpstr>Мултилатерални финансијски систем</vt:lpstr>
      <vt:lpstr>Мултилатерални финансијски систем</vt:lpstr>
      <vt:lpstr>Мултилатерални финансијски систем</vt:lpstr>
      <vt:lpstr>Мултилатерални финансијски систем</vt:lpstr>
      <vt:lpstr>Мултилатерални финансијски систем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Екномска дипломатија</dc:title>
  <dc:creator>Mili Lapcevic</dc:creator>
  <cp:lastModifiedBy>Mili Lapcevic</cp:lastModifiedBy>
  <cp:revision>16</cp:revision>
  <dcterms:created xsi:type="dcterms:W3CDTF">2020-04-15T16:58:19Z</dcterms:created>
  <dcterms:modified xsi:type="dcterms:W3CDTF">2020-04-16T08:49:59Z</dcterms:modified>
</cp:coreProperties>
</file>