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90" autoAdjust="0"/>
  </p:normalViewPr>
  <p:slideViewPr>
    <p:cSldViewPr>
      <p:cViewPr varScale="1">
        <p:scale>
          <a:sx n="110" d="100"/>
          <a:sy n="110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F1E8E3-BBAF-4ACC-A556-8FDF1F19ED76}" type="doc">
      <dgm:prSet loTypeId="urn:microsoft.com/office/officeart/2005/8/layout/hProcess9" loCatId="process" qsTypeId="urn:microsoft.com/office/officeart/2005/8/quickstyle/3d3" qsCatId="3D" csTypeId="urn:microsoft.com/office/officeart/2005/8/colors/colorful1" csCatId="colorful" phldr="1"/>
      <dgm:spPr/>
    </dgm:pt>
    <dgm:pt modelId="{8567EF83-3A88-4586-BA0F-E6CBDFE97253}">
      <dgm:prSet phldrT="[Text]"/>
      <dgm:spPr/>
      <dgm:t>
        <a:bodyPr/>
        <a:lstStyle/>
        <a:p>
          <a:r>
            <a:rPr lang="sr-Cyrl-RS" dirty="0" smtClean="0"/>
            <a:t>АГРЕГАТНА ТРАЖЊА ВЕЋА ОД АГРЕГАТНЕ ПОНУДЕ</a:t>
          </a:r>
          <a:endParaRPr lang="sr-Latn-RS" dirty="0"/>
        </a:p>
      </dgm:t>
    </dgm:pt>
    <dgm:pt modelId="{9A264194-CA95-434B-95F7-7F34274BF304}" type="parTrans" cxnId="{755B1451-24F4-45C9-9B24-36423815BA2A}">
      <dgm:prSet/>
      <dgm:spPr/>
      <dgm:t>
        <a:bodyPr/>
        <a:lstStyle/>
        <a:p>
          <a:endParaRPr lang="sr-Latn-RS"/>
        </a:p>
      </dgm:t>
    </dgm:pt>
    <dgm:pt modelId="{AAEA7FA2-8FE8-4BAF-8DF3-5A6A273B403D}" type="sibTrans" cxnId="{755B1451-24F4-45C9-9B24-36423815BA2A}">
      <dgm:prSet/>
      <dgm:spPr/>
      <dgm:t>
        <a:bodyPr/>
        <a:lstStyle/>
        <a:p>
          <a:endParaRPr lang="sr-Latn-RS"/>
        </a:p>
      </dgm:t>
    </dgm:pt>
    <dgm:pt modelId="{FE43AAC9-A0C6-499E-B608-DB2DC78BFF73}">
      <dgm:prSet phldrT="[Text]"/>
      <dgm:spPr/>
      <dgm:t>
        <a:bodyPr/>
        <a:lstStyle/>
        <a:p>
          <a:r>
            <a:rPr lang="sr-Cyrl-RS" dirty="0" smtClean="0"/>
            <a:t>ДЕФИЦИТ ПЛАТНОГ БИЛАНСА</a:t>
          </a:r>
          <a:endParaRPr lang="sr-Latn-RS" dirty="0"/>
        </a:p>
      </dgm:t>
    </dgm:pt>
    <dgm:pt modelId="{B954C92F-D374-46E2-A41A-AAB24A58CBE3}" type="parTrans" cxnId="{6684A5FD-D76C-407B-8447-7ABF8E881A19}">
      <dgm:prSet/>
      <dgm:spPr/>
      <dgm:t>
        <a:bodyPr/>
        <a:lstStyle/>
        <a:p>
          <a:endParaRPr lang="sr-Latn-RS"/>
        </a:p>
      </dgm:t>
    </dgm:pt>
    <dgm:pt modelId="{8F1B7966-C1C6-44B5-AC25-4903B751C074}" type="sibTrans" cxnId="{6684A5FD-D76C-407B-8447-7ABF8E881A19}">
      <dgm:prSet/>
      <dgm:spPr/>
      <dgm:t>
        <a:bodyPr/>
        <a:lstStyle/>
        <a:p>
          <a:endParaRPr lang="sr-Latn-RS"/>
        </a:p>
      </dgm:t>
    </dgm:pt>
    <dgm:pt modelId="{016F371A-7C52-4E51-AD18-3CC75D9E963F}">
      <dgm:prSet phldrT="[Text]"/>
      <dgm:spPr/>
      <dgm:t>
        <a:bodyPr/>
        <a:lstStyle/>
        <a:p>
          <a:r>
            <a:rPr lang="sr-Cyrl-RS" dirty="0" smtClean="0"/>
            <a:t>СМАЊЕН ИЗВОЗ ДОБАРА И ПИЛИВ ПРИХОДА ИЗ ИНОСТРАНСТВА ПО ДРУГИМ ОСНОВАМА </a:t>
          </a:r>
          <a:endParaRPr lang="sr-Latn-RS" dirty="0"/>
        </a:p>
      </dgm:t>
    </dgm:pt>
    <dgm:pt modelId="{29180676-EC2E-473C-A254-19428DE55F05}" type="parTrans" cxnId="{422E13FA-100B-4F0C-91D9-27D0E41ED2E8}">
      <dgm:prSet/>
      <dgm:spPr/>
      <dgm:t>
        <a:bodyPr/>
        <a:lstStyle/>
        <a:p>
          <a:endParaRPr lang="sr-Latn-RS"/>
        </a:p>
      </dgm:t>
    </dgm:pt>
    <dgm:pt modelId="{83FF54F7-22D5-4188-839D-645116A42240}" type="sibTrans" cxnId="{422E13FA-100B-4F0C-91D9-27D0E41ED2E8}">
      <dgm:prSet/>
      <dgm:spPr/>
      <dgm:t>
        <a:bodyPr/>
        <a:lstStyle/>
        <a:p>
          <a:endParaRPr lang="sr-Latn-RS"/>
        </a:p>
      </dgm:t>
    </dgm:pt>
    <dgm:pt modelId="{4639452A-3B8B-4E6C-9F9B-7447964772D0}">
      <dgm:prSet phldrT="[Text]"/>
      <dgm:spPr/>
      <dgm:t>
        <a:bodyPr/>
        <a:lstStyle/>
        <a:p>
          <a:r>
            <a:rPr lang="sr-Cyrl-RS" dirty="0" smtClean="0"/>
            <a:t>КРЕДИТНО </a:t>
          </a:r>
          <a:r>
            <a:rPr lang="sr-Cyrl-RS" dirty="0" smtClean="0"/>
            <a:t>ЗАДУЖИВАЊЕ У ИНОСТРАНСТВУ</a:t>
          </a:r>
          <a:endParaRPr lang="sr-Latn-RS" dirty="0"/>
        </a:p>
      </dgm:t>
    </dgm:pt>
    <dgm:pt modelId="{D9F9718E-0D50-4B3D-851B-887A6C9683E4}" type="parTrans" cxnId="{70AB4F26-6CD2-4ECB-96CE-9CB692AFE5E3}">
      <dgm:prSet/>
      <dgm:spPr/>
      <dgm:t>
        <a:bodyPr/>
        <a:lstStyle/>
        <a:p>
          <a:endParaRPr lang="sr-Latn-RS"/>
        </a:p>
      </dgm:t>
    </dgm:pt>
    <dgm:pt modelId="{764A6EC5-04E9-4C6A-95A2-F91F1CB9482C}" type="sibTrans" cxnId="{70AB4F26-6CD2-4ECB-96CE-9CB692AFE5E3}">
      <dgm:prSet/>
      <dgm:spPr/>
      <dgm:t>
        <a:bodyPr/>
        <a:lstStyle/>
        <a:p>
          <a:endParaRPr lang="sr-Latn-RS"/>
        </a:p>
      </dgm:t>
    </dgm:pt>
    <dgm:pt modelId="{5A834E37-94E2-4532-AA54-3783929DC135}" type="pres">
      <dgm:prSet presAssocID="{E9F1E8E3-BBAF-4ACC-A556-8FDF1F19ED76}" presName="CompostProcess" presStyleCnt="0">
        <dgm:presLayoutVars>
          <dgm:dir/>
          <dgm:resizeHandles val="exact"/>
        </dgm:presLayoutVars>
      </dgm:prSet>
      <dgm:spPr/>
    </dgm:pt>
    <dgm:pt modelId="{4436BD12-F279-4515-A05A-A94D13D6B9A1}" type="pres">
      <dgm:prSet presAssocID="{E9F1E8E3-BBAF-4ACC-A556-8FDF1F19ED76}" presName="arrow" presStyleLbl="bgShp" presStyleIdx="0" presStyleCnt="1"/>
      <dgm:spPr/>
    </dgm:pt>
    <dgm:pt modelId="{8682367E-867C-42AB-A9BC-335C252367C7}" type="pres">
      <dgm:prSet presAssocID="{E9F1E8E3-BBAF-4ACC-A556-8FDF1F19ED76}" presName="linearProcess" presStyleCnt="0"/>
      <dgm:spPr/>
    </dgm:pt>
    <dgm:pt modelId="{6C0AEEAB-4053-4610-9581-9F587CA8A8AF}" type="pres">
      <dgm:prSet presAssocID="{8567EF83-3A88-4586-BA0F-E6CBDFE97253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r-Latn-RS"/>
        </a:p>
      </dgm:t>
    </dgm:pt>
    <dgm:pt modelId="{F3AFB493-BE16-4797-9BDF-F70222F25268}" type="pres">
      <dgm:prSet presAssocID="{AAEA7FA2-8FE8-4BAF-8DF3-5A6A273B403D}" presName="sibTrans" presStyleCnt="0"/>
      <dgm:spPr/>
    </dgm:pt>
    <dgm:pt modelId="{555A7B66-B763-4969-A7E6-158F16413E0D}" type="pres">
      <dgm:prSet presAssocID="{FE43AAC9-A0C6-499E-B608-DB2DC78BFF7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r-Latn-RS"/>
        </a:p>
      </dgm:t>
    </dgm:pt>
    <dgm:pt modelId="{E594E02A-DA5A-4BA5-AEFE-6E6A0B6C861C}" type="pres">
      <dgm:prSet presAssocID="{8F1B7966-C1C6-44B5-AC25-4903B751C074}" presName="sibTrans" presStyleCnt="0"/>
      <dgm:spPr/>
    </dgm:pt>
    <dgm:pt modelId="{6B2C5CB7-68B5-4C73-B771-677BD3EE56F8}" type="pres">
      <dgm:prSet presAssocID="{016F371A-7C52-4E51-AD18-3CC75D9E963F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r-Latn-RS"/>
        </a:p>
      </dgm:t>
    </dgm:pt>
    <dgm:pt modelId="{EA4B9769-5679-42FA-945B-44ADFCC27AE9}" type="pres">
      <dgm:prSet presAssocID="{83FF54F7-22D5-4188-839D-645116A42240}" presName="sibTrans" presStyleCnt="0"/>
      <dgm:spPr/>
    </dgm:pt>
    <dgm:pt modelId="{B0138B42-5D31-4ED9-9462-271F1FA0FDEB}" type="pres">
      <dgm:prSet presAssocID="{4639452A-3B8B-4E6C-9F9B-7447964772D0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B2CA2EAF-E996-4811-89CD-0AAEBEAC5AA9}" type="presOf" srcId="{016F371A-7C52-4E51-AD18-3CC75D9E963F}" destId="{6B2C5CB7-68B5-4C73-B771-677BD3EE56F8}" srcOrd="0" destOrd="0" presId="urn:microsoft.com/office/officeart/2005/8/layout/hProcess9"/>
    <dgm:cxn modelId="{BF73CEA5-487E-478C-B745-8F206BA95A26}" type="presOf" srcId="{E9F1E8E3-BBAF-4ACC-A556-8FDF1F19ED76}" destId="{5A834E37-94E2-4532-AA54-3783929DC135}" srcOrd="0" destOrd="0" presId="urn:microsoft.com/office/officeart/2005/8/layout/hProcess9"/>
    <dgm:cxn modelId="{70AB4F26-6CD2-4ECB-96CE-9CB692AFE5E3}" srcId="{E9F1E8E3-BBAF-4ACC-A556-8FDF1F19ED76}" destId="{4639452A-3B8B-4E6C-9F9B-7447964772D0}" srcOrd="3" destOrd="0" parTransId="{D9F9718E-0D50-4B3D-851B-887A6C9683E4}" sibTransId="{764A6EC5-04E9-4C6A-95A2-F91F1CB9482C}"/>
    <dgm:cxn modelId="{6684A5FD-D76C-407B-8447-7ABF8E881A19}" srcId="{E9F1E8E3-BBAF-4ACC-A556-8FDF1F19ED76}" destId="{FE43AAC9-A0C6-499E-B608-DB2DC78BFF73}" srcOrd="1" destOrd="0" parTransId="{B954C92F-D374-46E2-A41A-AAB24A58CBE3}" sibTransId="{8F1B7966-C1C6-44B5-AC25-4903B751C074}"/>
    <dgm:cxn modelId="{755B1451-24F4-45C9-9B24-36423815BA2A}" srcId="{E9F1E8E3-BBAF-4ACC-A556-8FDF1F19ED76}" destId="{8567EF83-3A88-4586-BA0F-E6CBDFE97253}" srcOrd="0" destOrd="0" parTransId="{9A264194-CA95-434B-95F7-7F34274BF304}" sibTransId="{AAEA7FA2-8FE8-4BAF-8DF3-5A6A273B403D}"/>
    <dgm:cxn modelId="{422E13FA-100B-4F0C-91D9-27D0E41ED2E8}" srcId="{E9F1E8E3-BBAF-4ACC-A556-8FDF1F19ED76}" destId="{016F371A-7C52-4E51-AD18-3CC75D9E963F}" srcOrd="2" destOrd="0" parTransId="{29180676-EC2E-473C-A254-19428DE55F05}" sibTransId="{83FF54F7-22D5-4188-839D-645116A42240}"/>
    <dgm:cxn modelId="{D48F3188-0188-44F9-8FC2-030B2E9CC92D}" type="presOf" srcId="{4639452A-3B8B-4E6C-9F9B-7447964772D0}" destId="{B0138B42-5D31-4ED9-9462-271F1FA0FDEB}" srcOrd="0" destOrd="0" presId="urn:microsoft.com/office/officeart/2005/8/layout/hProcess9"/>
    <dgm:cxn modelId="{17AFCC9D-7FF1-4DBD-B5CC-94E037E87475}" type="presOf" srcId="{FE43AAC9-A0C6-499E-B608-DB2DC78BFF73}" destId="{555A7B66-B763-4969-A7E6-158F16413E0D}" srcOrd="0" destOrd="0" presId="urn:microsoft.com/office/officeart/2005/8/layout/hProcess9"/>
    <dgm:cxn modelId="{A41123EF-9464-4374-9FA5-41E7004CE980}" type="presOf" srcId="{8567EF83-3A88-4586-BA0F-E6CBDFE97253}" destId="{6C0AEEAB-4053-4610-9581-9F587CA8A8AF}" srcOrd="0" destOrd="0" presId="urn:microsoft.com/office/officeart/2005/8/layout/hProcess9"/>
    <dgm:cxn modelId="{C35720EB-FED5-4CFC-80C9-4621D5D5FE38}" type="presParOf" srcId="{5A834E37-94E2-4532-AA54-3783929DC135}" destId="{4436BD12-F279-4515-A05A-A94D13D6B9A1}" srcOrd="0" destOrd="0" presId="urn:microsoft.com/office/officeart/2005/8/layout/hProcess9"/>
    <dgm:cxn modelId="{B2B0932C-C363-4231-9D67-B5E3C5319B55}" type="presParOf" srcId="{5A834E37-94E2-4532-AA54-3783929DC135}" destId="{8682367E-867C-42AB-A9BC-335C252367C7}" srcOrd="1" destOrd="0" presId="urn:microsoft.com/office/officeart/2005/8/layout/hProcess9"/>
    <dgm:cxn modelId="{25C95DB3-11DB-46F8-9648-AFD72F833A4B}" type="presParOf" srcId="{8682367E-867C-42AB-A9BC-335C252367C7}" destId="{6C0AEEAB-4053-4610-9581-9F587CA8A8AF}" srcOrd="0" destOrd="0" presId="urn:microsoft.com/office/officeart/2005/8/layout/hProcess9"/>
    <dgm:cxn modelId="{4A478EA1-C4A7-43BA-B0B0-06C00F42EB76}" type="presParOf" srcId="{8682367E-867C-42AB-A9BC-335C252367C7}" destId="{F3AFB493-BE16-4797-9BDF-F70222F25268}" srcOrd="1" destOrd="0" presId="urn:microsoft.com/office/officeart/2005/8/layout/hProcess9"/>
    <dgm:cxn modelId="{159EE499-A728-4800-B4D7-68E02AC0F21C}" type="presParOf" srcId="{8682367E-867C-42AB-A9BC-335C252367C7}" destId="{555A7B66-B763-4969-A7E6-158F16413E0D}" srcOrd="2" destOrd="0" presId="urn:microsoft.com/office/officeart/2005/8/layout/hProcess9"/>
    <dgm:cxn modelId="{348230B1-52E7-496B-9B23-BA5C7FB0BA77}" type="presParOf" srcId="{8682367E-867C-42AB-A9BC-335C252367C7}" destId="{E594E02A-DA5A-4BA5-AEFE-6E6A0B6C861C}" srcOrd="3" destOrd="0" presId="urn:microsoft.com/office/officeart/2005/8/layout/hProcess9"/>
    <dgm:cxn modelId="{AC8CA5CC-000F-4125-B225-E97BF46B0582}" type="presParOf" srcId="{8682367E-867C-42AB-A9BC-335C252367C7}" destId="{6B2C5CB7-68B5-4C73-B771-677BD3EE56F8}" srcOrd="4" destOrd="0" presId="urn:microsoft.com/office/officeart/2005/8/layout/hProcess9"/>
    <dgm:cxn modelId="{D3CC3F31-3D7A-4D27-B31D-2285B7795EF0}" type="presParOf" srcId="{8682367E-867C-42AB-A9BC-335C252367C7}" destId="{EA4B9769-5679-42FA-945B-44ADFCC27AE9}" srcOrd="5" destOrd="0" presId="urn:microsoft.com/office/officeart/2005/8/layout/hProcess9"/>
    <dgm:cxn modelId="{1DE370BF-2B9E-48C4-B609-64794B2F47F3}" type="presParOf" srcId="{8682367E-867C-42AB-A9BC-335C252367C7}" destId="{B0138B42-5D31-4ED9-9462-271F1FA0FDE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2E3E17-F919-4AB4-8572-1381CDF0244C}" type="doc">
      <dgm:prSet loTypeId="urn:microsoft.com/office/officeart/2005/8/layout/hierarchy2" loCatId="hierarchy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sr-Latn-RS"/>
        </a:p>
      </dgm:t>
    </dgm:pt>
    <dgm:pt modelId="{7C532D84-494F-4EFD-9B57-E4F9A0191FE4}">
      <dgm:prSet phldrT="[Text]"/>
      <dgm:spPr/>
      <dgm:t>
        <a:bodyPr/>
        <a:lstStyle/>
        <a:p>
          <a:r>
            <a:rPr lang="sr-Cyrl-RS" dirty="0" smtClean="0"/>
            <a:t>УКУПАН ДУГ</a:t>
          </a:r>
          <a:endParaRPr lang="sr-Latn-RS" dirty="0"/>
        </a:p>
      </dgm:t>
    </dgm:pt>
    <dgm:pt modelId="{07E736E1-5742-4320-A0F0-79589BC5AD31}" type="parTrans" cxnId="{14014055-4684-43A9-A166-39565BBD70A3}">
      <dgm:prSet/>
      <dgm:spPr/>
      <dgm:t>
        <a:bodyPr/>
        <a:lstStyle/>
        <a:p>
          <a:endParaRPr lang="sr-Latn-RS"/>
        </a:p>
      </dgm:t>
    </dgm:pt>
    <dgm:pt modelId="{A3E8EEA4-21AA-440D-81E5-E0F44FF4A7FC}" type="sibTrans" cxnId="{14014055-4684-43A9-A166-39565BBD70A3}">
      <dgm:prSet/>
      <dgm:spPr/>
      <dgm:t>
        <a:bodyPr/>
        <a:lstStyle/>
        <a:p>
          <a:endParaRPr lang="sr-Latn-RS"/>
        </a:p>
      </dgm:t>
    </dgm:pt>
    <dgm:pt modelId="{37B2040F-A391-438F-BD9D-8B57EF18AA7E}">
      <dgm:prSet phldrT="[Text]"/>
      <dgm:spPr/>
      <dgm:t>
        <a:bodyPr/>
        <a:lstStyle/>
        <a:p>
          <a:r>
            <a:rPr lang="sr-Cyrl-RS" dirty="0" smtClean="0"/>
            <a:t>ДУГОРОЧНИ ДУГ</a:t>
          </a:r>
          <a:endParaRPr lang="sr-Latn-RS" dirty="0"/>
        </a:p>
      </dgm:t>
    </dgm:pt>
    <dgm:pt modelId="{0DEA2045-63C4-421A-AFCB-D541C09C700B}" type="parTrans" cxnId="{E54E5B81-29FE-4AF6-8269-5B813788D382}">
      <dgm:prSet/>
      <dgm:spPr/>
      <dgm:t>
        <a:bodyPr/>
        <a:lstStyle/>
        <a:p>
          <a:endParaRPr lang="sr-Latn-RS"/>
        </a:p>
      </dgm:t>
    </dgm:pt>
    <dgm:pt modelId="{EC83C1C9-C6D3-4EEA-A20C-DC9EE8372F52}" type="sibTrans" cxnId="{E54E5B81-29FE-4AF6-8269-5B813788D382}">
      <dgm:prSet/>
      <dgm:spPr/>
      <dgm:t>
        <a:bodyPr/>
        <a:lstStyle/>
        <a:p>
          <a:endParaRPr lang="sr-Latn-RS"/>
        </a:p>
      </dgm:t>
    </dgm:pt>
    <dgm:pt modelId="{503F670E-55A2-4276-AF2F-A4426ACC5D38}">
      <dgm:prSet phldrT="[Text]"/>
      <dgm:spPr/>
      <dgm:t>
        <a:bodyPr/>
        <a:lstStyle/>
        <a:p>
          <a:r>
            <a:rPr lang="sr-Cyrl-RS" dirty="0" smtClean="0"/>
            <a:t>ЈАВНИ ДУГ</a:t>
          </a:r>
          <a:endParaRPr lang="sr-Latn-RS" dirty="0"/>
        </a:p>
      </dgm:t>
    </dgm:pt>
    <dgm:pt modelId="{7432D7F5-5D8A-4BE5-8344-D93E9F5AC008}" type="parTrans" cxnId="{32F00812-BCF3-4F5E-BF68-F362D77EEC6E}">
      <dgm:prSet/>
      <dgm:spPr/>
      <dgm:t>
        <a:bodyPr/>
        <a:lstStyle/>
        <a:p>
          <a:endParaRPr lang="sr-Latn-RS"/>
        </a:p>
      </dgm:t>
    </dgm:pt>
    <dgm:pt modelId="{8CF4BD53-9651-4E5D-8398-985DBB3F1888}" type="sibTrans" cxnId="{32F00812-BCF3-4F5E-BF68-F362D77EEC6E}">
      <dgm:prSet/>
      <dgm:spPr/>
      <dgm:t>
        <a:bodyPr/>
        <a:lstStyle/>
        <a:p>
          <a:endParaRPr lang="sr-Latn-RS"/>
        </a:p>
      </dgm:t>
    </dgm:pt>
    <dgm:pt modelId="{FAFBF83C-4677-4547-8462-A7DC6AED37EB}">
      <dgm:prSet phldrT="[Text]"/>
      <dgm:spPr/>
      <dgm:t>
        <a:bodyPr/>
        <a:lstStyle/>
        <a:p>
          <a:r>
            <a:rPr lang="sr-Cyrl-RS" dirty="0" smtClean="0"/>
            <a:t>ЈАВНО ГАРАНТОВАНИ ДУГ</a:t>
          </a:r>
          <a:endParaRPr lang="sr-Latn-RS" dirty="0"/>
        </a:p>
      </dgm:t>
    </dgm:pt>
    <dgm:pt modelId="{5B27FB62-AA4A-4D3D-A669-7EDDADE2A7DF}" type="parTrans" cxnId="{6E394862-663D-4012-8E07-CC2EC72CE80D}">
      <dgm:prSet/>
      <dgm:spPr/>
      <dgm:t>
        <a:bodyPr/>
        <a:lstStyle/>
        <a:p>
          <a:endParaRPr lang="sr-Latn-RS"/>
        </a:p>
      </dgm:t>
    </dgm:pt>
    <dgm:pt modelId="{15B251C2-0857-4969-85D6-CB694F96BEFF}" type="sibTrans" cxnId="{6E394862-663D-4012-8E07-CC2EC72CE80D}">
      <dgm:prSet/>
      <dgm:spPr/>
      <dgm:t>
        <a:bodyPr/>
        <a:lstStyle/>
        <a:p>
          <a:endParaRPr lang="sr-Latn-RS"/>
        </a:p>
      </dgm:t>
    </dgm:pt>
    <dgm:pt modelId="{BA47DFDA-D397-491D-A320-D67E3F82A0F2}">
      <dgm:prSet phldrT="[Text]"/>
      <dgm:spPr/>
      <dgm:t>
        <a:bodyPr/>
        <a:lstStyle/>
        <a:p>
          <a:r>
            <a:rPr lang="sr-Cyrl-RS" dirty="0" smtClean="0"/>
            <a:t>КРАТКОРОЧНИ ДУГ </a:t>
          </a:r>
          <a:endParaRPr lang="sr-Latn-RS" dirty="0"/>
        </a:p>
      </dgm:t>
    </dgm:pt>
    <dgm:pt modelId="{247C2253-5039-4CE0-AC38-E6D150B9F3FB}" type="parTrans" cxnId="{4884CC23-A08C-41F2-A527-0CB1AE1BE23D}">
      <dgm:prSet/>
      <dgm:spPr/>
      <dgm:t>
        <a:bodyPr/>
        <a:lstStyle/>
        <a:p>
          <a:endParaRPr lang="sr-Latn-RS"/>
        </a:p>
      </dgm:t>
    </dgm:pt>
    <dgm:pt modelId="{CEFA7211-F967-4EF0-AC37-E5F3F57B17E3}" type="sibTrans" cxnId="{4884CC23-A08C-41F2-A527-0CB1AE1BE23D}">
      <dgm:prSet/>
      <dgm:spPr/>
      <dgm:t>
        <a:bodyPr/>
        <a:lstStyle/>
        <a:p>
          <a:endParaRPr lang="sr-Latn-RS"/>
        </a:p>
      </dgm:t>
    </dgm:pt>
    <dgm:pt modelId="{5D820F7C-A1BA-45A2-A206-DBCE8D668529}">
      <dgm:prSet phldrT="[Text]"/>
      <dgm:spPr/>
      <dgm:t>
        <a:bodyPr/>
        <a:lstStyle/>
        <a:p>
          <a:r>
            <a:rPr lang="sr-Cyrl-RS" dirty="0" smtClean="0"/>
            <a:t>СВА ПЛАЋАЊА ПО КРЕДИТИМА СА РОКОМ ДОСПЕЋА ДО ЈЕДНЕ ГОДИНЕ КАО И КАМАТА НА ДУГОРОЧНИ ДУГ КОЈА НИЈЕ ПЛАЋАНА НА ВРЕМЕ</a:t>
          </a:r>
          <a:endParaRPr lang="sr-Latn-RS" dirty="0"/>
        </a:p>
      </dgm:t>
    </dgm:pt>
    <dgm:pt modelId="{85FA01E8-2FA9-4D2B-8F02-5B8C898183D2}" type="parTrans" cxnId="{224E86BB-28F6-4E2B-891F-3FC7AB2AE3B2}">
      <dgm:prSet/>
      <dgm:spPr/>
      <dgm:t>
        <a:bodyPr/>
        <a:lstStyle/>
        <a:p>
          <a:endParaRPr lang="sr-Latn-RS"/>
        </a:p>
      </dgm:t>
    </dgm:pt>
    <dgm:pt modelId="{DD20C99D-2D18-4466-8ADC-E50680933FEA}" type="sibTrans" cxnId="{224E86BB-28F6-4E2B-891F-3FC7AB2AE3B2}">
      <dgm:prSet/>
      <dgm:spPr/>
      <dgm:t>
        <a:bodyPr/>
        <a:lstStyle/>
        <a:p>
          <a:endParaRPr lang="sr-Latn-RS"/>
        </a:p>
      </dgm:t>
    </dgm:pt>
    <dgm:pt modelId="{1A61C4F9-CD95-4434-8E72-AD2A0DD0C911}">
      <dgm:prSet phldrT="[Text]"/>
      <dgm:spPr/>
      <dgm:t>
        <a:bodyPr/>
        <a:lstStyle/>
        <a:p>
          <a:r>
            <a:rPr lang="sr-Cyrl-RS" dirty="0" smtClean="0"/>
            <a:t>ПРИВАТНИ НЕГАРАНТОВАНИ ДУГ</a:t>
          </a:r>
          <a:endParaRPr lang="sr-Latn-RS" dirty="0"/>
        </a:p>
      </dgm:t>
    </dgm:pt>
    <dgm:pt modelId="{2C19F125-B69B-4FA1-9EAF-CD5DCC130B05}" type="parTrans" cxnId="{4457C403-D768-4853-A28E-3F909B8A22E4}">
      <dgm:prSet/>
      <dgm:spPr/>
      <dgm:t>
        <a:bodyPr/>
        <a:lstStyle/>
        <a:p>
          <a:endParaRPr lang="sr-Latn-RS"/>
        </a:p>
      </dgm:t>
    </dgm:pt>
    <dgm:pt modelId="{0153FFFD-134F-4B50-890C-52C8EB11881F}" type="sibTrans" cxnId="{4457C403-D768-4853-A28E-3F909B8A22E4}">
      <dgm:prSet/>
      <dgm:spPr/>
      <dgm:t>
        <a:bodyPr/>
        <a:lstStyle/>
        <a:p>
          <a:endParaRPr lang="sr-Latn-RS"/>
        </a:p>
      </dgm:t>
    </dgm:pt>
    <dgm:pt modelId="{9ABE9FC8-0348-44E5-BCCC-0BF432103133}">
      <dgm:prSet phldrT="[Text]"/>
      <dgm:spPr/>
      <dgm:t>
        <a:bodyPr/>
        <a:lstStyle/>
        <a:p>
          <a:r>
            <a:rPr lang="sr-Cyrl-RS" dirty="0" smtClean="0"/>
            <a:t>ДУГОРОЧНЕ ЕКСТЕРНЕ ОБАВЕЗЕ ДУЖННИКА ДРЖАВНОГ (ЈАВНОГ) СЕКТОРА</a:t>
          </a:r>
          <a:endParaRPr lang="sr-Latn-RS" dirty="0"/>
        </a:p>
      </dgm:t>
    </dgm:pt>
    <dgm:pt modelId="{8E19AFBC-414B-4F99-A7E1-DF284B89E730}" type="parTrans" cxnId="{78A43480-C5F0-4FBA-BA4B-A7D04579972A}">
      <dgm:prSet/>
      <dgm:spPr/>
      <dgm:t>
        <a:bodyPr/>
        <a:lstStyle/>
        <a:p>
          <a:endParaRPr lang="sr-Latn-RS"/>
        </a:p>
      </dgm:t>
    </dgm:pt>
    <dgm:pt modelId="{234FA4DB-3629-47FB-B041-39298289AA39}" type="sibTrans" cxnId="{78A43480-C5F0-4FBA-BA4B-A7D04579972A}">
      <dgm:prSet/>
      <dgm:spPr/>
      <dgm:t>
        <a:bodyPr/>
        <a:lstStyle/>
        <a:p>
          <a:endParaRPr lang="sr-Latn-RS"/>
        </a:p>
      </dgm:t>
    </dgm:pt>
    <dgm:pt modelId="{206BB88A-C5FB-4D02-B646-BCDF751D6818}">
      <dgm:prSet phldrT="[Text]"/>
      <dgm:spPr/>
      <dgm:t>
        <a:bodyPr/>
        <a:lstStyle/>
        <a:p>
          <a:r>
            <a:rPr lang="sr-Cyrl-RS" dirty="0" smtClean="0"/>
            <a:t>ЕКСТЕРНЕ ДУГОРОЧНЕ ОБЛИГАЦИЈЕ ДУЖНИКА ПРИВАТНОГ СЕКТОРА ЗА ЧИЈУ ОТПЛАТУ ЈЕ ГАРАНТОВАЛА ДРЖАВА</a:t>
          </a:r>
          <a:endParaRPr lang="sr-Latn-RS" dirty="0"/>
        </a:p>
      </dgm:t>
    </dgm:pt>
    <dgm:pt modelId="{8C130284-5F4E-4D26-B4F0-D6CF4D2AD7A1}" type="parTrans" cxnId="{3DB52E8D-62C3-438D-8D9C-CD3AD8E1C7C9}">
      <dgm:prSet/>
      <dgm:spPr/>
      <dgm:t>
        <a:bodyPr/>
        <a:lstStyle/>
        <a:p>
          <a:endParaRPr lang="sr-Latn-RS"/>
        </a:p>
      </dgm:t>
    </dgm:pt>
    <dgm:pt modelId="{EC8ABB00-6EEC-4367-BC8B-7E1E3F849BBC}" type="sibTrans" cxnId="{3DB52E8D-62C3-438D-8D9C-CD3AD8E1C7C9}">
      <dgm:prSet/>
      <dgm:spPr/>
      <dgm:t>
        <a:bodyPr/>
        <a:lstStyle/>
        <a:p>
          <a:endParaRPr lang="sr-Latn-RS"/>
        </a:p>
      </dgm:t>
    </dgm:pt>
    <dgm:pt modelId="{546A6A1F-77B4-4F8E-A26E-9761977E83CF}">
      <dgm:prSet phldrT="[Text]"/>
      <dgm:spPr/>
      <dgm:t>
        <a:bodyPr/>
        <a:lstStyle/>
        <a:p>
          <a:r>
            <a:rPr lang="sr-Cyrl-RS" dirty="0" smtClean="0"/>
            <a:t>ЕКСПТЕРНЕ ДУГОРОЧНЕ ОБЛИГАЦИЈЕ ДУЖНИКА ПРИВАТНОГ СЕКТОРА КОЈЕ  НИЈЕ ГАРАНТОВАЛА ДРЖАВА</a:t>
          </a:r>
          <a:endParaRPr lang="sr-Latn-RS" dirty="0"/>
        </a:p>
      </dgm:t>
    </dgm:pt>
    <dgm:pt modelId="{808BB0A8-0E57-42B1-BCF3-5C39F8838B8B}" type="parTrans" cxnId="{6BAEB9F1-7A75-456E-B3CB-A601ACD2E200}">
      <dgm:prSet/>
      <dgm:spPr/>
      <dgm:t>
        <a:bodyPr/>
        <a:lstStyle/>
        <a:p>
          <a:endParaRPr lang="sr-Latn-RS"/>
        </a:p>
      </dgm:t>
    </dgm:pt>
    <dgm:pt modelId="{3173720E-2DCC-4185-8B0F-5B1CB8BFF24B}" type="sibTrans" cxnId="{6BAEB9F1-7A75-456E-B3CB-A601ACD2E200}">
      <dgm:prSet/>
      <dgm:spPr/>
      <dgm:t>
        <a:bodyPr/>
        <a:lstStyle/>
        <a:p>
          <a:endParaRPr lang="sr-Latn-RS"/>
        </a:p>
      </dgm:t>
    </dgm:pt>
    <dgm:pt modelId="{4DF6096B-FA29-4A1E-AE58-C32D2F9CAE7C}" type="pres">
      <dgm:prSet presAssocID="{B02E3E17-F919-4AB4-8572-1381CDF0244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1C63397E-D675-49DB-8B7C-32049BC4A4FA}" type="pres">
      <dgm:prSet presAssocID="{7C532D84-494F-4EFD-9B57-E4F9A0191FE4}" presName="root1" presStyleCnt="0"/>
      <dgm:spPr/>
    </dgm:pt>
    <dgm:pt modelId="{DD0B8F96-CBAA-42D3-B766-F39627636778}" type="pres">
      <dgm:prSet presAssocID="{7C532D84-494F-4EFD-9B57-E4F9A0191FE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F940AF4C-46BB-4B32-A2F6-78E2F62E6DE3}" type="pres">
      <dgm:prSet presAssocID="{7C532D84-494F-4EFD-9B57-E4F9A0191FE4}" presName="level2hierChild" presStyleCnt="0"/>
      <dgm:spPr/>
    </dgm:pt>
    <dgm:pt modelId="{7D63EDDC-39AA-4965-9F6D-E9FC11F04815}" type="pres">
      <dgm:prSet presAssocID="{0DEA2045-63C4-421A-AFCB-D541C09C700B}" presName="conn2-1" presStyleLbl="parChTrans1D2" presStyleIdx="0" presStyleCnt="2"/>
      <dgm:spPr/>
      <dgm:t>
        <a:bodyPr/>
        <a:lstStyle/>
        <a:p>
          <a:endParaRPr lang="sr-Cyrl-RS"/>
        </a:p>
      </dgm:t>
    </dgm:pt>
    <dgm:pt modelId="{E1A43004-5F24-4DE3-A313-E167438585F4}" type="pres">
      <dgm:prSet presAssocID="{0DEA2045-63C4-421A-AFCB-D541C09C700B}" presName="connTx" presStyleLbl="parChTrans1D2" presStyleIdx="0" presStyleCnt="2"/>
      <dgm:spPr/>
      <dgm:t>
        <a:bodyPr/>
        <a:lstStyle/>
        <a:p>
          <a:endParaRPr lang="sr-Cyrl-RS"/>
        </a:p>
      </dgm:t>
    </dgm:pt>
    <dgm:pt modelId="{936885A5-319E-45DF-9762-FA05D9606737}" type="pres">
      <dgm:prSet presAssocID="{37B2040F-A391-438F-BD9D-8B57EF18AA7E}" presName="root2" presStyleCnt="0"/>
      <dgm:spPr/>
    </dgm:pt>
    <dgm:pt modelId="{05BB67EA-C4E3-4915-AA06-EB56C909C447}" type="pres">
      <dgm:prSet presAssocID="{37B2040F-A391-438F-BD9D-8B57EF18AA7E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sr-Latn-RS"/>
        </a:p>
      </dgm:t>
    </dgm:pt>
    <dgm:pt modelId="{6AC9D595-6D1A-4434-A358-65DA14ADEF6A}" type="pres">
      <dgm:prSet presAssocID="{37B2040F-A391-438F-BD9D-8B57EF18AA7E}" presName="level3hierChild" presStyleCnt="0"/>
      <dgm:spPr/>
    </dgm:pt>
    <dgm:pt modelId="{4B74158C-E428-4D9F-BFBB-D63B5A78912D}" type="pres">
      <dgm:prSet presAssocID="{7432D7F5-5D8A-4BE5-8344-D93E9F5AC008}" presName="conn2-1" presStyleLbl="parChTrans1D3" presStyleIdx="0" presStyleCnt="4"/>
      <dgm:spPr/>
      <dgm:t>
        <a:bodyPr/>
        <a:lstStyle/>
        <a:p>
          <a:endParaRPr lang="sr-Cyrl-RS"/>
        </a:p>
      </dgm:t>
    </dgm:pt>
    <dgm:pt modelId="{3401CC29-9551-4524-A092-0A51E4E21AEA}" type="pres">
      <dgm:prSet presAssocID="{7432D7F5-5D8A-4BE5-8344-D93E9F5AC008}" presName="connTx" presStyleLbl="parChTrans1D3" presStyleIdx="0" presStyleCnt="4"/>
      <dgm:spPr/>
      <dgm:t>
        <a:bodyPr/>
        <a:lstStyle/>
        <a:p>
          <a:endParaRPr lang="sr-Cyrl-RS"/>
        </a:p>
      </dgm:t>
    </dgm:pt>
    <dgm:pt modelId="{9BDEA2D2-8ABF-4381-A6FC-058E16F8E4F4}" type="pres">
      <dgm:prSet presAssocID="{503F670E-55A2-4276-AF2F-A4426ACC5D38}" presName="root2" presStyleCnt="0"/>
      <dgm:spPr/>
    </dgm:pt>
    <dgm:pt modelId="{E578C383-F426-451D-88E9-62ECB3FC5A0E}" type="pres">
      <dgm:prSet presAssocID="{503F670E-55A2-4276-AF2F-A4426ACC5D38}" presName="LevelTwoTextNode" presStyleLbl="node3" presStyleIdx="0" presStyleCnt="4" custLinFactNeighborX="-2337" custLinFactNeighborY="-66782">
        <dgm:presLayoutVars>
          <dgm:chPref val="3"/>
        </dgm:presLayoutVars>
      </dgm:prSet>
      <dgm:spPr/>
      <dgm:t>
        <a:bodyPr/>
        <a:lstStyle/>
        <a:p>
          <a:endParaRPr lang="sr-Latn-RS"/>
        </a:p>
      </dgm:t>
    </dgm:pt>
    <dgm:pt modelId="{1F8955DE-15F4-4EB1-9E7A-BBA48CE49BA0}" type="pres">
      <dgm:prSet presAssocID="{503F670E-55A2-4276-AF2F-A4426ACC5D38}" presName="level3hierChild" presStyleCnt="0"/>
      <dgm:spPr/>
    </dgm:pt>
    <dgm:pt modelId="{23670EE3-AD8F-4522-AE6D-101E51AF73CA}" type="pres">
      <dgm:prSet presAssocID="{8E19AFBC-414B-4F99-A7E1-DF284B89E730}" presName="conn2-1" presStyleLbl="parChTrans1D4" presStyleIdx="0" presStyleCnt="3"/>
      <dgm:spPr/>
      <dgm:t>
        <a:bodyPr/>
        <a:lstStyle/>
        <a:p>
          <a:endParaRPr lang="sr-Cyrl-RS"/>
        </a:p>
      </dgm:t>
    </dgm:pt>
    <dgm:pt modelId="{39163763-0F53-4C41-8184-122698F75B94}" type="pres">
      <dgm:prSet presAssocID="{8E19AFBC-414B-4F99-A7E1-DF284B89E730}" presName="connTx" presStyleLbl="parChTrans1D4" presStyleIdx="0" presStyleCnt="3"/>
      <dgm:spPr/>
      <dgm:t>
        <a:bodyPr/>
        <a:lstStyle/>
        <a:p>
          <a:endParaRPr lang="sr-Cyrl-RS"/>
        </a:p>
      </dgm:t>
    </dgm:pt>
    <dgm:pt modelId="{85FA69DB-F22A-42AD-BADE-37FFC9D5FEB4}" type="pres">
      <dgm:prSet presAssocID="{9ABE9FC8-0348-44E5-BCCC-0BF432103133}" presName="root2" presStyleCnt="0"/>
      <dgm:spPr/>
    </dgm:pt>
    <dgm:pt modelId="{936A48F1-D3D2-45DC-B74D-C3930BE93758}" type="pres">
      <dgm:prSet presAssocID="{9ABE9FC8-0348-44E5-BCCC-0BF432103133}" presName="LevelTwoTextNode" presStyleLbl="node4" presStyleIdx="0" presStyleCnt="3" custLinFactNeighborX="-1415" custLinFactNeighborY="-67689">
        <dgm:presLayoutVars>
          <dgm:chPref val="3"/>
        </dgm:presLayoutVars>
      </dgm:prSet>
      <dgm:spPr/>
      <dgm:t>
        <a:bodyPr/>
        <a:lstStyle/>
        <a:p>
          <a:endParaRPr lang="sr-Latn-RS"/>
        </a:p>
      </dgm:t>
    </dgm:pt>
    <dgm:pt modelId="{FCCA1B77-D846-4D8E-95E0-DDD902EDCD31}" type="pres">
      <dgm:prSet presAssocID="{9ABE9FC8-0348-44E5-BCCC-0BF432103133}" presName="level3hierChild" presStyleCnt="0"/>
      <dgm:spPr/>
    </dgm:pt>
    <dgm:pt modelId="{016BEDEB-CDF4-4758-B41C-6E350C1B1078}" type="pres">
      <dgm:prSet presAssocID="{5B27FB62-AA4A-4D3D-A669-7EDDADE2A7DF}" presName="conn2-1" presStyleLbl="parChTrans1D3" presStyleIdx="1" presStyleCnt="4"/>
      <dgm:spPr/>
      <dgm:t>
        <a:bodyPr/>
        <a:lstStyle/>
        <a:p>
          <a:endParaRPr lang="sr-Cyrl-RS"/>
        </a:p>
      </dgm:t>
    </dgm:pt>
    <dgm:pt modelId="{9A3A2E67-E8E6-4998-A30A-2B6B5F46604F}" type="pres">
      <dgm:prSet presAssocID="{5B27FB62-AA4A-4D3D-A669-7EDDADE2A7DF}" presName="connTx" presStyleLbl="parChTrans1D3" presStyleIdx="1" presStyleCnt="4"/>
      <dgm:spPr/>
      <dgm:t>
        <a:bodyPr/>
        <a:lstStyle/>
        <a:p>
          <a:endParaRPr lang="sr-Cyrl-RS"/>
        </a:p>
      </dgm:t>
    </dgm:pt>
    <dgm:pt modelId="{A6AF3FF4-D97D-4C38-9D14-41614E0C19B5}" type="pres">
      <dgm:prSet presAssocID="{FAFBF83C-4677-4547-8462-A7DC6AED37EB}" presName="root2" presStyleCnt="0"/>
      <dgm:spPr/>
    </dgm:pt>
    <dgm:pt modelId="{9C866E4A-C4CA-496B-9BDB-F6B693FB9C11}" type="pres">
      <dgm:prSet presAssocID="{FAFBF83C-4677-4547-8462-A7DC6AED37EB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sr-Cyrl-RS"/>
        </a:p>
      </dgm:t>
    </dgm:pt>
    <dgm:pt modelId="{3DF4C3E6-5FE5-483E-807F-603A75313D2C}" type="pres">
      <dgm:prSet presAssocID="{FAFBF83C-4677-4547-8462-A7DC6AED37EB}" presName="level3hierChild" presStyleCnt="0"/>
      <dgm:spPr/>
    </dgm:pt>
    <dgm:pt modelId="{BC83620A-7892-4F04-8D07-7E0C73899E52}" type="pres">
      <dgm:prSet presAssocID="{8C130284-5F4E-4D26-B4F0-D6CF4D2AD7A1}" presName="conn2-1" presStyleLbl="parChTrans1D4" presStyleIdx="1" presStyleCnt="3"/>
      <dgm:spPr/>
      <dgm:t>
        <a:bodyPr/>
        <a:lstStyle/>
        <a:p>
          <a:endParaRPr lang="sr-Cyrl-RS"/>
        </a:p>
      </dgm:t>
    </dgm:pt>
    <dgm:pt modelId="{1D1D43A4-FA74-4A33-B96B-5BC461B052ED}" type="pres">
      <dgm:prSet presAssocID="{8C130284-5F4E-4D26-B4F0-D6CF4D2AD7A1}" presName="connTx" presStyleLbl="parChTrans1D4" presStyleIdx="1" presStyleCnt="3"/>
      <dgm:spPr/>
      <dgm:t>
        <a:bodyPr/>
        <a:lstStyle/>
        <a:p>
          <a:endParaRPr lang="sr-Cyrl-RS"/>
        </a:p>
      </dgm:t>
    </dgm:pt>
    <dgm:pt modelId="{866CF3B1-49AE-47D5-AF08-D065EBDBA25D}" type="pres">
      <dgm:prSet presAssocID="{206BB88A-C5FB-4D02-B646-BCDF751D6818}" presName="root2" presStyleCnt="0"/>
      <dgm:spPr/>
    </dgm:pt>
    <dgm:pt modelId="{7A55DD56-2848-4BDB-9582-E315D70152DA}" type="pres">
      <dgm:prSet presAssocID="{206BB88A-C5FB-4D02-B646-BCDF751D6818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sr-Latn-RS"/>
        </a:p>
      </dgm:t>
    </dgm:pt>
    <dgm:pt modelId="{4202691E-BBB3-4826-88E2-346030A8B5EB}" type="pres">
      <dgm:prSet presAssocID="{206BB88A-C5FB-4D02-B646-BCDF751D6818}" presName="level3hierChild" presStyleCnt="0"/>
      <dgm:spPr/>
    </dgm:pt>
    <dgm:pt modelId="{4A114467-860F-42BD-B1F7-429C10D5BCE6}" type="pres">
      <dgm:prSet presAssocID="{2C19F125-B69B-4FA1-9EAF-CD5DCC130B05}" presName="conn2-1" presStyleLbl="parChTrans1D3" presStyleIdx="2" presStyleCnt="4"/>
      <dgm:spPr/>
      <dgm:t>
        <a:bodyPr/>
        <a:lstStyle/>
        <a:p>
          <a:endParaRPr lang="sr-Cyrl-RS"/>
        </a:p>
      </dgm:t>
    </dgm:pt>
    <dgm:pt modelId="{33E1B483-FA21-4E3E-A6F3-C0AC4927968F}" type="pres">
      <dgm:prSet presAssocID="{2C19F125-B69B-4FA1-9EAF-CD5DCC130B05}" presName="connTx" presStyleLbl="parChTrans1D3" presStyleIdx="2" presStyleCnt="4"/>
      <dgm:spPr/>
      <dgm:t>
        <a:bodyPr/>
        <a:lstStyle/>
        <a:p>
          <a:endParaRPr lang="sr-Cyrl-RS"/>
        </a:p>
      </dgm:t>
    </dgm:pt>
    <dgm:pt modelId="{71EDA2BF-2673-4B80-9599-A26CCA67DFE9}" type="pres">
      <dgm:prSet presAssocID="{1A61C4F9-CD95-4434-8E72-AD2A0DD0C911}" presName="root2" presStyleCnt="0"/>
      <dgm:spPr/>
    </dgm:pt>
    <dgm:pt modelId="{E7C8E619-8AF2-4C93-97B1-0A708C3FBA8A}" type="pres">
      <dgm:prSet presAssocID="{1A61C4F9-CD95-4434-8E72-AD2A0DD0C911}" presName="LevelTwoTextNode" presStyleLbl="node3" presStyleIdx="2" presStyleCnt="4" custLinFactNeighborX="-970" custLinFactNeighborY="49085">
        <dgm:presLayoutVars>
          <dgm:chPref val="3"/>
        </dgm:presLayoutVars>
      </dgm:prSet>
      <dgm:spPr/>
      <dgm:t>
        <a:bodyPr/>
        <a:lstStyle/>
        <a:p>
          <a:endParaRPr lang="sr-Latn-RS"/>
        </a:p>
      </dgm:t>
    </dgm:pt>
    <dgm:pt modelId="{7CF24503-8F94-41CB-804F-1851079236AB}" type="pres">
      <dgm:prSet presAssocID="{1A61C4F9-CD95-4434-8E72-AD2A0DD0C911}" presName="level3hierChild" presStyleCnt="0"/>
      <dgm:spPr/>
    </dgm:pt>
    <dgm:pt modelId="{545069B0-DDD8-41FA-BF2E-066B84280ABB}" type="pres">
      <dgm:prSet presAssocID="{808BB0A8-0E57-42B1-BCF3-5C39F8838B8B}" presName="conn2-1" presStyleLbl="parChTrans1D4" presStyleIdx="2" presStyleCnt="3"/>
      <dgm:spPr/>
      <dgm:t>
        <a:bodyPr/>
        <a:lstStyle/>
        <a:p>
          <a:endParaRPr lang="sr-Cyrl-RS"/>
        </a:p>
      </dgm:t>
    </dgm:pt>
    <dgm:pt modelId="{E5322868-BDBF-4BE9-BFDF-080C82CACD87}" type="pres">
      <dgm:prSet presAssocID="{808BB0A8-0E57-42B1-BCF3-5C39F8838B8B}" presName="connTx" presStyleLbl="parChTrans1D4" presStyleIdx="2" presStyleCnt="3"/>
      <dgm:spPr/>
      <dgm:t>
        <a:bodyPr/>
        <a:lstStyle/>
        <a:p>
          <a:endParaRPr lang="sr-Cyrl-RS"/>
        </a:p>
      </dgm:t>
    </dgm:pt>
    <dgm:pt modelId="{0A11D5A1-812F-4BE2-A5BE-3C574065CB7E}" type="pres">
      <dgm:prSet presAssocID="{546A6A1F-77B4-4F8E-A26E-9761977E83CF}" presName="root2" presStyleCnt="0"/>
      <dgm:spPr/>
    </dgm:pt>
    <dgm:pt modelId="{41AF3205-0CAF-4DFB-BC7C-040ED1575C77}" type="pres">
      <dgm:prSet presAssocID="{546A6A1F-77B4-4F8E-A26E-9761977E83CF}" presName="LevelTwoTextNode" presStyleLbl="node4" presStyleIdx="2" presStyleCnt="3" custLinFactNeighborX="-1415" custLinFactNeighborY="49085">
        <dgm:presLayoutVars>
          <dgm:chPref val="3"/>
        </dgm:presLayoutVars>
      </dgm:prSet>
      <dgm:spPr/>
      <dgm:t>
        <a:bodyPr/>
        <a:lstStyle/>
        <a:p>
          <a:endParaRPr lang="sr-Latn-RS"/>
        </a:p>
      </dgm:t>
    </dgm:pt>
    <dgm:pt modelId="{87484152-6544-4295-80ED-D7762D65E162}" type="pres">
      <dgm:prSet presAssocID="{546A6A1F-77B4-4F8E-A26E-9761977E83CF}" presName="level3hierChild" presStyleCnt="0"/>
      <dgm:spPr/>
    </dgm:pt>
    <dgm:pt modelId="{6A059997-1AA2-4F11-A4D8-5BF2C4BE5396}" type="pres">
      <dgm:prSet presAssocID="{247C2253-5039-4CE0-AC38-E6D150B9F3FB}" presName="conn2-1" presStyleLbl="parChTrans1D2" presStyleIdx="1" presStyleCnt="2"/>
      <dgm:spPr/>
      <dgm:t>
        <a:bodyPr/>
        <a:lstStyle/>
        <a:p>
          <a:endParaRPr lang="sr-Cyrl-RS"/>
        </a:p>
      </dgm:t>
    </dgm:pt>
    <dgm:pt modelId="{29C11A34-4427-4515-98AE-1695025537D1}" type="pres">
      <dgm:prSet presAssocID="{247C2253-5039-4CE0-AC38-E6D150B9F3FB}" presName="connTx" presStyleLbl="parChTrans1D2" presStyleIdx="1" presStyleCnt="2"/>
      <dgm:spPr/>
      <dgm:t>
        <a:bodyPr/>
        <a:lstStyle/>
        <a:p>
          <a:endParaRPr lang="sr-Cyrl-RS"/>
        </a:p>
      </dgm:t>
    </dgm:pt>
    <dgm:pt modelId="{FDB1EAD9-F6B9-42A6-9D04-EFF9234C1313}" type="pres">
      <dgm:prSet presAssocID="{BA47DFDA-D397-491D-A320-D67E3F82A0F2}" presName="root2" presStyleCnt="0"/>
      <dgm:spPr/>
    </dgm:pt>
    <dgm:pt modelId="{CF186E24-0F5C-4077-935C-55F52F9BB525}" type="pres">
      <dgm:prSet presAssocID="{BA47DFDA-D397-491D-A320-D67E3F82A0F2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sr-Latn-RS"/>
        </a:p>
      </dgm:t>
    </dgm:pt>
    <dgm:pt modelId="{12482B0C-B0AB-4B17-92E0-6F81DB317317}" type="pres">
      <dgm:prSet presAssocID="{BA47DFDA-D397-491D-A320-D67E3F82A0F2}" presName="level3hierChild" presStyleCnt="0"/>
      <dgm:spPr/>
    </dgm:pt>
    <dgm:pt modelId="{DCF1E1ED-5FE2-49EA-BD55-0F4FF685889E}" type="pres">
      <dgm:prSet presAssocID="{85FA01E8-2FA9-4D2B-8F02-5B8C898183D2}" presName="conn2-1" presStyleLbl="parChTrans1D3" presStyleIdx="3" presStyleCnt="4"/>
      <dgm:spPr/>
      <dgm:t>
        <a:bodyPr/>
        <a:lstStyle/>
        <a:p>
          <a:endParaRPr lang="sr-Cyrl-RS"/>
        </a:p>
      </dgm:t>
    </dgm:pt>
    <dgm:pt modelId="{C10119A2-4938-40C4-9A7F-1E316BAB326B}" type="pres">
      <dgm:prSet presAssocID="{85FA01E8-2FA9-4D2B-8F02-5B8C898183D2}" presName="connTx" presStyleLbl="parChTrans1D3" presStyleIdx="3" presStyleCnt="4"/>
      <dgm:spPr/>
      <dgm:t>
        <a:bodyPr/>
        <a:lstStyle/>
        <a:p>
          <a:endParaRPr lang="sr-Cyrl-RS"/>
        </a:p>
      </dgm:t>
    </dgm:pt>
    <dgm:pt modelId="{F66313D4-7F25-4CEE-B833-3FDDFE0019F1}" type="pres">
      <dgm:prSet presAssocID="{5D820F7C-A1BA-45A2-A206-DBCE8D668529}" presName="root2" presStyleCnt="0"/>
      <dgm:spPr/>
    </dgm:pt>
    <dgm:pt modelId="{ED29B4AE-369A-4E2F-B96F-8232B9F2991C}" type="pres">
      <dgm:prSet presAssocID="{5D820F7C-A1BA-45A2-A206-DBCE8D668529}" presName="LevelTwoTextNode" presStyleLbl="node3" presStyleIdx="3" presStyleCnt="4" custLinFactNeighborX="-970" custLinFactNeighborY="51383">
        <dgm:presLayoutVars>
          <dgm:chPref val="3"/>
        </dgm:presLayoutVars>
      </dgm:prSet>
      <dgm:spPr/>
      <dgm:t>
        <a:bodyPr/>
        <a:lstStyle/>
        <a:p>
          <a:endParaRPr lang="sr-Latn-RS"/>
        </a:p>
      </dgm:t>
    </dgm:pt>
    <dgm:pt modelId="{A90FAAFA-09F6-4D7B-B32D-40F77D310AA5}" type="pres">
      <dgm:prSet presAssocID="{5D820F7C-A1BA-45A2-A206-DBCE8D668529}" presName="level3hierChild" presStyleCnt="0"/>
      <dgm:spPr/>
    </dgm:pt>
  </dgm:ptLst>
  <dgm:cxnLst>
    <dgm:cxn modelId="{E54E5B81-29FE-4AF6-8269-5B813788D382}" srcId="{7C532D84-494F-4EFD-9B57-E4F9A0191FE4}" destId="{37B2040F-A391-438F-BD9D-8B57EF18AA7E}" srcOrd="0" destOrd="0" parTransId="{0DEA2045-63C4-421A-AFCB-D541C09C700B}" sibTransId="{EC83C1C9-C6D3-4EEA-A20C-DC9EE8372F52}"/>
    <dgm:cxn modelId="{DA615C7A-F3B2-47F3-BB44-E1F83DA243D6}" type="presOf" srcId="{7432D7F5-5D8A-4BE5-8344-D93E9F5AC008}" destId="{4B74158C-E428-4D9F-BFBB-D63B5A78912D}" srcOrd="0" destOrd="0" presId="urn:microsoft.com/office/officeart/2005/8/layout/hierarchy2"/>
    <dgm:cxn modelId="{6E394862-663D-4012-8E07-CC2EC72CE80D}" srcId="{37B2040F-A391-438F-BD9D-8B57EF18AA7E}" destId="{FAFBF83C-4677-4547-8462-A7DC6AED37EB}" srcOrd="1" destOrd="0" parTransId="{5B27FB62-AA4A-4D3D-A669-7EDDADE2A7DF}" sibTransId="{15B251C2-0857-4969-85D6-CB694F96BEFF}"/>
    <dgm:cxn modelId="{71572ACB-2A89-454D-B588-ADA3011CE91E}" type="presOf" srcId="{0DEA2045-63C4-421A-AFCB-D541C09C700B}" destId="{E1A43004-5F24-4DE3-A313-E167438585F4}" srcOrd="1" destOrd="0" presId="urn:microsoft.com/office/officeart/2005/8/layout/hierarchy2"/>
    <dgm:cxn modelId="{9182D765-0C25-4785-8440-BF755564A14C}" type="presOf" srcId="{7432D7F5-5D8A-4BE5-8344-D93E9F5AC008}" destId="{3401CC29-9551-4524-A092-0A51E4E21AEA}" srcOrd="1" destOrd="0" presId="urn:microsoft.com/office/officeart/2005/8/layout/hierarchy2"/>
    <dgm:cxn modelId="{E61A4198-C82D-4E31-9DAA-FF96FAB2B0A0}" type="presOf" srcId="{2C19F125-B69B-4FA1-9EAF-CD5DCC130B05}" destId="{4A114467-860F-42BD-B1F7-429C10D5BCE6}" srcOrd="0" destOrd="0" presId="urn:microsoft.com/office/officeart/2005/8/layout/hierarchy2"/>
    <dgm:cxn modelId="{7BDFBA14-C0B2-4B8D-9BD5-411DD48DDE0F}" type="presOf" srcId="{503F670E-55A2-4276-AF2F-A4426ACC5D38}" destId="{E578C383-F426-451D-88E9-62ECB3FC5A0E}" srcOrd="0" destOrd="0" presId="urn:microsoft.com/office/officeart/2005/8/layout/hierarchy2"/>
    <dgm:cxn modelId="{4884CC23-A08C-41F2-A527-0CB1AE1BE23D}" srcId="{7C532D84-494F-4EFD-9B57-E4F9A0191FE4}" destId="{BA47DFDA-D397-491D-A320-D67E3F82A0F2}" srcOrd="1" destOrd="0" parTransId="{247C2253-5039-4CE0-AC38-E6D150B9F3FB}" sibTransId="{CEFA7211-F967-4EF0-AC37-E5F3F57B17E3}"/>
    <dgm:cxn modelId="{1411CA99-7DB1-404A-B9B2-EB450E78D1CF}" type="presOf" srcId="{7C532D84-494F-4EFD-9B57-E4F9A0191FE4}" destId="{DD0B8F96-CBAA-42D3-B766-F39627636778}" srcOrd="0" destOrd="0" presId="urn:microsoft.com/office/officeart/2005/8/layout/hierarchy2"/>
    <dgm:cxn modelId="{4457C403-D768-4853-A28E-3F909B8A22E4}" srcId="{37B2040F-A391-438F-BD9D-8B57EF18AA7E}" destId="{1A61C4F9-CD95-4434-8E72-AD2A0DD0C911}" srcOrd="2" destOrd="0" parTransId="{2C19F125-B69B-4FA1-9EAF-CD5DCC130B05}" sibTransId="{0153FFFD-134F-4B50-890C-52C8EB11881F}"/>
    <dgm:cxn modelId="{52C500BB-8204-4076-93DF-1CB58A736D99}" type="presOf" srcId="{BA47DFDA-D397-491D-A320-D67E3F82A0F2}" destId="{CF186E24-0F5C-4077-935C-55F52F9BB525}" srcOrd="0" destOrd="0" presId="urn:microsoft.com/office/officeart/2005/8/layout/hierarchy2"/>
    <dgm:cxn modelId="{224E86BB-28F6-4E2B-891F-3FC7AB2AE3B2}" srcId="{BA47DFDA-D397-491D-A320-D67E3F82A0F2}" destId="{5D820F7C-A1BA-45A2-A206-DBCE8D668529}" srcOrd="0" destOrd="0" parTransId="{85FA01E8-2FA9-4D2B-8F02-5B8C898183D2}" sibTransId="{DD20C99D-2D18-4466-8ADC-E50680933FEA}"/>
    <dgm:cxn modelId="{622DAA25-646B-4D3A-BFFD-F2F00A86F217}" type="presOf" srcId="{8E19AFBC-414B-4F99-A7E1-DF284B89E730}" destId="{23670EE3-AD8F-4522-AE6D-101E51AF73CA}" srcOrd="0" destOrd="0" presId="urn:microsoft.com/office/officeart/2005/8/layout/hierarchy2"/>
    <dgm:cxn modelId="{BD4C376C-824B-43A5-9945-8B2141A2A718}" type="presOf" srcId="{8C130284-5F4E-4D26-B4F0-D6CF4D2AD7A1}" destId="{1D1D43A4-FA74-4A33-B96B-5BC461B052ED}" srcOrd="1" destOrd="0" presId="urn:microsoft.com/office/officeart/2005/8/layout/hierarchy2"/>
    <dgm:cxn modelId="{13666F8E-7084-439B-AEE3-0653EC4187EC}" type="presOf" srcId="{546A6A1F-77B4-4F8E-A26E-9761977E83CF}" destId="{41AF3205-0CAF-4DFB-BC7C-040ED1575C77}" srcOrd="0" destOrd="0" presId="urn:microsoft.com/office/officeart/2005/8/layout/hierarchy2"/>
    <dgm:cxn modelId="{BD5EE789-D811-4923-A3B6-E4055542C93F}" type="presOf" srcId="{85FA01E8-2FA9-4D2B-8F02-5B8C898183D2}" destId="{DCF1E1ED-5FE2-49EA-BD55-0F4FF685889E}" srcOrd="0" destOrd="0" presId="urn:microsoft.com/office/officeart/2005/8/layout/hierarchy2"/>
    <dgm:cxn modelId="{8DF702A8-6603-4920-BF04-EA7D7084E797}" type="presOf" srcId="{37B2040F-A391-438F-BD9D-8B57EF18AA7E}" destId="{05BB67EA-C4E3-4915-AA06-EB56C909C447}" srcOrd="0" destOrd="0" presId="urn:microsoft.com/office/officeart/2005/8/layout/hierarchy2"/>
    <dgm:cxn modelId="{CED1C982-D78F-4068-8E13-FB1A37F9A5D6}" type="presOf" srcId="{85FA01E8-2FA9-4D2B-8F02-5B8C898183D2}" destId="{C10119A2-4938-40C4-9A7F-1E316BAB326B}" srcOrd="1" destOrd="0" presId="urn:microsoft.com/office/officeart/2005/8/layout/hierarchy2"/>
    <dgm:cxn modelId="{3DB52E8D-62C3-438D-8D9C-CD3AD8E1C7C9}" srcId="{FAFBF83C-4677-4547-8462-A7DC6AED37EB}" destId="{206BB88A-C5FB-4D02-B646-BCDF751D6818}" srcOrd="0" destOrd="0" parTransId="{8C130284-5F4E-4D26-B4F0-D6CF4D2AD7A1}" sibTransId="{EC8ABB00-6EEC-4367-BC8B-7E1E3F849BBC}"/>
    <dgm:cxn modelId="{6BAEB9F1-7A75-456E-B3CB-A601ACD2E200}" srcId="{1A61C4F9-CD95-4434-8E72-AD2A0DD0C911}" destId="{546A6A1F-77B4-4F8E-A26E-9761977E83CF}" srcOrd="0" destOrd="0" parTransId="{808BB0A8-0E57-42B1-BCF3-5C39F8838B8B}" sibTransId="{3173720E-2DCC-4185-8B0F-5B1CB8BFF24B}"/>
    <dgm:cxn modelId="{BD4D345E-B753-439B-BC0A-27A56D2BEA3B}" type="presOf" srcId="{8C130284-5F4E-4D26-B4F0-D6CF4D2AD7A1}" destId="{BC83620A-7892-4F04-8D07-7E0C73899E52}" srcOrd="0" destOrd="0" presId="urn:microsoft.com/office/officeart/2005/8/layout/hierarchy2"/>
    <dgm:cxn modelId="{529F836F-C633-4EDE-9FDC-EB6B87F1DBA3}" type="presOf" srcId="{808BB0A8-0E57-42B1-BCF3-5C39F8838B8B}" destId="{545069B0-DDD8-41FA-BF2E-066B84280ABB}" srcOrd="0" destOrd="0" presId="urn:microsoft.com/office/officeart/2005/8/layout/hierarchy2"/>
    <dgm:cxn modelId="{08BCD43E-7F1B-4B17-8B0D-C247C86D8D6B}" type="presOf" srcId="{2C19F125-B69B-4FA1-9EAF-CD5DCC130B05}" destId="{33E1B483-FA21-4E3E-A6F3-C0AC4927968F}" srcOrd="1" destOrd="0" presId="urn:microsoft.com/office/officeart/2005/8/layout/hierarchy2"/>
    <dgm:cxn modelId="{2D47549F-83F1-403B-8C97-44C35E6D25E7}" type="presOf" srcId="{B02E3E17-F919-4AB4-8572-1381CDF0244C}" destId="{4DF6096B-FA29-4A1E-AE58-C32D2F9CAE7C}" srcOrd="0" destOrd="0" presId="urn:microsoft.com/office/officeart/2005/8/layout/hierarchy2"/>
    <dgm:cxn modelId="{4B4B3B03-1500-4AF0-8EED-9C58D71670F4}" type="presOf" srcId="{808BB0A8-0E57-42B1-BCF3-5C39F8838B8B}" destId="{E5322868-BDBF-4BE9-BFDF-080C82CACD87}" srcOrd="1" destOrd="0" presId="urn:microsoft.com/office/officeart/2005/8/layout/hierarchy2"/>
    <dgm:cxn modelId="{32F00812-BCF3-4F5E-BF68-F362D77EEC6E}" srcId="{37B2040F-A391-438F-BD9D-8B57EF18AA7E}" destId="{503F670E-55A2-4276-AF2F-A4426ACC5D38}" srcOrd="0" destOrd="0" parTransId="{7432D7F5-5D8A-4BE5-8344-D93E9F5AC008}" sibTransId="{8CF4BD53-9651-4E5D-8398-985DBB3F1888}"/>
    <dgm:cxn modelId="{F92877D3-8BFF-4B4E-BB0A-EED8B54FFDF2}" type="presOf" srcId="{247C2253-5039-4CE0-AC38-E6D150B9F3FB}" destId="{29C11A34-4427-4515-98AE-1695025537D1}" srcOrd="1" destOrd="0" presId="urn:microsoft.com/office/officeart/2005/8/layout/hierarchy2"/>
    <dgm:cxn modelId="{57FE9E24-E362-404A-9E8B-C7DFAD26F12F}" type="presOf" srcId="{5D820F7C-A1BA-45A2-A206-DBCE8D668529}" destId="{ED29B4AE-369A-4E2F-B96F-8232B9F2991C}" srcOrd="0" destOrd="0" presId="urn:microsoft.com/office/officeart/2005/8/layout/hierarchy2"/>
    <dgm:cxn modelId="{734907DE-E8FC-4D62-9062-63273B409ECB}" type="presOf" srcId="{206BB88A-C5FB-4D02-B646-BCDF751D6818}" destId="{7A55DD56-2848-4BDB-9582-E315D70152DA}" srcOrd="0" destOrd="0" presId="urn:microsoft.com/office/officeart/2005/8/layout/hierarchy2"/>
    <dgm:cxn modelId="{14014055-4684-43A9-A166-39565BBD70A3}" srcId="{B02E3E17-F919-4AB4-8572-1381CDF0244C}" destId="{7C532D84-494F-4EFD-9B57-E4F9A0191FE4}" srcOrd="0" destOrd="0" parTransId="{07E736E1-5742-4320-A0F0-79589BC5AD31}" sibTransId="{A3E8EEA4-21AA-440D-81E5-E0F44FF4A7FC}"/>
    <dgm:cxn modelId="{78A43480-C5F0-4FBA-BA4B-A7D04579972A}" srcId="{503F670E-55A2-4276-AF2F-A4426ACC5D38}" destId="{9ABE9FC8-0348-44E5-BCCC-0BF432103133}" srcOrd="0" destOrd="0" parTransId="{8E19AFBC-414B-4F99-A7E1-DF284B89E730}" sibTransId="{234FA4DB-3629-47FB-B041-39298289AA39}"/>
    <dgm:cxn modelId="{A9C38943-8241-45B5-8843-7BA7041875EA}" type="presOf" srcId="{0DEA2045-63C4-421A-AFCB-D541C09C700B}" destId="{7D63EDDC-39AA-4965-9F6D-E9FC11F04815}" srcOrd="0" destOrd="0" presId="urn:microsoft.com/office/officeart/2005/8/layout/hierarchy2"/>
    <dgm:cxn modelId="{02E3B9D8-EBAD-4896-82C5-4F003D7651D0}" type="presOf" srcId="{5B27FB62-AA4A-4D3D-A669-7EDDADE2A7DF}" destId="{9A3A2E67-E8E6-4998-A30A-2B6B5F46604F}" srcOrd="1" destOrd="0" presId="urn:microsoft.com/office/officeart/2005/8/layout/hierarchy2"/>
    <dgm:cxn modelId="{38B4723B-3608-45A8-B961-2F32F3EC399F}" type="presOf" srcId="{1A61C4F9-CD95-4434-8E72-AD2A0DD0C911}" destId="{E7C8E619-8AF2-4C93-97B1-0A708C3FBA8A}" srcOrd="0" destOrd="0" presId="urn:microsoft.com/office/officeart/2005/8/layout/hierarchy2"/>
    <dgm:cxn modelId="{D4E9AC5E-5752-4432-A78C-C8CCD5560082}" type="presOf" srcId="{247C2253-5039-4CE0-AC38-E6D150B9F3FB}" destId="{6A059997-1AA2-4F11-A4D8-5BF2C4BE5396}" srcOrd="0" destOrd="0" presId="urn:microsoft.com/office/officeart/2005/8/layout/hierarchy2"/>
    <dgm:cxn modelId="{123613BD-79A8-4188-B500-1548F44C4042}" type="presOf" srcId="{5B27FB62-AA4A-4D3D-A669-7EDDADE2A7DF}" destId="{016BEDEB-CDF4-4758-B41C-6E350C1B1078}" srcOrd="0" destOrd="0" presId="urn:microsoft.com/office/officeart/2005/8/layout/hierarchy2"/>
    <dgm:cxn modelId="{AB8589EA-336D-46C3-8123-342DB3C27027}" type="presOf" srcId="{FAFBF83C-4677-4547-8462-A7DC6AED37EB}" destId="{9C866E4A-C4CA-496B-9BDB-F6B693FB9C11}" srcOrd="0" destOrd="0" presId="urn:microsoft.com/office/officeart/2005/8/layout/hierarchy2"/>
    <dgm:cxn modelId="{E289303F-2198-4F20-AB5A-D790E2A88AFE}" type="presOf" srcId="{8E19AFBC-414B-4F99-A7E1-DF284B89E730}" destId="{39163763-0F53-4C41-8184-122698F75B94}" srcOrd="1" destOrd="0" presId="urn:microsoft.com/office/officeart/2005/8/layout/hierarchy2"/>
    <dgm:cxn modelId="{D383C8D8-FFFE-449A-8E5E-591F61674A93}" type="presOf" srcId="{9ABE9FC8-0348-44E5-BCCC-0BF432103133}" destId="{936A48F1-D3D2-45DC-B74D-C3930BE93758}" srcOrd="0" destOrd="0" presId="urn:microsoft.com/office/officeart/2005/8/layout/hierarchy2"/>
    <dgm:cxn modelId="{9419AA52-0D23-4473-869B-1EFDD5E87598}" type="presParOf" srcId="{4DF6096B-FA29-4A1E-AE58-C32D2F9CAE7C}" destId="{1C63397E-D675-49DB-8B7C-32049BC4A4FA}" srcOrd="0" destOrd="0" presId="urn:microsoft.com/office/officeart/2005/8/layout/hierarchy2"/>
    <dgm:cxn modelId="{DC2F0EE3-2C6C-45E2-9823-BC73A8B42AF8}" type="presParOf" srcId="{1C63397E-D675-49DB-8B7C-32049BC4A4FA}" destId="{DD0B8F96-CBAA-42D3-B766-F39627636778}" srcOrd="0" destOrd="0" presId="urn:microsoft.com/office/officeart/2005/8/layout/hierarchy2"/>
    <dgm:cxn modelId="{B542379F-84E4-4F50-A2EB-CBA93CF75C45}" type="presParOf" srcId="{1C63397E-D675-49DB-8B7C-32049BC4A4FA}" destId="{F940AF4C-46BB-4B32-A2F6-78E2F62E6DE3}" srcOrd="1" destOrd="0" presId="urn:microsoft.com/office/officeart/2005/8/layout/hierarchy2"/>
    <dgm:cxn modelId="{A7F94CA4-8657-4FDD-A424-543BBB9C24BF}" type="presParOf" srcId="{F940AF4C-46BB-4B32-A2F6-78E2F62E6DE3}" destId="{7D63EDDC-39AA-4965-9F6D-E9FC11F04815}" srcOrd="0" destOrd="0" presId="urn:microsoft.com/office/officeart/2005/8/layout/hierarchy2"/>
    <dgm:cxn modelId="{BECC48AE-62C0-4BC0-823C-FBE41FDBD9D7}" type="presParOf" srcId="{7D63EDDC-39AA-4965-9F6D-E9FC11F04815}" destId="{E1A43004-5F24-4DE3-A313-E167438585F4}" srcOrd="0" destOrd="0" presId="urn:microsoft.com/office/officeart/2005/8/layout/hierarchy2"/>
    <dgm:cxn modelId="{7F08E1F6-76A8-43E4-9F36-B177FC5BD332}" type="presParOf" srcId="{F940AF4C-46BB-4B32-A2F6-78E2F62E6DE3}" destId="{936885A5-319E-45DF-9762-FA05D9606737}" srcOrd="1" destOrd="0" presId="urn:microsoft.com/office/officeart/2005/8/layout/hierarchy2"/>
    <dgm:cxn modelId="{44D9B125-5E5A-48D6-888A-C34D1326A89D}" type="presParOf" srcId="{936885A5-319E-45DF-9762-FA05D9606737}" destId="{05BB67EA-C4E3-4915-AA06-EB56C909C447}" srcOrd="0" destOrd="0" presId="urn:microsoft.com/office/officeart/2005/8/layout/hierarchy2"/>
    <dgm:cxn modelId="{DA9048FB-1ACD-43DC-9B88-86707108DE48}" type="presParOf" srcId="{936885A5-319E-45DF-9762-FA05D9606737}" destId="{6AC9D595-6D1A-4434-A358-65DA14ADEF6A}" srcOrd="1" destOrd="0" presId="urn:microsoft.com/office/officeart/2005/8/layout/hierarchy2"/>
    <dgm:cxn modelId="{E60AD62A-E84B-460F-9B46-D98BC32B640E}" type="presParOf" srcId="{6AC9D595-6D1A-4434-A358-65DA14ADEF6A}" destId="{4B74158C-E428-4D9F-BFBB-D63B5A78912D}" srcOrd="0" destOrd="0" presId="urn:microsoft.com/office/officeart/2005/8/layout/hierarchy2"/>
    <dgm:cxn modelId="{DFFD68BE-6587-44B6-947A-8A352582A9A9}" type="presParOf" srcId="{4B74158C-E428-4D9F-BFBB-D63B5A78912D}" destId="{3401CC29-9551-4524-A092-0A51E4E21AEA}" srcOrd="0" destOrd="0" presId="urn:microsoft.com/office/officeart/2005/8/layout/hierarchy2"/>
    <dgm:cxn modelId="{E6B5A408-B2D2-4BAB-B553-53B2764D3BD9}" type="presParOf" srcId="{6AC9D595-6D1A-4434-A358-65DA14ADEF6A}" destId="{9BDEA2D2-8ABF-4381-A6FC-058E16F8E4F4}" srcOrd="1" destOrd="0" presId="urn:microsoft.com/office/officeart/2005/8/layout/hierarchy2"/>
    <dgm:cxn modelId="{4A5416D5-DC5B-4BC1-A6CD-9CFC6CC261AF}" type="presParOf" srcId="{9BDEA2D2-8ABF-4381-A6FC-058E16F8E4F4}" destId="{E578C383-F426-451D-88E9-62ECB3FC5A0E}" srcOrd="0" destOrd="0" presId="urn:microsoft.com/office/officeart/2005/8/layout/hierarchy2"/>
    <dgm:cxn modelId="{8F5D1B06-13FE-4C31-B9B6-BD6BDEAF7D3E}" type="presParOf" srcId="{9BDEA2D2-8ABF-4381-A6FC-058E16F8E4F4}" destId="{1F8955DE-15F4-4EB1-9E7A-BBA48CE49BA0}" srcOrd="1" destOrd="0" presId="urn:microsoft.com/office/officeart/2005/8/layout/hierarchy2"/>
    <dgm:cxn modelId="{8168752D-3E69-4715-9158-6019726AAB27}" type="presParOf" srcId="{1F8955DE-15F4-4EB1-9E7A-BBA48CE49BA0}" destId="{23670EE3-AD8F-4522-AE6D-101E51AF73CA}" srcOrd="0" destOrd="0" presId="urn:microsoft.com/office/officeart/2005/8/layout/hierarchy2"/>
    <dgm:cxn modelId="{CB4BF28B-EFEB-4E24-AADE-530E17A1F92D}" type="presParOf" srcId="{23670EE3-AD8F-4522-AE6D-101E51AF73CA}" destId="{39163763-0F53-4C41-8184-122698F75B94}" srcOrd="0" destOrd="0" presId="urn:microsoft.com/office/officeart/2005/8/layout/hierarchy2"/>
    <dgm:cxn modelId="{4DAC219B-95F3-4F7F-8834-A96DCFD03A86}" type="presParOf" srcId="{1F8955DE-15F4-4EB1-9E7A-BBA48CE49BA0}" destId="{85FA69DB-F22A-42AD-BADE-37FFC9D5FEB4}" srcOrd="1" destOrd="0" presId="urn:microsoft.com/office/officeart/2005/8/layout/hierarchy2"/>
    <dgm:cxn modelId="{1388435D-84E4-4E1A-A0B9-BC71C0E370D6}" type="presParOf" srcId="{85FA69DB-F22A-42AD-BADE-37FFC9D5FEB4}" destId="{936A48F1-D3D2-45DC-B74D-C3930BE93758}" srcOrd="0" destOrd="0" presId="urn:microsoft.com/office/officeart/2005/8/layout/hierarchy2"/>
    <dgm:cxn modelId="{D8DE3991-8FA4-433C-B95A-3C8D7C06A34D}" type="presParOf" srcId="{85FA69DB-F22A-42AD-BADE-37FFC9D5FEB4}" destId="{FCCA1B77-D846-4D8E-95E0-DDD902EDCD31}" srcOrd="1" destOrd="0" presId="urn:microsoft.com/office/officeart/2005/8/layout/hierarchy2"/>
    <dgm:cxn modelId="{7596C0A7-9CF7-4D77-9ED1-14575D4E614E}" type="presParOf" srcId="{6AC9D595-6D1A-4434-A358-65DA14ADEF6A}" destId="{016BEDEB-CDF4-4758-B41C-6E350C1B1078}" srcOrd="2" destOrd="0" presId="urn:microsoft.com/office/officeart/2005/8/layout/hierarchy2"/>
    <dgm:cxn modelId="{F6E3AF58-6D46-4E9C-AD2C-57D686588169}" type="presParOf" srcId="{016BEDEB-CDF4-4758-B41C-6E350C1B1078}" destId="{9A3A2E67-E8E6-4998-A30A-2B6B5F46604F}" srcOrd="0" destOrd="0" presId="urn:microsoft.com/office/officeart/2005/8/layout/hierarchy2"/>
    <dgm:cxn modelId="{D528AF53-0141-4112-B3C5-999D34AA0101}" type="presParOf" srcId="{6AC9D595-6D1A-4434-A358-65DA14ADEF6A}" destId="{A6AF3FF4-D97D-4C38-9D14-41614E0C19B5}" srcOrd="3" destOrd="0" presId="urn:microsoft.com/office/officeart/2005/8/layout/hierarchy2"/>
    <dgm:cxn modelId="{0E35CBC7-9FDE-4DA1-8A44-51655E8851F0}" type="presParOf" srcId="{A6AF3FF4-D97D-4C38-9D14-41614E0C19B5}" destId="{9C866E4A-C4CA-496B-9BDB-F6B693FB9C11}" srcOrd="0" destOrd="0" presId="urn:microsoft.com/office/officeart/2005/8/layout/hierarchy2"/>
    <dgm:cxn modelId="{87453336-1037-4632-980F-629AEE2A15DE}" type="presParOf" srcId="{A6AF3FF4-D97D-4C38-9D14-41614E0C19B5}" destId="{3DF4C3E6-5FE5-483E-807F-603A75313D2C}" srcOrd="1" destOrd="0" presId="urn:microsoft.com/office/officeart/2005/8/layout/hierarchy2"/>
    <dgm:cxn modelId="{1876E45A-0E39-4BC3-BFF7-00B78FC8C90D}" type="presParOf" srcId="{3DF4C3E6-5FE5-483E-807F-603A75313D2C}" destId="{BC83620A-7892-4F04-8D07-7E0C73899E52}" srcOrd="0" destOrd="0" presId="urn:microsoft.com/office/officeart/2005/8/layout/hierarchy2"/>
    <dgm:cxn modelId="{8DE8067F-A5AF-40B0-B856-3C8FEBF05924}" type="presParOf" srcId="{BC83620A-7892-4F04-8D07-7E0C73899E52}" destId="{1D1D43A4-FA74-4A33-B96B-5BC461B052ED}" srcOrd="0" destOrd="0" presId="urn:microsoft.com/office/officeart/2005/8/layout/hierarchy2"/>
    <dgm:cxn modelId="{0BD7B240-1423-4196-955C-2D308FAB934F}" type="presParOf" srcId="{3DF4C3E6-5FE5-483E-807F-603A75313D2C}" destId="{866CF3B1-49AE-47D5-AF08-D065EBDBA25D}" srcOrd="1" destOrd="0" presId="urn:microsoft.com/office/officeart/2005/8/layout/hierarchy2"/>
    <dgm:cxn modelId="{E184A88E-73DA-4597-9274-89AA58D1AA47}" type="presParOf" srcId="{866CF3B1-49AE-47D5-AF08-D065EBDBA25D}" destId="{7A55DD56-2848-4BDB-9582-E315D70152DA}" srcOrd="0" destOrd="0" presId="urn:microsoft.com/office/officeart/2005/8/layout/hierarchy2"/>
    <dgm:cxn modelId="{30042A3A-639F-431B-A2F0-CB2D8612DADD}" type="presParOf" srcId="{866CF3B1-49AE-47D5-AF08-D065EBDBA25D}" destId="{4202691E-BBB3-4826-88E2-346030A8B5EB}" srcOrd="1" destOrd="0" presId="urn:microsoft.com/office/officeart/2005/8/layout/hierarchy2"/>
    <dgm:cxn modelId="{7868E44A-CD26-4F8C-BB82-3D820DD5CC84}" type="presParOf" srcId="{6AC9D595-6D1A-4434-A358-65DA14ADEF6A}" destId="{4A114467-860F-42BD-B1F7-429C10D5BCE6}" srcOrd="4" destOrd="0" presId="urn:microsoft.com/office/officeart/2005/8/layout/hierarchy2"/>
    <dgm:cxn modelId="{4C236398-EDF1-474B-9CAC-48C6CECEBE32}" type="presParOf" srcId="{4A114467-860F-42BD-B1F7-429C10D5BCE6}" destId="{33E1B483-FA21-4E3E-A6F3-C0AC4927968F}" srcOrd="0" destOrd="0" presId="urn:microsoft.com/office/officeart/2005/8/layout/hierarchy2"/>
    <dgm:cxn modelId="{19C41493-B8C9-4284-88B9-B3A8075B881B}" type="presParOf" srcId="{6AC9D595-6D1A-4434-A358-65DA14ADEF6A}" destId="{71EDA2BF-2673-4B80-9599-A26CCA67DFE9}" srcOrd="5" destOrd="0" presId="urn:microsoft.com/office/officeart/2005/8/layout/hierarchy2"/>
    <dgm:cxn modelId="{35B062B4-4D7D-43B4-862D-0E11204E2EDA}" type="presParOf" srcId="{71EDA2BF-2673-4B80-9599-A26CCA67DFE9}" destId="{E7C8E619-8AF2-4C93-97B1-0A708C3FBA8A}" srcOrd="0" destOrd="0" presId="urn:microsoft.com/office/officeart/2005/8/layout/hierarchy2"/>
    <dgm:cxn modelId="{49BE6838-05E5-43AB-A263-75D84D61A61E}" type="presParOf" srcId="{71EDA2BF-2673-4B80-9599-A26CCA67DFE9}" destId="{7CF24503-8F94-41CB-804F-1851079236AB}" srcOrd="1" destOrd="0" presId="urn:microsoft.com/office/officeart/2005/8/layout/hierarchy2"/>
    <dgm:cxn modelId="{B9089077-48AC-4C72-9DDA-E44129516946}" type="presParOf" srcId="{7CF24503-8F94-41CB-804F-1851079236AB}" destId="{545069B0-DDD8-41FA-BF2E-066B84280ABB}" srcOrd="0" destOrd="0" presId="urn:microsoft.com/office/officeart/2005/8/layout/hierarchy2"/>
    <dgm:cxn modelId="{84A1AE6B-5905-4F0F-A22C-906F977B6FB8}" type="presParOf" srcId="{545069B0-DDD8-41FA-BF2E-066B84280ABB}" destId="{E5322868-BDBF-4BE9-BFDF-080C82CACD87}" srcOrd="0" destOrd="0" presId="urn:microsoft.com/office/officeart/2005/8/layout/hierarchy2"/>
    <dgm:cxn modelId="{A39B516E-4F81-4256-9725-EA39660AD30D}" type="presParOf" srcId="{7CF24503-8F94-41CB-804F-1851079236AB}" destId="{0A11D5A1-812F-4BE2-A5BE-3C574065CB7E}" srcOrd="1" destOrd="0" presId="urn:microsoft.com/office/officeart/2005/8/layout/hierarchy2"/>
    <dgm:cxn modelId="{D82E93F7-434D-4035-AC25-1B943D71E645}" type="presParOf" srcId="{0A11D5A1-812F-4BE2-A5BE-3C574065CB7E}" destId="{41AF3205-0CAF-4DFB-BC7C-040ED1575C77}" srcOrd="0" destOrd="0" presId="urn:microsoft.com/office/officeart/2005/8/layout/hierarchy2"/>
    <dgm:cxn modelId="{BACD78A3-4B86-40A0-A934-4E5403C89BF1}" type="presParOf" srcId="{0A11D5A1-812F-4BE2-A5BE-3C574065CB7E}" destId="{87484152-6544-4295-80ED-D7762D65E162}" srcOrd="1" destOrd="0" presId="urn:microsoft.com/office/officeart/2005/8/layout/hierarchy2"/>
    <dgm:cxn modelId="{1A5D52E5-ADC2-421E-B3B5-41B036B8FAA9}" type="presParOf" srcId="{F940AF4C-46BB-4B32-A2F6-78E2F62E6DE3}" destId="{6A059997-1AA2-4F11-A4D8-5BF2C4BE5396}" srcOrd="2" destOrd="0" presId="urn:microsoft.com/office/officeart/2005/8/layout/hierarchy2"/>
    <dgm:cxn modelId="{C690EAB9-A59E-4CCE-B310-52C53D08819E}" type="presParOf" srcId="{6A059997-1AA2-4F11-A4D8-5BF2C4BE5396}" destId="{29C11A34-4427-4515-98AE-1695025537D1}" srcOrd="0" destOrd="0" presId="urn:microsoft.com/office/officeart/2005/8/layout/hierarchy2"/>
    <dgm:cxn modelId="{FF8A2288-23D2-422B-BC9F-0985BC4E2663}" type="presParOf" srcId="{F940AF4C-46BB-4B32-A2F6-78E2F62E6DE3}" destId="{FDB1EAD9-F6B9-42A6-9D04-EFF9234C1313}" srcOrd="3" destOrd="0" presId="urn:microsoft.com/office/officeart/2005/8/layout/hierarchy2"/>
    <dgm:cxn modelId="{064FC6DE-D61F-463B-91F0-315C8357D379}" type="presParOf" srcId="{FDB1EAD9-F6B9-42A6-9D04-EFF9234C1313}" destId="{CF186E24-0F5C-4077-935C-55F52F9BB525}" srcOrd="0" destOrd="0" presId="urn:microsoft.com/office/officeart/2005/8/layout/hierarchy2"/>
    <dgm:cxn modelId="{BC7294BD-2DAF-4D5C-8E56-EA3368AD0E31}" type="presParOf" srcId="{FDB1EAD9-F6B9-42A6-9D04-EFF9234C1313}" destId="{12482B0C-B0AB-4B17-92E0-6F81DB317317}" srcOrd="1" destOrd="0" presId="urn:microsoft.com/office/officeart/2005/8/layout/hierarchy2"/>
    <dgm:cxn modelId="{ECD2218B-40F1-4B50-A3B3-5424B094183F}" type="presParOf" srcId="{12482B0C-B0AB-4B17-92E0-6F81DB317317}" destId="{DCF1E1ED-5FE2-49EA-BD55-0F4FF685889E}" srcOrd="0" destOrd="0" presId="urn:microsoft.com/office/officeart/2005/8/layout/hierarchy2"/>
    <dgm:cxn modelId="{EA944DB1-8C3F-4A96-9296-ABB48139A065}" type="presParOf" srcId="{DCF1E1ED-5FE2-49EA-BD55-0F4FF685889E}" destId="{C10119A2-4938-40C4-9A7F-1E316BAB326B}" srcOrd="0" destOrd="0" presId="urn:microsoft.com/office/officeart/2005/8/layout/hierarchy2"/>
    <dgm:cxn modelId="{1B4568BE-C20E-4BE5-A649-CABDA429744E}" type="presParOf" srcId="{12482B0C-B0AB-4B17-92E0-6F81DB317317}" destId="{F66313D4-7F25-4CEE-B833-3FDDFE0019F1}" srcOrd="1" destOrd="0" presId="urn:microsoft.com/office/officeart/2005/8/layout/hierarchy2"/>
    <dgm:cxn modelId="{45FFE5E9-E502-412E-A197-030D9FD3EBBF}" type="presParOf" srcId="{F66313D4-7F25-4CEE-B833-3FDDFE0019F1}" destId="{ED29B4AE-369A-4E2F-B96F-8232B9F2991C}" srcOrd="0" destOrd="0" presId="urn:microsoft.com/office/officeart/2005/8/layout/hierarchy2"/>
    <dgm:cxn modelId="{35414455-1D77-43A8-997F-5187190D318B}" type="presParOf" srcId="{F66313D4-7F25-4CEE-B833-3FDDFE0019F1}" destId="{A90FAAFA-09F6-4D7B-B32D-40F77D310AA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B6EDA4-A5B7-402A-8AAA-A12646FFAA3A}" type="doc">
      <dgm:prSet loTypeId="urn:microsoft.com/office/officeart/2008/layout/LinedList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sr-Latn-RS"/>
        </a:p>
      </dgm:t>
    </dgm:pt>
    <dgm:pt modelId="{E9F41D07-9E13-4507-B755-B4DEEEDEF50F}">
      <dgm:prSet phldrT="[Text]"/>
      <dgm:spPr/>
      <dgm:t>
        <a:bodyPr/>
        <a:lstStyle/>
        <a:p>
          <a:r>
            <a:rPr lang="sr-Cyrl-RS" b="1" i="1" dirty="0" smtClean="0"/>
            <a:t>Макроекономски индикатори помоћу којих Светска банка прати ниво екстерне задужености земаља</a:t>
          </a:r>
          <a:endParaRPr lang="sr-Latn-RS" b="1" i="1" dirty="0"/>
        </a:p>
      </dgm:t>
    </dgm:pt>
    <dgm:pt modelId="{2909F0C0-A7D2-4A29-A861-7271969A07CC}" type="parTrans" cxnId="{4E75AD1E-8DA9-403E-B40D-C800DBD845D0}">
      <dgm:prSet/>
      <dgm:spPr/>
      <dgm:t>
        <a:bodyPr/>
        <a:lstStyle/>
        <a:p>
          <a:endParaRPr lang="sr-Latn-RS"/>
        </a:p>
      </dgm:t>
    </dgm:pt>
    <dgm:pt modelId="{5B8309D3-33E4-4FDC-913E-8AE552E07E6B}" type="sibTrans" cxnId="{4E75AD1E-8DA9-403E-B40D-C800DBD845D0}">
      <dgm:prSet/>
      <dgm:spPr/>
      <dgm:t>
        <a:bodyPr/>
        <a:lstStyle/>
        <a:p>
          <a:endParaRPr lang="sr-Latn-RS"/>
        </a:p>
      </dgm:t>
    </dgm:pt>
    <dgm:pt modelId="{B6E41845-7CD4-4300-AC31-3BB7E08A23A5}">
      <dgm:prSet phldrT="[Text]"/>
      <dgm:spPr/>
      <dgm:t>
        <a:bodyPr/>
        <a:lstStyle/>
        <a:p>
          <a:r>
            <a:rPr lang="sr-Cyrl-RS" dirty="0" smtClean="0"/>
            <a:t>Укупан инострани дуг у односу на приход од извоза роба и услуга (коефицијент)</a:t>
          </a:r>
          <a:endParaRPr lang="sr-Latn-RS" dirty="0"/>
        </a:p>
      </dgm:t>
    </dgm:pt>
    <dgm:pt modelId="{A8CC659D-6280-45A1-BFA0-A1AC4A608600}" type="parTrans" cxnId="{83D2B9B1-E157-4CAA-A767-916CCFAB4CCB}">
      <dgm:prSet/>
      <dgm:spPr/>
      <dgm:t>
        <a:bodyPr/>
        <a:lstStyle/>
        <a:p>
          <a:endParaRPr lang="sr-Latn-RS"/>
        </a:p>
      </dgm:t>
    </dgm:pt>
    <dgm:pt modelId="{39200DCF-AA9D-4615-9694-12F3BB308FBF}" type="sibTrans" cxnId="{83D2B9B1-E157-4CAA-A767-916CCFAB4CCB}">
      <dgm:prSet/>
      <dgm:spPr/>
      <dgm:t>
        <a:bodyPr/>
        <a:lstStyle/>
        <a:p>
          <a:endParaRPr lang="sr-Latn-RS"/>
        </a:p>
      </dgm:t>
    </dgm:pt>
    <dgm:pt modelId="{6297776A-9E12-4718-9914-64981DB476EF}">
      <dgm:prSet phldrT="[Text]"/>
      <dgm:spPr/>
      <dgm:t>
        <a:bodyPr/>
        <a:lstStyle/>
        <a:p>
          <a:r>
            <a:rPr lang="sr-Cyrl-RS" dirty="0" smtClean="0"/>
            <a:t>Укупан инострани дуг у односу на </a:t>
          </a:r>
          <a:r>
            <a:rPr lang="sr-Cyrl-RS" dirty="0" smtClean="0"/>
            <a:t>друштвени </a:t>
          </a:r>
          <a:r>
            <a:rPr lang="sr-Cyrl-RS" dirty="0" smtClean="0"/>
            <a:t>бруто производ</a:t>
          </a:r>
          <a:endParaRPr lang="sr-Latn-RS" dirty="0"/>
        </a:p>
      </dgm:t>
    </dgm:pt>
    <dgm:pt modelId="{98C51526-6A14-4206-A077-CE6B2ABA6CBF}" type="parTrans" cxnId="{05F09E84-5D77-491A-871F-61E744EE1EA9}">
      <dgm:prSet/>
      <dgm:spPr/>
      <dgm:t>
        <a:bodyPr/>
        <a:lstStyle/>
        <a:p>
          <a:endParaRPr lang="sr-Latn-RS"/>
        </a:p>
      </dgm:t>
    </dgm:pt>
    <dgm:pt modelId="{6ABD2AD3-439B-41C1-BD34-CF03A79E70DC}" type="sibTrans" cxnId="{05F09E84-5D77-491A-871F-61E744EE1EA9}">
      <dgm:prSet/>
      <dgm:spPr/>
      <dgm:t>
        <a:bodyPr/>
        <a:lstStyle/>
        <a:p>
          <a:endParaRPr lang="sr-Latn-RS"/>
        </a:p>
      </dgm:t>
    </dgm:pt>
    <dgm:pt modelId="{5A53F2F4-0793-4A13-8442-B44FDD7F23D4}">
      <dgm:prSet phldrT="[Text]"/>
      <dgm:spPr/>
      <dgm:t>
        <a:bodyPr/>
        <a:lstStyle/>
        <a:p>
          <a:r>
            <a:rPr lang="sr-Cyrl-RS" dirty="0" smtClean="0"/>
            <a:t>Текуће обавезе према иностранству (доспеле главнице и камате) у односу на девизни приход остварен извозом роба и услуга</a:t>
          </a:r>
          <a:endParaRPr lang="sr-Latn-RS" dirty="0"/>
        </a:p>
      </dgm:t>
    </dgm:pt>
    <dgm:pt modelId="{99EE4921-4FBE-48DB-B825-FDBF03AF559A}" type="parTrans" cxnId="{CE182959-A245-471B-9F80-5E4978864B88}">
      <dgm:prSet/>
      <dgm:spPr/>
      <dgm:t>
        <a:bodyPr/>
        <a:lstStyle/>
        <a:p>
          <a:endParaRPr lang="sr-Latn-RS"/>
        </a:p>
      </dgm:t>
    </dgm:pt>
    <dgm:pt modelId="{6F1EB0A9-A730-43DC-B909-E250A8BB4676}" type="sibTrans" cxnId="{CE182959-A245-471B-9F80-5E4978864B88}">
      <dgm:prSet/>
      <dgm:spPr/>
      <dgm:t>
        <a:bodyPr/>
        <a:lstStyle/>
        <a:p>
          <a:endParaRPr lang="sr-Latn-RS"/>
        </a:p>
      </dgm:t>
    </dgm:pt>
    <dgm:pt modelId="{125441E1-C148-4DAF-80CF-CDF50CED1705}">
      <dgm:prSet phldrT="[Text]"/>
      <dgm:spPr/>
      <dgm:t>
        <a:bodyPr/>
        <a:lstStyle/>
        <a:p>
          <a:r>
            <a:rPr lang="sr-Cyrl-RS" dirty="0" smtClean="0"/>
            <a:t>Укупна отплата камате у односу на девизни приход остварен продајом роба и услуга</a:t>
          </a:r>
          <a:endParaRPr lang="sr-Latn-RS" dirty="0"/>
        </a:p>
      </dgm:t>
    </dgm:pt>
    <dgm:pt modelId="{8887348B-8FF5-45B6-BC9D-8B9714945299}" type="parTrans" cxnId="{21DF8A6F-AF14-40FA-AC7C-65F74B382849}">
      <dgm:prSet/>
      <dgm:spPr/>
      <dgm:t>
        <a:bodyPr/>
        <a:lstStyle/>
        <a:p>
          <a:endParaRPr lang="sr-Latn-RS"/>
        </a:p>
      </dgm:t>
    </dgm:pt>
    <dgm:pt modelId="{84E1C7BE-3705-42A8-91D5-C6C21A4F1439}" type="sibTrans" cxnId="{21DF8A6F-AF14-40FA-AC7C-65F74B382849}">
      <dgm:prSet/>
      <dgm:spPr/>
      <dgm:t>
        <a:bodyPr/>
        <a:lstStyle/>
        <a:p>
          <a:endParaRPr lang="sr-Latn-RS"/>
        </a:p>
      </dgm:t>
    </dgm:pt>
    <dgm:pt modelId="{295AA853-66B9-4FE1-99FB-45FB6F686DCE}">
      <dgm:prSet phldrT="[Text]"/>
      <dgm:spPr/>
      <dgm:t>
        <a:bodyPr/>
        <a:lstStyle/>
        <a:p>
          <a:r>
            <a:rPr lang="sr-Cyrl-RS" dirty="0" smtClean="0"/>
            <a:t>Укупна отплата камате у односу на друштвени бруто производ</a:t>
          </a:r>
          <a:endParaRPr lang="sr-Latn-RS" dirty="0"/>
        </a:p>
      </dgm:t>
    </dgm:pt>
    <dgm:pt modelId="{360B4BAF-0884-4EB7-B11F-8CCF51B70BE9}" type="parTrans" cxnId="{D1FEDC78-0F19-4C0A-A426-33268B336B5F}">
      <dgm:prSet/>
      <dgm:spPr/>
      <dgm:t>
        <a:bodyPr/>
        <a:lstStyle/>
        <a:p>
          <a:endParaRPr lang="sr-Latn-RS"/>
        </a:p>
      </dgm:t>
    </dgm:pt>
    <dgm:pt modelId="{C7ACFC52-5A36-44A0-8B6C-FDFC8DC3080A}" type="sibTrans" cxnId="{D1FEDC78-0F19-4C0A-A426-33268B336B5F}">
      <dgm:prSet/>
      <dgm:spPr/>
      <dgm:t>
        <a:bodyPr/>
        <a:lstStyle/>
        <a:p>
          <a:endParaRPr lang="sr-Latn-RS"/>
        </a:p>
      </dgm:t>
    </dgm:pt>
    <dgm:pt modelId="{B103AE2D-B8B2-4139-B600-27B48EE2AE4F}">
      <dgm:prSet phldrT="[Text]"/>
      <dgm:spPr/>
      <dgm:t>
        <a:bodyPr/>
        <a:lstStyle/>
        <a:p>
          <a:r>
            <a:rPr lang="sr-Cyrl-RS" dirty="0" smtClean="0"/>
            <a:t>Девизне резерве у односу на укупни дуг</a:t>
          </a:r>
          <a:endParaRPr lang="sr-Latn-RS" dirty="0"/>
        </a:p>
      </dgm:t>
    </dgm:pt>
    <dgm:pt modelId="{061A2E91-419F-4D0E-A2A4-B0FBB4B1C3CD}" type="parTrans" cxnId="{122EDAA4-0E23-4868-918D-07D6851F10EC}">
      <dgm:prSet/>
      <dgm:spPr/>
      <dgm:t>
        <a:bodyPr/>
        <a:lstStyle/>
        <a:p>
          <a:endParaRPr lang="sr-Latn-RS"/>
        </a:p>
      </dgm:t>
    </dgm:pt>
    <dgm:pt modelId="{A4CDD54A-6384-4F0F-B34B-23380B8131AD}" type="sibTrans" cxnId="{122EDAA4-0E23-4868-918D-07D6851F10EC}">
      <dgm:prSet/>
      <dgm:spPr/>
      <dgm:t>
        <a:bodyPr/>
        <a:lstStyle/>
        <a:p>
          <a:endParaRPr lang="sr-Latn-RS"/>
        </a:p>
      </dgm:t>
    </dgm:pt>
    <dgm:pt modelId="{4505F277-CE8E-475E-A88E-BF666B0D7B6F}">
      <dgm:prSet phldrT="[Text]"/>
      <dgm:spPr/>
      <dgm:t>
        <a:bodyPr/>
        <a:lstStyle/>
        <a:p>
          <a:r>
            <a:rPr lang="sr-Cyrl-RS" dirty="0" smtClean="0"/>
            <a:t>Девизне резерве у односу на расходе по основу увоза роба и услуга</a:t>
          </a:r>
          <a:endParaRPr lang="sr-Latn-RS" dirty="0"/>
        </a:p>
      </dgm:t>
    </dgm:pt>
    <dgm:pt modelId="{7AC53307-0AB4-48FC-ADE1-A9A96C72FE37}" type="parTrans" cxnId="{5E080217-0088-44EA-AB04-B22262739CD6}">
      <dgm:prSet/>
      <dgm:spPr/>
      <dgm:t>
        <a:bodyPr/>
        <a:lstStyle/>
        <a:p>
          <a:endParaRPr lang="sr-Latn-RS"/>
        </a:p>
      </dgm:t>
    </dgm:pt>
    <dgm:pt modelId="{E93A77A6-5D72-4123-97B5-5BC92CD1679D}" type="sibTrans" cxnId="{5E080217-0088-44EA-AB04-B22262739CD6}">
      <dgm:prSet/>
      <dgm:spPr/>
      <dgm:t>
        <a:bodyPr/>
        <a:lstStyle/>
        <a:p>
          <a:endParaRPr lang="sr-Latn-RS"/>
        </a:p>
      </dgm:t>
    </dgm:pt>
    <dgm:pt modelId="{E641068A-3E9B-40DE-A664-FDE7E9D1460E}">
      <dgm:prSet phldrT="[Text]"/>
      <dgm:spPr/>
      <dgm:t>
        <a:bodyPr/>
        <a:lstStyle/>
        <a:p>
          <a:r>
            <a:rPr lang="sr-Cyrl-RS" dirty="0" smtClean="0"/>
            <a:t>Краткорочни дуг у односу на укупан екстерни дуг</a:t>
          </a:r>
        </a:p>
      </dgm:t>
    </dgm:pt>
    <dgm:pt modelId="{859145C8-D3DF-48AA-AE90-6496742BE117}" type="parTrans" cxnId="{2E95C456-857B-4CC9-9404-2A15F8CF2172}">
      <dgm:prSet/>
      <dgm:spPr/>
      <dgm:t>
        <a:bodyPr/>
        <a:lstStyle/>
        <a:p>
          <a:endParaRPr lang="sr-Latn-RS"/>
        </a:p>
      </dgm:t>
    </dgm:pt>
    <dgm:pt modelId="{F6041ED6-ED78-4D6C-89AD-8380BE84A376}" type="sibTrans" cxnId="{2E95C456-857B-4CC9-9404-2A15F8CF2172}">
      <dgm:prSet/>
      <dgm:spPr/>
      <dgm:t>
        <a:bodyPr/>
        <a:lstStyle/>
        <a:p>
          <a:endParaRPr lang="sr-Latn-RS"/>
        </a:p>
      </dgm:t>
    </dgm:pt>
    <dgm:pt modelId="{A6284711-3B4E-4D96-BF98-F4391E5EE554}">
      <dgm:prSet phldrT="[Text]"/>
      <dgm:spPr/>
      <dgm:t>
        <a:bodyPr/>
        <a:lstStyle/>
        <a:p>
          <a:r>
            <a:rPr lang="sr-Cyrl-RS" dirty="0" smtClean="0"/>
            <a:t>Укупан дуг у односу на остварен извоз</a:t>
          </a:r>
        </a:p>
      </dgm:t>
    </dgm:pt>
    <dgm:pt modelId="{61FC7799-C495-4622-AB3B-559B41EA7412}" type="parTrans" cxnId="{B2FC94A4-60D1-4825-B5D0-E8173B8A18F0}">
      <dgm:prSet/>
      <dgm:spPr/>
      <dgm:t>
        <a:bodyPr/>
        <a:lstStyle/>
        <a:p>
          <a:endParaRPr lang="sr-Latn-RS"/>
        </a:p>
      </dgm:t>
    </dgm:pt>
    <dgm:pt modelId="{92C6924C-67BA-4C52-8DD9-81A5A4C2812B}" type="sibTrans" cxnId="{B2FC94A4-60D1-4825-B5D0-E8173B8A18F0}">
      <dgm:prSet/>
      <dgm:spPr/>
      <dgm:t>
        <a:bodyPr/>
        <a:lstStyle/>
        <a:p>
          <a:endParaRPr lang="sr-Latn-RS"/>
        </a:p>
      </dgm:t>
    </dgm:pt>
    <dgm:pt modelId="{4A140AD3-FAE6-457B-BC45-DF8690B67584}" type="pres">
      <dgm:prSet presAssocID="{5BB6EDA4-A5B7-402A-8AAA-A12646FFAA3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785A2985-BEE7-4C51-BE18-0D32F1ACBA22}" type="pres">
      <dgm:prSet presAssocID="{E9F41D07-9E13-4507-B755-B4DEEEDEF50F}" presName="thickLine" presStyleLbl="alignNode1" presStyleIdx="0" presStyleCnt="1"/>
      <dgm:spPr/>
    </dgm:pt>
    <dgm:pt modelId="{F56A7F26-F783-4F05-A499-CB0B67EF28FE}" type="pres">
      <dgm:prSet presAssocID="{E9F41D07-9E13-4507-B755-B4DEEEDEF50F}" presName="horz1" presStyleCnt="0"/>
      <dgm:spPr/>
    </dgm:pt>
    <dgm:pt modelId="{5D69F817-C058-4EF2-B632-502DF00A9801}" type="pres">
      <dgm:prSet presAssocID="{E9F41D07-9E13-4507-B755-B4DEEEDEF50F}" presName="tx1" presStyleLbl="revTx" presStyleIdx="0" presStyleCnt="10"/>
      <dgm:spPr/>
      <dgm:t>
        <a:bodyPr/>
        <a:lstStyle/>
        <a:p>
          <a:endParaRPr lang="sr-Latn-RS"/>
        </a:p>
      </dgm:t>
    </dgm:pt>
    <dgm:pt modelId="{FC49C3D2-5CFB-4615-85A7-336356C9900A}" type="pres">
      <dgm:prSet presAssocID="{E9F41D07-9E13-4507-B755-B4DEEEDEF50F}" presName="vert1" presStyleCnt="0"/>
      <dgm:spPr/>
    </dgm:pt>
    <dgm:pt modelId="{A945C371-1F59-4A4D-B943-25579B34C160}" type="pres">
      <dgm:prSet presAssocID="{B6E41845-7CD4-4300-AC31-3BB7E08A23A5}" presName="vertSpace2a" presStyleCnt="0"/>
      <dgm:spPr/>
    </dgm:pt>
    <dgm:pt modelId="{341EFF8E-D897-45D3-B741-98F72C12A7E9}" type="pres">
      <dgm:prSet presAssocID="{B6E41845-7CD4-4300-AC31-3BB7E08A23A5}" presName="horz2" presStyleCnt="0"/>
      <dgm:spPr/>
    </dgm:pt>
    <dgm:pt modelId="{1E73279E-E79D-4641-9EBC-483B1401C07E}" type="pres">
      <dgm:prSet presAssocID="{B6E41845-7CD4-4300-AC31-3BB7E08A23A5}" presName="horzSpace2" presStyleCnt="0"/>
      <dgm:spPr/>
    </dgm:pt>
    <dgm:pt modelId="{478040CE-5216-419A-90C6-3F18EA5F2757}" type="pres">
      <dgm:prSet presAssocID="{B6E41845-7CD4-4300-AC31-3BB7E08A23A5}" presName="tx2" presStyleLbl="revTx" presStyleIdx="1" presStyleCnt="10"/>
      <dgm:spPr/>
      <dgm:t>
        <a:bodyPr/>
        <a:lstStyle/>
        <a:p>
          <a:endParaRPr lang="sr-Latn-RS"/>
        </a:p>
      </dgm:t>
    </dgm:pt>
    <dgm:pt modelId="{6EE93F6D-3FAD-4825-AD99-CD2219077609}" type="pres">
      <dgm:prSet presAssocID="{B6E41845-7CD4-4300-AC31-3BB7E08A23A5}" presName="vert2" presStyleCnt="0"/>
      <dgm:spPr/>
    </dgm:pt>
    <dgm:pt modelId="{99B8673D-7CCC-463D-A100-BE3C9EC87B32}" type="pres">
      <dgm:prSet presAssocID="{B6E41845-7CD4-4300-AC31-3BB7E08A23A5}" presName="thinLine2b" presStyleLbl="callout" presStyleIdx="0" presStyleCnt="9"/>
      <dgm:spPr/>
    </dgm:pt>
    <dgm:pt modelId="{C815C296-6AEB-4120-9189-348D800789E6}" type="pres">
      <dgm:prSet presAssocID="{B6E41845-7CD4-4300-AC31-3BB7E08A23A5}" presName="vertSpace2b" presStyleCnt="0"/>
      <dgm:spPr/>
    </dgm:pt>
    <dgm:pt modelId="{096DDDE9-F492-4779-9A0B-28512CC3A0A1}" type="pres">
      <dgm:prSet presAssocID="{6297776A-9E12-4718-9914-64981DB476EF}" presName="horz2" presStyleCnt="0"/>
      <dgm:spPr/>
    </dgm:pt>
    <dgm:pt modelId="{F1455A8E-66B6-4BA2-A36C-2A11B9FE6215}" type="pres">
      <dgm:prSet presAssocID="{6297776A-9E12-4718-9914-64981DB476EF}" presName="horzSpace2" presStyleCnt="0"/>
      <dgm:spPr/>
    </dgm:pt>
    <dgm:pt modelId="{8CDD360E-7A1E-428A-BD63-F6EA907F6548}" type="pres">
      <dgm:prSet presAssocID="{6297776A-9E12-4718-9914-64981DB476EF}" presName="tx2" presStyleLbl="revTx" presStyleIdx="2" presStyleCnt="10"/>
      <dgm:spPr/>
      <dgm:t>
        <a:bodyPr/>
        <a:lstStyle/>
        <a:p>
          <a:endParaRPr lang="sr-Cyrl-RS"/>
        </a:p>
      </dgm:t>
    </dgm:pt>
    <dgm:pt modelId="{69800238-6A1E-4A5F-AA0D-CF6AB03A3C05}" type="pres">
      <dgm:prSet presAssocID="{6297776A-9E12-4718-9914-64981DB476EF}" presName="vert2" presStyleCnt="0"/>
      <dgm:spPr/>
    </dgm:pt>
    <dgm:pt modelId="{8B9629C1-7431-4E3F-8C07-4FDD96BFAC08}" type="pres">
      <dgm:prSet presAssocID="{6297776A-9E12-4718-9914-64981DB476EF}" presName="thinLine2b" presStyleLbl="callout" presStyleIdx="1" presStyleCnt="9"/>
      <dgm:spPr/>
    </dgm:pt>
    <dgm:pt modelId="{EB8E4C12-24C7-48B1-8B6E-6485BF3B803D}" type="pres">
      <dgm:prSet presAssocID="{6297776A-9E12-4718-9914-64981DB476EF}" presName="vertSpace2b" presStyleCnt="0"/>
      <dgm:spPr/>
    </dgm:pt>
    <dgm:pt modelId="{2E3716C3-8EA2-4875-8C61-D65A15BC9345}" type="pres">
      <dgm:prSet presAssocID="{5A53F2F4-0793-4A13-8442-B44FDD7F23D4}" presName="horz2" presStyleCnt="0"/>
      <dgm:spPr/>
    </dgm:pt>
    <dgm:pt modelId="{4183525C-6449-48AF-A152-D28744A7FF53}" type="pres">
      <dgm:prSet presAssocID="{5A53F2F4-0793-4A13-8442-B44FDD7F23D4}" presName="horzSpace2" presStyleCnt="0"/>
      <dgm:spPr/>
    </dgm:pt>
    <dgm:pt modelId="{7E8DDC59-0E1A-43AD-B674-08B1059851CE}" type="pres">
      <dgm:prSet presAssocID="{5A53F2F4-0793-4A13-8442-B44FDD7F23D4}" presName="tx2" presStyleLbl="revTx" presStyleIdx="3" presStyleCnt="10"/>
      <dgm:spPr/>
      <dgm:t>
        <a:bodyPr/>
        <a:lstStyle/>
        <a:p>
          <a:endParaRPr lang="sr-Latn-RS"/>
        </a:p>
      </dgm:t>
    </dgm:pt>
    <dgm:pt modelId="{D839E31D-5D63-4ECA-8A00-1AD759FAEFFC}" type="pres">
      <dgm:prSet presAssocID="{5A53F2F4-0793-4A13-8442-B44FDD7F23D4}" presName="vert2" presStyleCnt="0"/>
      <dgm:spPr/>
    </dgm:pt>
    <dgm:pt modelId="{112494EB-FAF2-43BE-9CD3-CE00C00313C6}" type="pres">
      <dgm:prSet presAssocID="{5A53F2F4-0793-4A13-8442-B44FDD7F23D4}" presName="thinLine2b" presStyleLbl="callout" presStyleIdx="2" presStyleCnt="9"/>
      <dgm:spPr/>
    </dgm:pt>
    <dgm:pt modelId="{A258351D-97D6-4510-A9C4-15E40AFA3A9C}" type="pres">
      <dgm:prSet presAssocID="{5A53F2F4-0793-4A13-8442-B44FDD7F23D4}" presName="vertSpace2b" presStyleCnt="0"/>
      <dgm:spPr/>
    </dgm:pt>
    <dgm:pt modelId="{AF31AC4B-AA55-4849-AB14-79BB7E2DDD87}" type="pres">
      <dgm:prSet presAssocID="{125441E1-C148-4DAF-80CF-CDF50CED1705}" presName="horz2" presStyleCnt="0"/>
      <dgm:spPr/>
    </dgm:pt>
    <dgm:pt modelId="{F7B43CF9-E109-4278-8EE8-9E6AE375DF36}" type="pres">
      <dgm:prSet presAssocID="{125441E1-C148-4DAF-80CF-CDF50CED1705}" presName="horzSpace2" presStyleCnt="0"/>
      <dgm:spPr/>
    </dgm:pt>
    <dgm:pt modelId="{B1CBD3AA-2DF4-4E4B-8228-D6743037407F}" type="pres">
      <dgm:prSet presAssocID="{125441E1-C148-4DAF-80CF-CDF50CED1705}" presName="tx2" presStyleLbl="revTx" presStyleIdx="4" presStyleCnt="10"/>
      <dgm:spPr/>
      <dgm:t>
        <a:bodyPr/>
        <a:lstStyle/>
        <a:p>
          <a:endParaRPr lang="sr-Latn-RS"/>
        </a:p>
      </dgm:t>
    </dgm:pt>
    <dgm:pt modelId="{CA6A91D6-977A-4F63-A806-47A02C697F2F}" type="pres">
      <dgm:prSet presAssocID="{125441E1-C148-4DAF-80CF-CDF50CED1705}" presName="vert2" presStyleCnt="0"/>
      <dgm:spPr/>
    </dgm:pt>
    <dgm:pt modelId="{3E507648-9019-40F3-8051-BE8A9D84F925}" type="pres">
      <dgm:prSet presAssocID="{125441E1-C148-4DAF-80CF-CDF50CED1705}" presName="thinLine2b" presStyleLbl="callout" presStyleIdx="3" presStyleCnt="9"/>
      <dgm:spPr/>
    </dgm:pt>
    <dgm:pt modelId="{2E974C0B-CE84-4048-BDA1-24530FCAC052}" type="pres">
      <dgm:prSet presAssocID="{125441E1-C148-4DAF-80CF-CDF50CED1705}" presName="vertSpace2b" presStyleCnt="0"/>
      <dgm:spPr/>
    </dgm:pt>
    <dgm:pt modelId="{F46318D8-231E-40B1-B298-812A89AADFDE}" type="pres">
      <dgm:prSet presAssocID="{295AA853-66B9-4FE1-99FB-45FB6F686DCE}" presName="horz2" presStyleCnt="0"/>
      <dgm:spPr/>
    </dgm:pt>
    <dgm:pt modelId="{8643AEAC-7861-49A8-A040-9287B34964F0}" type="pres">
      <dgm:prSet presAssocID="{295AA853-66B9-4FE1-99FB-45FB6F686DCE}" presName="horzSpace2" presStyleCnt="0"/>
      <dgm:spPr/>
    </dgm:pt>
    <dgm:pt modelId="{A1C3DEAF-1D66-42BA-93D6-909B3EF64138}" type="pres">
      <dgm:prSet presAssocID="{295AA853-66B9-4FE1-99FB-45FB6F686DCE}" presName="tx2" presStyleLbl="revTx" presStyleIdx="5" presStyleCnt="10"/>
      <dgm:spPr/>
      <dgm:t>
        <a:bodyPr/>
        <a:lstStyle/>
        <a:p>
          <a:endParaRPr lang="sr-Latn-RS"/>
        </a:p>
      </dgm:t>
    </dgm:pt>
    <dgm:pt modelId="{4AA12D0F-A830-42B0-95FC-E8432EEC745E}" type="pres">
      <dgm:prSet presAssocID="{295AA853-66B9-4FE1-99FB-45FB6F686DCE}" presName="vert2" presStyleCnt="0"/>
      <dgm:spPr/>
    </dgm:pt>
    <dgm:pt modelId="{DBB42FDE-2FC6-4282-83B4-6555A73873EC}" type="pres">
      <dgm:prSet presAssocID="{295AA853-66B9-4FE1-99FB-45FB6F686DCE}" presName="thinLine2b" presStyleLbl="callout" presStyleIdx="4" presStyleCnt="9"/>
      <dgm:spPr/>
    </dgm:pt>
    <dgm:pt modelId="{805E9DAB-62B4-43E0-9155-EF3E19CF97C8}" type="pres">
      <dgm:prSet presAssocID="{295AA853-66B9-4FE1-99FB-45FB6F686DCE}" presName="vertSpace2b" presStyleCnt="0"/>
      <dgm:spPr/>
    </dgm:pt>
    <dgm:pt modelId="{F1D5D0F0-3FFD-4D94-B94E-1F44CBC4BE98}" type="pres">
      <dgm:prSet presAssocID="{B103AE2D-B8B2-4139-B600-27B48EE2AE4F}" presName="horz2" presStyleCnt="0"/>
      <dgm:spPr/>
    </dgm:pt>
    <dgm:pt modelId="{D8F79FEA-CF34-4B6D-B7C8-D11B99ADB390}" type="pres">
      <dgm:prSet presAssocID="{B103AE2D-B8B2-4139-B600-27B48EE2AE4F}" presName="horzSpace2" presStyleCnt="0"/>
      <dgm:spPr/>
    </dgm:pt>
    <dgm:pt modelId="{707AB3FE-73A2-482B-8911-01E0F330B2C1}" type="pres">
      <dgm:prSet presAssocID="{B103AE2D-B8B2-4139-B600-27B48EE2AE4F}" presName="tx2" presStyleLbl="revTx" presStyleIdx="6" presStyleCnt="10"/>
      <dgm:spPr/>
      <dgm:t>
        <a:bodyPr/>
        <a:lstStyle/>
        <a:p>
          <a:endParaRPr lang="sr-Cyrl-RS"/>
        </a:p>
      </dgm:t>
    </dgm:pt>
    <dgm:pt modelId="{59FCA7AB-3AE8-418E-A020-3BBE93215FAC}" type="pres">
      <dgm:prSet presAssocID="{B103AE2D-B8B2-4139-B600-27B48EE2AE4F}" presName="vert2" presStyleCnt="0"/>
      <dgm:spPr/>
    </dgm:pt>
    <dgm:pt modelId="{7F26A50C-F73F-47D5-9599-9EDB24F37FA3}" type="pres">
      <dgm:prSet presAssocID="{B103AE2D-B8B2-4139-B600-27B48EE2AE4F}" presName="thinLine2b" presStyleLbl="callout" presStyleIdx="5" presStyleCnt="9"/>
      <dgm:spPr/>
    </dgm:pt>
    <dgm:pt modelId="{E2AD109E-BADF-4679-AD10-F91AC795A62D}" type="pres">
      <dgm:prSet presAssocID="{B103AE2D-B8B2-4139-B600-27B48EE2AE4F}" presName="vertSpace2b" presStyleCnt="0"/>
      <dgm:spPr/>
    </dgm:pt>
    <dgm:pt modelId="{6FE04DBF-2344-4AFD-8920-0F7DC08A5B29}" type="pres">
      <dgm:prSet presAssocID="{4505F277-CE8E-475E-A88E-BF666B0D7B6F}" presName="horz2" presStyleCnt="0"/>
      <dgm:spPr/>
    </dgm:pt>
    <dgm:pt modelId="{50FF7D1C-069A-4B5F-88F4-5FA23345C262}" type="pres">
      <dgm:prSet presAssocID="{4505F277-CE8E-475E-A88E-BF666B0D7B6F}" presName="horzSpace2" presStyleCnt="0"/>
      <dgm:spPr/>
    </dgm:pt>
    <dgm:pt modelId="{D68757E1-6D42-48E6-957E-EA4CEEE7B272}" type="pres">
      <dgm:prSet presAssocID="{4505F277-CE8E-475E-A88E-BF666B0D7B6F}" presName="tx2" presStyleLbl="revTx" presStyleIdx="7" presStyleCnt="10"/>
      <dgm:spPr/>
      <dgm:t>
        <a:bodyPr/>
        <a:lstStyle/>
        <a:p>
          <a:endParaRPr lang="sr-Latn-RS"/>
        </a:p>
      </dgm:t>
    </dgm:pt>
    <dgm:pt modelId="{6F559B43-8FFC-4899-8247-1BB62DBAF1BB}" type="pres">
      <dgm:prSet presAssocID="{4505F277-CE8E-475E-A88E-BF666B0D7B6F}" presName="vert2" presStyleCnt="0"/>
      <dgm:spPr/>
    </dgm:pt>
    <dgm:pt modelId="{0B0D141C-4CB8-4F35-A4D5-599DD9B44B9C}" type="pres">
      <dgm:prSet presAssocID="{4505F277-CE8E-475E-A88E-BF666B0D7B6F}" presName="thinLine2b" presStyleLbl="callout" presStyleIdx="6" presStyleCnt="9"/>
      <dgm:spPr/>
    </dgm:pt>
    <dgm:pt modelId="{66D3C8D8-A289-44F2-85E3-2C1415342FE5}" type="pres">
      <dgm:prSet presAssocID="{4505F277-CE8E-475E-A88E-BF666B0D7B6F}" presName="vertSpace2b" presStyleCnt="0"/>
      <dgm:spPr/>
    </dgm:pt>
    <dgm:pt modelId="{ED3463E4-0E53-4BA4-A9C7-2BACE0D2D590}" type="pres">
      <dgm:prSet presAssocID="{E641068A-3E9B-40DE-A664-FDE7E9D1460E}" presName="horz2" presStyleCnt="0"/>
      <dgm:spPr/>
    </dgm:pt>
    <dgm:pt modelId="{EFFF0CE0-733D-4ED3-B9BA-652EE5ED5A15}" type="pres">
      <dgm:prSet presAssocID="{E641068A-3E9B-40DE-A664-FDE7E9D1460E}" presName="horzSpace2" presStyleCnt="0"/>
      <dgm:spPr/>
    </dgm:pt>
    <dgm:pt modelId="{CEC10A67-FF71-4B8D-B6D3-74A027D601F8}" type="pres">
      <dgm:prSet presAssocID="{E641068A-3E9B-40DE-A664-FDE7E9D1460E}" presName="tx2" presStyleLbl="revTx" presStyleIdx="8" presStyleCnt="10"/>
      <dgm:spPr/>
      <dgm:t>
        <a:bodyPr/>
        <a:lstStyle/>
        <a:p>
          <a:endParaRPr lang="sr-Latn-RS"/>
        </a:p>
      </dgm:t>
    </dgm:pt>
    <dgm:pt modelId="{6CFBFAC6-D00F-4A64-8B83-CE374D8505CC}" type="pres">
      <dgm:prSet presAssocID="{E641068A-3E9B-40DE-A664-FDE7E9D1460E}" presName="vert2" presStyleCnt="0"/>
      <dgm:spPr/>
    </dgm:pt>
    <dgm:pt modelId="{2C62862B-4C9B-40AE-A906-274A9C1A053F}" type="pres">
      <dgm:prSet presAssocID="{E641068A-3E9B-40DE-A664-FDE7E9D1460E}" presName="thinLine2b" presStyleLbl="callout" presStyleIdx="7" presStyleCnt="9"/>
      <dgm:spPr/>
    </dgm:pt>
    <dgm:pt modelId="{D36B1603-4C05-4FC5-BD4A-BD45C51B1830}" type="pres">
      <dgm:prSet presAssocID="{E641068A-3E9B-40DE-A664-FDE7E9D1460E}" presName="vertSpace2b" presStyleCnt="0"/>
      <dgm:spPr/>
    </dgm:pt>
    <dgm:pt modelId="{5ABCA34C-814E-451F-8A97-14C1E0230004}" type="pres">
      <dgm:prSet presAssocID="{A6284711-3B4E-4D96-BF98-F4391E5EE554}" presName="horz2" presStyleCnt="0"/>
      <dgm:spPr/>
    </dgm:pt>
    <dgm:pt modelId="{DEB26C86-B445-42EA-833D-B1544D2D45D6}" type="pres">
      <dgm:prSet presAssocID="{A6284711-3B4E-4D96-BF98-F4391E5EE554}" presName="horzSpace2" presStyleCnt="0"/>
      <dgm:spPr/>
    </dgm:pt>
    <dgm:pt modelId="{B15D6EC2-D93F-45FB-A468-B7790F04E218}" type="pres">
      <dgm:prSet presAssocID="{A6284711-3B4E-4D96-BF98-F4391E5EE554}" presName="tx2" presStyleLbl="revTx" presStyleIdx="9" presStyleCnt="10"/>
      <dgm:spPr/>
      <dgm:t>
        <a:bodyPr/>
        <a:lstStyle/>
        <a:p>
          <a:endParaRPr lang="sr-Cyrl-RS"/>
        </a:p>
      </dgm:t>
    </dgm:pt>
    <dgm:pt modelId="{0AB1EA86-54A9-48EC-B084-8402666CEB4F}" type="pres">
      <dgm:prSet presAssocID="{A6284711-3B4E-4D96-BF98-F4391E5EE554}" presName="vert2" presStyleCnt="0"/>
      <dgm:spPr/>
    </dgm:pt>
    <dgm:pt modelId="{76D45C91-62F4-4E01-A627-D0AEEDD17907}" type="pres">
      <dgm:prSet presAssocID="{A6284711-3B4E-4D96-BF98-F4391E5EE554}" presName="thinLine2b" presStyleLbl="callout" presStyleIdx="8" presStyleCnt="9"/>
      <dgm:spPr/>
    </dgm:pt>
    <dgm:pt modelId="{11E9B262-1351-4F76-9733-A81BF1C2AB01}" type="pres">
      <dgm:prSet presAssocID="{A6284711-3B4E-4D96-BF98-F4391E5EE554}" presName="vertSpace2b" presStyleCnt="0"/>
      <dgm:spPr/>
    </dgm:pt>
  </dgm:ptLst>
  <dgm:cxnLst>
    <dgm:cxn modelId="{2E95C456-857B-4CC9-9404-2A15F8CF2172}" srcId="{E9F41D07-9E13-4507-B755-B4DEEEDEF50F}" destId="{E641068A-3E9B-40DE-A664-FDE7E9D1460E}" srcOrd="7" destOrd="0" parTransId="{859145C8-D3DF-48AA-AE90-6496742BE117}" sibTransId="{F6041ED6-ED78-4D6C-89AD-8380BE84A376}"/>
    <dgm:cxn modelId="{D1E9BEFA-7B22-4420-A990-FDF2B0E75A2E}" type="presOf" srcId="{A6284711-3B4E-4D96-BF98-F4391E5EE554}" destId="{B15D6EC2-D93F-45FB-A468-B7790F04E218}" srcOrd="0" destOrd="0" presId="urn:microsoft.com/office/officeart/2008/layout/LinedList"/>
    <dgm:cxn modelId="{77E685E9-60EB-48A9-86B4-217884157F22}" type="presOf" srcId="{125441E1-C148-4DAF-80CF-CDF50CED1705}" destId="{B1CBD3AA-2DF4-4E4B-8228-D6743037407F}" srcOrd="0" destOrd="0" presId="urn:microsoft.com/office/officeart/2008/layout/LinedList"/>
    <dgm:cxn modelId="{4E75AD1E-8DA9-403E-B40D-C800DBD845D0}" srcId="{5BB6EDA4-A5B7-402A-8AAA-A12646FFAA3A}" destId="{E9F41D07-9E13-4507-B755-B4DEEEDEF50F}" srcOrd="0" destOrd="0" parTransId="{2909F0C0-A7D2-4A29-A861-7271969A07CC}" sibTransId="{5B8309D3-33E4-4FDC-913E-8AE552E07E6B}"/>
    <dgm:cxn modelId="{21DF8A6F-AF14-40FA-AC7C-65F74B382849}" srcId="{E9F41D07-9E13-4507-B755-B4DEEEDEF50F}" destId="{125441E1-C148-4DAF-80CF-CDF50CED1705}" srcOrd="3" destOrd="0" parTransId="{8887348B-8FF5-45B6-BC9D-8B9714945299}" sibTransId="{84E1C7BE-3705-42A8-91D5-C6C21A4F1439}"/>
    <dgm:cxn modelId="{83D2B9B1-E157-4CAA-A767-916CCFAB4CCB}" srcId="{E9F41D07-9E13-4507-B755-B4DEEEDEF50F}" destId="{B6E41845-7CD4-4300-AC31-3BB7E08A23A5}" srcOrd="0" destOrd="0" parTransId="{A8CC659D-6280-45A1-BFA0-A1AC4A608600}" sibTransId="{39200DCF-AA9D-4615-9694-12F3BB308FBF}"/>
    <dgm:cxn modelId="{B2FC94A4-60D1-4825-B5D0-E8173B8A18F0}" srcId="{E9F41D07-9E13-4507-B755-B4DEEEDEF50F}" destId="{A6284711-3B4E-4D96-BF98-F4391E5EE554}" srcOrd="8" destOrd="0" parTransId="{61FC7799-C495-4622-AB3B-559B41EA7412}" sibTransId="{92C6924C-67BA-4C52-8DD9-81A5A4C2812B}"/>
    <dgm:cxn modelId="{CE182959-A245-471B-9F80-5E4978864B88}" srcId="{E9F41D07-9E13-4507-B755-B4DEEEDEF50F}" destId="{5A53F2F4-0793-4A13-8442-B44FDD7F23D4}" srcOrd="2" destOrd="0" parTransId="{99EE4921-4FBE-48DB-B825-FDBF03AF559A}" sibTransId="{6F1EB0A9-A730-43DC-B909-E250A8BB4676}"/>
    <dgm:cxn modelId="{87CCF88D-C65E-48A0-9393-7578E43D3C91}" type="presOf" srcId="{E9F41D07-9E13-4507-B755-B4DEEEDEF50F}" destId="{5D69F817-C058-4EF2-B632-502DF00A9801}" srcOrd="0" destOrd="0" presId="urn:microsoft.com/office/officeart/2008/layout/LinedList"/>
    <dgm:cxn modelId="{5BC63565-6CA2-42C5-B320-43EA51B5B2C7}" type="presOf" srcId="{5A53F2F4-0793-4A13-8442-B44FDD7F23D4}" destId="{7E8DDC59-0E1A-43AD-B674-08B1059851CE}" srcOrd="0" destOrd="0" presId="urn:microsoft.com/office/officeart/2008/layout/LinedList"/>
    <dgm:cxn modelId="{07E64472-F5E7-4823-AFAA-B5592062B9EB}" type="presOf" srcId="{B103AE2D-B8B2-4139-B600-27B48EE2AE4F}" destId="{707AB3FE-73A2-482B-8911-01E0F330B2C1}" srcOrd="0" destOrd="0" presId="urn:microsoft.com/office/officeart/2008/layout/LinedList"/>
    <dgm:cxn modelId="{5E080217-0088-44EA-AB04-B22262739CD6}" srcId="{E9F41D07-9E13-4507-B755-B4DEEEDEF50F}" destId="{4505F277-CE8E-475E-A88E-BF666B0D7B6F}" srcOrd="6" destOrd="0" parTransId="{7AC53307-0AB4-48FC-ADE1-A9A96C72FE37}" sibTransId="{E93A77A6-5D72-4123-97B5-5BC92CD1679D}"/>
    <dgm:cxn modelId="{C5845C8A-0934-4054-995E-EEF88BC46AD7}" type="presOf" srcId="{B6E41845-7CD4-4300-AC31-3BB7E08A23A5}" destId="{478040CE-5216-419A-90C6-3F18EA5F2757}" srcOrd="0" destOrd="0" presId="urn:microsoft.com/office/officeart/2008/layout/LinedList"/>
    <dgm:cxn modelId="{340AABF8-7A54-4B91-A57D-7738B7E36E81}" type="presOf" srcId="{295AA853-66B9-4FE1-99FB-45FB6F686DCE}" destId="{A1C3DEAF-1D66-42BA-93D6-909B3EF64138}" srcOrd="0" destOrd="0" presId="urn:microsoft.com/office/officeart/2008/layout/LinedList"/>
    <dgm:cxn modelId="{4C03B4FB-D8C9-435F-97D2-C9FB32AFB1B4}" type="presOf" srcId="{6297776A-9E12-4718-9914-64981DB476EF}" destId="{8CDD360E-7A1E-428A-BD63-F6EA907F6548}" srcOrd="0" destOrd="0" presId="urn:microsoft.com/office/officeart/2008/layout/LinedList"/>
    <dgm:cxn modelId="{C6492592-66F9-44CD-804E-794D85C6F4E8}" type="presOf" srcId="{E641068A-3E9B-40DE-A664-FDE7E9D1460E}" destId="{CEC10A67-FF71-4B8D-B6D3-74A027D601F8}" srcOrd="0" destOrd="0" presId="urn:microsoft.com/office/officeart/2008/layout/LinedList"/>
    <dgm:cxn modelId="{04BAE0C6-AC0F-4975-B569-36A6B9FD2009}" type="presOf" srcId="{5BB6EDA4-A5B7-402A-8AAA-A12646FFAA3A}" destId="{4A140AD3-FAE6-457B-BC45-DF8690B67584}" srcOrd="0" destOrd="0" presId="urn:microsoft.com/office/officeart/2008/layout/LinedList"/>
    <dgm:cxn modelId="{142AE01C-87F0-4B2C-A2C7-1D4DEF9E8E48}" type="presOf" srcId="{4505F277-CE8E-475E-A88E-BF666B0D7B6F}" destId="{D68757E1-6D42-48E6-957E-EA4CEEE7B272}" srcOrd="0" destOrd="0" presId="urn:microsoft.com/office/officeart/2008/layout/LinedList"/>
    <dgm:cxn modelId="{D1FEDC78-0F19-4C0A-A426-33268B336B5F}" srcId="{E9F41D07-9E13-4507-B755-B4DEEEDEF50F}" destId="{295AA853-66B9-4FE1-99FB-45FB6F686DCE}" srcOrd="4" destOrd="0" parTransId="{360B4BAF-0884-4EB7-B11F-8CCF51B70BE9}" sibTransId="{C7ACFC52-5A36-44A0-8B6C-FDFC8DC3080A}"/>
    <dgm:cxn modelId="{122EDAA4-0E23-4868-918D-07D6851F10EC}" srcId="{E9F41D07-9E13-4507-B755-B4DEEEDEF50F}" destId="{B103AE2D-B8B2-4139-B600-27B48EE2AE4F}" srcOrd="5" destOrd="0" parTransId="{061A2E91-419F-4D0E-A2A4-B0FBB4B1C3CD}" sibTransId="{A4CDD54A-6384-4F0F-B34B-23380B8131AD}"/>
    <dgm:cxn modelId="{05F09E84-5D77-491A-871F-61E744EE1EA9}" srcId="{E9F41D07-9E13-4507-B755-B4DEEEDEF50F}" destId="{6297776A-9E12-4718-9914-64981DB476EF}" srcOrd="1" destOrd="0" parTransId="{98C51526-6A14-4206-A077-CE6B2ABA6CBF}" sibTransId="{6ABD2AD3-439B-41C1-BD34-CF03A79E70DC}"/>
    <dgm:cxn modelId="{01606F8B-A4F8-4B77-A9CB-38F141D7BA57}" type="presParOf" srcId="{4A140AD3-FAE6-457B-BC45-DF8690B67584}" destId="{785A2985-BEE7-4C51-BE18-0D32F1ACBA22}" srcOrd="0" destOrd="0" presId="urn:microsoft.com/office/officeart/2008/layout/LinedList"/>
    <dgm:cxn modelId="{5CFF493B-1486-4942-9418-1CC0FA02F177}" type="presParOf" srcId="{4A140AD3-FAE6-457B-BC45-DF8690B67584}" destId="{F56A7F26-F783-4F05-A499-CB0B67EF28FE}" srcOrd="1" destOrd="0" presId="urn:microsoft.com/office/officeart/2008/layout/LinedList"/>
    <dgm:cxn modelId="{1AE63661-01A5-462D-A370-19B5CA488EEA}" type="presParOf" srcId="{F56A7F26-F783-4F05-A499-CB0B67EF28FE}" destId="{5D69F817-C058-4EF2-B632-502DF00A9801}" srcOrd="0" destOrd="0" presId="urn:microsoft.com/office/officeart/2008/layout/LinedList"/>
    <dgm:cxn modelId="{D8BF9111-3156-45D6-AB26-4B1DF73FBD2E}" type="presParOf" srcId="{F56A7F26-F783-4F05-A499-CB0B67EF28FE}" destId="{FC49C3D2-5CFB-4615-85A7-336356C9900A}" srcOrd="1" destOrd="0" presId="urn:microsoft.com/office/officeart/2008/layout/LinedList"/>
    <dgm:cxn modelId="{5915F2E3-1E79-4634-8CFE-C767EAA57810}" type="presParOf" srcId="{FC49C3D2-5CFB-4615-85A7-336356C9900A}" destId="{A945C371-1F59-4A4D-B943-25579B34C160}" srcOrd="0" destOrd="0" presId="urn:microsoft.com/office/officeart/2008/layout/LinedList"/>
    <dgm:cxn modelId="{A2F98BBF-7B24-4516-8930-CE1DB2EC27D5}" type="presParOf" srcId="{FC49C3D2-5CFB-4615-85A7-336356C9900A}" destId="{341EFF8E-D897-45D3-B741-98F72C12A7E9}" srcOrd="1" destOrd="0" presId="urn:microsoft.com/office/officeart/2008/layout/LinedList"/>
    <dgm:cxn modelId="{F6164780-6DD6-4A80-807D-FAC62669440F}" type="presParOf" srcId="{341EFF8E-D897-45D3-B741-98F72C12A7E9}" destId="{1E73279E-E79D-4641-9EBC-483B1401C07E}" srcOrd="0" destOrd="0" presId="urn:microsoft.com/office/officeart/2008/layout/LinedList"/>
    <dgm:cxn modelId="{81B133F9-6252-4527-95A3-9B5D3B48F13C}" type="presParOf" srcId="{341EFF8E-D897-45D3-B741-98F72C12A7E9}" destId="{478040CE-5216-419A-90C6-3F18EA5F2757}" srcOrd="1" destOrd="0" presId="urn:microsoft.com/office/officeart/2008/layout/LinedList"/>
    <dgm:cxn modelId="{B5412D30-CB2B-4D75-8C88-3460E79A90D9}" type="presParOf" srcId="{341EFF8E-D897-45D3-B741-98F72C12A7E9}" destId="{6EE93F6D-3FAD-4825-AD99-CD2219077609}" srcOrd="2" destOrd="0" presId="urn:microsoft.com/office/officeart/2008/layout/LinedList"/>
    <dgm:cxn modelId="{3A205790-FC59-4D71-953D-4A5C0896BE42}" type="presParOf" srcId="{FC49C3D2-5CFB-4615-85A7-336356C9900A}" destId="{99B8673D-7CCC-463D-A100-BE3C9EC87B32}" srcOrd="2" destOrd="0" presId="urn:microsoft.com/office/officeart/2008/layout/LinedList"/>
    <dgm:cxn modelId="{C90A2764-1ED6-416B-BB23-325F66CBB35C}" type="presParOf" srcId="{FC49C3D2-5CFB-4615-85A7-336356C9900A}" destId="{C815C296-6AEB-4120-9189-348D800789E6}" srcOrd="3" destOrd="0" presId="urn:microsoft.com/office/officeart/2008/layout/LinedList"/>
    <dgm:cxn modelId="{258DEB9A-480E-4A28-9120-49FD9CE95251}" type="presParOf" srcId="{FC49C3D2-5CFB-4615-85A7-336356C9900A}" destId="{096DDDE9-F492-4779-9A0B-28512CC3A0A1}" srcOrd="4" destOrd="0" presId="urn:microsoft.com/office/officeart/2008/layout/LinedList"/>
    <dgm:cxn modelId="{31201D10-491E-4517-AA01-AF28282AC1AC}" type="presParOf" srcId="{096DDDE9-F492-4779-9A0B-28512CC3A0A1}" destId="{F1455A8E-66B6-4BA2-A36C-2A11B9FE6215}" srcOrd="0" destOrd="0" presId="urn:microsoft.com/office/officeart/2008/layout/LinedList"/>
    <dgm:cxn modelId="{D701F85E-BD0B-40D9-AE32-F8F74F94B1F1}" type="presParOf" srcId="{096DDDE9-F492-4779-9A0B-28512CC3A0A1}" destId="{8CDD360E-7A1E-428A-BD63-F6EA907F6548}" srcOrd="1" destOrd="0" presId="urn:microsoft.com/office/officeart/2008/layout/LinedList"/>
    <dgm:cxn modelId="{697BB2D7-27B8-4072-8580-ECF31BD6E1A4}" type="presParOf" srcId="{096DDDE9-F492-4779-9A0B-28512CC3A0A1}" destId="{69800238-6A1E-4A5F-AA0D-CF6AB03A3C05}" srcOrd="2" destOrd="0" presId="urn:microsoft.com/office/officeart/2008/layout/LinedList"/>
    <dgm:cxn modelId="{2224B36C-8387-4429-9665-E05561D4D5C7}" type="presParOf" srcId="{FC49C3D2-5CFB-4615-85A7-336356C9900A}" destId="{8B9629C1-7431-4E3F-8C07-4FDD96BFAC08}" srcOrd="5" destOrd="0" presId="urn:microsoft.com/office/officeart/2008/layout/LinedList"/>
    <dgm:cxn modelId="{591BD04A-2570-4F4F-9FF6-0766EB2B20AA}" type="presParOf" srcId="{FC49C3D2-5CFB-4615-85A7-336356C9900A}" destId="{EB8E4C12-24C7-48B1-8B6E-6485BF3B803D}" srcOrd="6" destOrd="0" presId="urn:microsoft.com/office/officeart/2008/layout/LinedList"/>
    <dgm:cxn modelId="{DA94B75C-0345-475A-BCE7-50214E7029E4}" type="presParOf" srcId="{FC49C3D2-5CFB-4615-85A7-336356C9900A}" destId="{2E3716C3-8EA2-4875-8C61-D65A15BC9345}" srcOrd="7" destOrd="0" presId="urn:microsoft.com/office/officeart/2008/layout/LinedList"/>
    <dgm:cxn modelId="{0C122C24-D872-4CFA-8C37-3BD366C4B8A4}" type="presParOf" srcId="{2E3716C3-8EA2-4875-8C61-D65A15BC9345}" destId="{4183525C-6449-48AF-A152-D28744A7FF53}" srcOrd="0" destOrd="0" presId="urn:microsoft.com/office/officeart/2008/layout/LinedList"/>
    <dgm:cxn modelId="{B60F247C-F7E0-4ED5-84A8-9860709BE3B7}" type="presParOf" srcId="{2E3716C3-8EA2-4875-8C61-D65A15BC9345}" destId="{7E8DDC59-0E1A-43AD-B674-08B1059851CE}" srcOrd="1" destOrd="0" presId="urn:microsoft.com/office/officeart/2008/layout/LinedList"/>
    <dgm:cxn modelId="{7D028EE5-BE1F-420C-AB1C-9DCB8160D2BD}" type="presParOf" srcId="{2E3716C3-8EA2-4875-8C61-D65A15BC9345}" destId="{D839E31D-5D63-4ECA-8A00-1AD759FAEFFC}" srcOrd="2" destOrd="0" presId="urn:microsoft.com/office/officeart/2008/layout/LinedList"/>
    <dgm:cxn modelId="{A30D5675-9098-4826-AF58-975200124E79}" type="presParOf" srcId="{FC49C3D2-5CFB-4615-85A7-336356C9900A}" destId="{112494EB-FAF2-43BE-9CD3-CE00C00313C6}" srcOrd="8" destOrd="0" presId="urn:microsoft.com/office/officeart/2008/layout/LinedList"/>
    <dgm:cxn modelId="{F36061F6-8F54-4658-9AF7-60D90CF83415}" type="presParOf" srcId="{FC49C3D2-5CFB-4615-85A7-336356C9900A}" destId="{A258351D-97D6-4510-A9C4-15E40AFA3A9C}" srcOrd="9" destOrd="0" presId="urn:microsoft.com/office/officeart/2008/layout/LinedList"/>
    <dgm:cxn modelId="{2561FC65-0A6F-4325-99BD-8103088AB5A1}" type="presParOf" srcId="{FC49C3D2-5CFB-4615-85A7-336356C9900A}" destId="{AF31AC4B-AA55-4849-AB14-79BB7E2DDD87}" srcOrd="10" destOrd="0" presId="urn:microsoft.com/office/officeart/2008/layout/LinedList"/>
    <dgm:cxn modelId="{0DA49920-1244-49BC-89B4-F6D9D2EBB64B}" type="presParOf" srcId="{AF31AC4B-AA55-4849-AB14-79BB7E2DDD87}" destId="{F7B43CF9-E109-4278-8EE8-9E6AE375DF36}" srcOrd="0" destOrd="0" presId="urn:microsoft.com/office/officeart/2008/layout/LinedList"/>
    <dgm:cxn modelId="{50F22577-BFAE-4639-8895-5693D8E4B880}" type="presParOf" srcId="{AF31AC4B-AA55-4849-AB14-79BB7E2DDD87}" destId="{B1CBD3AA-2DF4-4E4B-8228-D6743037407F}" srcOrd="1" destOrd="0" presId="urn:microsoft.com/office/officeart/2008/layout/LinedList"/>
    <dgm:cxn modelId="{C806B813-40FD-4519-BAAA-CAFE811DF881}" type="presParOf" srcId="{AF31AC4B-AA55-4849-AB14-79BB7E2DDD87}" destId="{CA6A91D6-977A-4F63-A806-47A02C697F2F}" srcOrd="2" destOrd="0" presId="urn:microsoft.com/office/officeart/2008/layout/LinedList"/>
    <dgm:cxn modelId="{4736A3CE-AB36-4300-8DC9-19764BDA2B79}" type="presParOf" srcId="{FC49C3D2-5CFB-4615-85A7-336356C9900A}" destId="{3E507648-9019-40F3-8051-BE8A9D84F925}" srcOrd="11" destOrd="0" presId="urn:microsoft.com/office/officeart/2008/layout/LinedList"/>
    <dgm:cxn modelId="{13A48CC6-2CD1-428E-97BB-2A36CEF59A1B}" type="presParOf" srcId="{FC49C3D2-5CFB-4615-85A7-336356C9900A}" destId="{2E974C0B-CE84-4048-BDA1-24530FCAC052}" srcOrd="12" destOrd="0" presId="urn:microsoft.com/office/officeart/2008/layout/LinedList"/>
    <dgm:cxn modelId="{ED1FDB29-50D4-49AB-A23E-49479E76E4FD}" type="presParOf" srcId="{FC49C3D2-5CFB-4615-85A7-336356C9900A}" destId="{F46318D8-231E-40B1-B298-812A89AADFDE}" srcOrd="13" destOrd="0" presId="urn:microsoft.com/office/officeart/2008/layout/LinedList"/>
    <dgm:cxn modelId="{41F5251A-8720-4AEA-B316-56B2C2E29D1D}" type="presParOf" srcId="{F46318D8-231E-40B1-B298-812A89AADFDE}" destId="{8643AEAC-7861-49A8-A040-9287B34964F0}" srcOrd="0" destOrd="0" presId="urn:microsoft.com/office/officeart/2008/layout/LinedList"/>
    <dgm:cxn modelId="{D34348D5-ECF9-420B-BA9B-C0AC0561EEF2}" type="presParOf" srcId="{F46318D8-231E-40B1-B298-812A89AADFDE}" destId="{A1C3DEAF-1D66-42BA-93D6-909B3EF64138}" srcOrd="1" destOrd="0" presId="urn:microsoft.com/office/officeart/2008/layout/LinedList"/>
    <dgm:cxn modelId="{F65F13C4-34BE-4DDB-8D61-AD4688E1C110}" type="presParOf" srcId="{F46318D8-231E-40B1-B298-812A89AADFDE}" destId="{4AA12D0F-A830-42B0-95FC-E8432EEC745E}" srcOrd="2" destOrd="0" presId="urn:microsoft.com/office/officeart/2008/layout/LinedList"/>
    <dgm:cxn modelId="{CA88711B-5035-4BAD-AC3B-7089187D159D}" type="presParOf" srcId="{FC49C3D2-5CFB-4615-85A7-336356C9900A}" destId="{DBB42FDE-2FC6-4282-83B4-6555A73873EC}" srcOrd="14" destOrd="0" presId="urn:microsoft.com/office/officeart/2008/layout/LinedList"/>
    <dgm:cxn modelId="{8E44D2C4-3C6E-410D-BFB9-8664623F115D}" type="presParOf" srcId="{FC49C3D2-5CFB-4615-85A7-336356C9900A}" destId="{805E9DAB-62B4-43E0-9155-EF3E19CF97C8}" srcOrd="15" destOrd="0" presId="urn:microsoft.com/office/officeart/2008/layout/LinedList"/>
    <dgm:cxn modelId="{56FC329E-AD8D-4831-A534-EDF9D0D59FDB}" type="presParOf" srcId="{FC49C3D2-5CFB-4615-85A7-336356C9900A}" destId="{F1D5D0F0-3FFD-4D94-B94E-1F44CBC4BE98}" srcOrd="16" destOrd="0" presId="urn:microsoft.com/office/officeart/2008/layout/LinedList"/>
    <dgm:cxn modelId="{6DD4AE9B-8A5C-4872-8681-AC4BFC256B60}" type="presParOf" srcId="{F1D5D0F0-3FFD-4D94-B94E-1F44CBC4BE98}" destId="{D8F79FEA-CF34-4B6D-B7C8-D11B99ADB390}" srcOrd="0" destOrd="0" presId="urn:microsoft.com/office/officeart/2008/layout/LinedList"/>
    <dgm:cxn modelId="{1C389A7D-BBE7-45DC-AC1E-9DB3F84457C3}" type="presParOf" srcId="{F1D5D0F0-3FFD-4D94-B94E-1F44CBC4BE98}" destId="{707AB3FE-73A2-482B-8911-01E0F330B2C1}" srcOrd="1" destOrd="0" presId="urn:microsoft.com/office/officeart/2008/layout/LinedList"/>
    <dgm:cxn modelId="{2932DB96-8423-42F2-B354-CBB59879259F}" type="presParOf" srcId="{F1D5D0F0-3FFD-4D94-B94E-1F44CBC4BE98}" destId="{59FCA7AB-3AE8-418E-A020-3BBE93215FAC}" srcOrd="2" destOrd="0" presId="urn:microsoft.com/office/officeart/2008/layout/LinedList"/>
    <dgm:cxn modelId="{608B9AB1-F5D2-4471-95F7-B43AC8255D3E}" type="presParOf" srcId="{FC49C3D2-5CFB-4615-85A7-336356C9900A}" destId="{7F26A50C-F73F-47D5-9599-9EDB24F37FA3}" srcOrd="17" destOrd="0" presId="urn:microsoft.com/office/officeart/2008/layout/LinedList"/>
    <dgm:cxn modelId="{ADB87D82-0495-49EB-84C0-2C10D12994BD}" type="presParOf" srcId="{FC49C3D2-5CFB-4615-85A7-336356C9900A}" destId="{E2AD109E-BADF-4679-AD10-F91AC795A62D}" srcOrd="18" destOrd="0" presId="urn:microsoft.com/office/officeart/2008/layout/LinedList"/>
    <dgm:cxn modelId="{79DDA0E4-E096-4601-AD3C-A874F311D79D}" type="presParOf" srcId="{FC49C3D2-5CFB-4615-85A7-336356C9900A}" destId="{6FE04DBF-2344-4AFD-8920-0F7DC08A5B29}" srcOrd="19" destOrd="0" presId="urn:microsoft.com/office/officeart/2008/layout/LinedList"/>
    <dgm:cxn modelId="{647540AA-EB1F-4A7E-9733-48654AE226D8}" type="presParOf" srcId="{6FE04DBF-2344-4AFD-8920-0F7DC08A5B29}" destId="{50FF7D1C-069A-4B5F-88F4-5FA23345C262}" srcOrd="0" destOrd="0" presId="urn:microsoft.com/office/officeart/2008/layout/LinedList"/>
    <dgm:cxn modelId="{0647DAA1-960F-478A-9A13-D86978BC68DA}" type="presParOf" srcId="{6FE04DBF-2344-4AFD-8920-0F7DC08A5B29}" destId="{D68757E1-6D42-48E6-957E-EA4CEEE7B272}" srcOrd="1" destOrd="0" presId="urn:microsoft.com/office/officeart/2008/layout/LinedList"/>
    <dgm:cxn modelId="{5EF140BF-E0DD-49E5-8F80-454C26ED5D06}" type="presParOf" srcId="{6FE04DBF-2344-4AFD-8920-0F7DC08A5B29}" destId="{6F559B43-8FFC-4899-8247-1BB62DBAF1BB}" srcOrd="2" destOrd="0" presId="urn:microsoft.com/office/officeart/2008/layout/LinedList"/>
    <dgm:cxn modelId="{28E4A7AA-8BA7-4BDC-9BA8-6C0CE66E0BEE}" type="presParOf" srcId="{FC49C3D2-5CFB-4615-85A7-336356C9900A}" destId="{0B0D141C-4CB8-4F35-A4D5-599DD9B44B9C}" srcOrd="20" destOrd="0" presId="urn:microsoft.com/office/officeart/2008/layout/LinedList"/>
    <dgm:cxn modelId="{F12880EA-4512-4C58-AB0B-2E86F3A6D1DE}" type="presParOf" srcId="{FC49C3D2-5CFB-4615-85A7-336356C9900A}" destId="{66D3C8D8-A289-44F2-85E3-2C1415342FE5}" srcOrd="21" destOrd="0" presId="urn:microsoft.com/office/officeart/2008/layout/LinedList"/>
    <dgm:cxn modelId="{0AB268C7-2D5B-485E-8EE9-D1B12AE520ED}" type="presParOf" srcId="{FC49C3D2-5CFB-4615-85A7-336356C9900A}" destId="{ED3463E4-0E53-4BA4-A9C7-2BACE0D2D590}" srcOrd="22" destOrd="0" presId="urn:microsoft.com/office/officeart/2008/layout/LinedList"/>
    <dgm:cxn modelId="{E40F89A8-6A22-45D7-9322-CDCBF068A674}" type="presParOf" srcId="{ED3463E4-0E53-4BA4-A9C7-2BACE0D2D590}" destId="{EFFF0CE0-733D-4ED3-B9BA-652EE5ED5A15}" srcOrd="0" destOrd="0" presId="urn:microsoft.com/office/officeart/2008/layout/LinedList"/>
    <dgm:cxn modelId="{684D206D-15AB-4D16-B306-2775F77335C7}" type="presParOf" srcId="{ED3463E4-0E53-4BA4-A9C7-2BACE0D2D590}" destId="{CEC10A67-FF71-4B8D-B6D3-74A027D601F8}" srcOrd="1" destOrd="0" presId="urn:microsoft.com/office/officeart/2008/layout/LinedList"/>
    <dgm:cxn modelId="{26473EC9-0146-4500-B38D-6A7DEAA945CF}" type="presParOf" srcId="{ED3463E4-0E53-4BA4-A9C7-2BACE0D2D590}" destId="{6CFBFAC6-D00F-4A64-8B83-CE374D8505CC}" srcOrd="2" destOrd="0" presId="urn:microsoft.com/office/officeart/2008/layout/LinedList"/>
    <dgm:cxn modelId="{BEEB183C-4A7E-42B2-896F-F83BDEF3CAAA}" type="presParOf" srcId="{FC49C3D2-5CFB-4615-85A7-336356C9900A}" destId="{2C62862B-4C9B-40AE-A906-274A9C1A053F}" srcOrd="23" destOrd="0" presId="urn:microsoft.com/office/officeart/2008/layout/LinedList"/>
    <dgm:cxn modelId="{B0C65C70-5E29-4722-9E31-8A94302FFAEA}" type="presParOf" srcId="{FC49C3D2-5CFB-4615-85A7-336356C9900A}" destId="{D36B1603-4C05-4FC5-BD4A-BD45C51B1830}" srcOrd="24" destOrd="0" presId="urn:microsoft.com/office/officeart/2008/layout/LinedList"/>
    <dgm:cxn modelId="{AEA85A22-6D65-46DE-A4F4-BB1D65D07C79}" type="presParOf" srcId="{FC49C3D2-5CFB-4615-85A7-336356C9900A}" destId="{5ABCA34C-814E-451F-8A97-14C1E0230004}" srcOrd="25" destOrd="0" presId="urn:microsoft.com/office/officeart/2008/layout/LinedList"/>
    <dgm:cxn modelId="{964F81EE-F157-49E3-B101-A8701CBEA483}" type="presParOf" srcId="{5ABCA34C-814E-451F-8A97-14C1E0230004}" destId="{DEB26C86-B445-42EA-833D-B1544D2D45D6}" srcOrd="0" destOrd="0" presId="urn:microsoft.com/office/officeart/2008/layout/LinedList"/>
    <dgm:cxn modelId="{EFA680FA-73F8-43C7-BE8C-411E83CFF492}" type="presParOf" srcId="{5ABCA34C-814E-451F-8A97-14C1E0230004}" destId="{B15D6EC2-D93F-45FB-A468-B7790F04E218}" srcOrd="1" destOrd="0" presId="urn:microsoft.com/office/officeart/2008/layout/LinedList"/>
    <dgm:cxn modelId="{1E736087-E6AF-4AE6-8C3E-D63940CB7D09}" type="presParOf" srcId="{5ABCA34C-814E-451F-8A97-14C1E0230004}" destId="{0AB1EA86-54A9-48EC-B084-8402666CEB4F}" srcOrd="2" destOrd="0" presId="urn:microsoft.com/office/officeart/2008/layout/LinedList"/>
    <dgm:cxn modelId="{C519ED6C-CA0C-4E52-B3A0-E5E978B48C59}" type="presParOf" srcId="{FC49C3D2-5CFB-4615-85A7-336356C9900A}" destId="{76D45C91-62F4-4E01-A627-D0AEEDD17907}" srcOrd="26" destOrd="0" presId="urn:microsoft.com/office/officeart/2008/layout/LinedList"/>
    <dgm:cxn modelId="{AC62FEEA-CCD0-4B35-8F70-1D5E3C55CA26}" type="presParOf" srcId="{FC49C3D2-5CFB-4615-85A7-336356C9900A}" destId="{11E9B262-1351-4F76-9733-A81BF1C2AB01}" srcOrd="27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E16C3F-0F27-452D-9816-4EE90C9DDEAA}" type="doc">
      <dgm:prSet loTypeId="urn:microsoft.com/office/officeart/2008/layout/RadialCluster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sr-Latn-RS"/>
        </a:p>
      </dgm:t>
    </dgm:pt>
    <dgm:pt modelId="{92CCE33F-9A98-4405-8516-4CD5175A6048}">
      <dgm:prSet phldrT="[Text]"/>
      <dgm:spPr/>
      <dgm:t>
        <a:bodyPr/>
        <a:lstStyle/>
        <a:p>
          <a:r>
            <a:rPr lang="sr-Cyrl-RS" dirty="0" smtClean="0"/>
            <a:t>Глобални механизми за сузбијање дужничке кризе</a:t>
          </a:r>
          <a:endParaRPr lang="sr-Latn-RS" dirty="0"/>
        </a:p>
      </dgm:t>
    </dgm:pt>
    <dgm:pt modelId="{E971AB72-403B-42DC-A0E4-0296BB3062F5}" type="parTrans" cxnId="{4C002EAD-7888-4D79-B9AE-EDD04DBAF36A}">
      <dgm:prSet/>
      <dgm:spPr/>
      <dgm:t>
        <a:bodyPr/>
        <a:lstStyle/>
        <a:p>
          <a:endParaRPr lang="sr-Latn-RS"/>
        </a:p>
      </dgm:t>
    </dgm:pt>
    <dgm:pt modelId="{36FABDD4-7D49-4F74-9D48-C3A013A3BB80}" type="sibTrans" cxnId="{4C002EAD-7888-4D79-B9AE-EDD04DBAF36A}">
      <dgm:prSet/>
      <dgm:spPr/>
      <dgm:t>
        <a:bodyPr/>
        <a:lstStyle/>
        <a:p>
          <a:endParaRPr lang="sr-Latn-RS"/>
        </a:p>
      </dgm:t>
    </dgm:pt>
    <dgm:pt modelId="{98338A84-28CB-4E24-A280-EB0F5EE42759}">
      <dgm:prSet phldrT="[Text]"/>
      <dgm:spPr/>
      <dgm:t>
        <a:bodyPr/>
        <a:lstStyle/>
        <a:p>
          <a:r>
            <a:rPr lang="sr-Cyrl-RS" dirty="0" smtClean="0"/>
            <a:t>Међународни монетарни фонд</a:t>
          </a:r>
          <a:endParaRPr lang="sr-Latn-RS" dirty="0"/>
        </a:p>
      </dgm:t>
    </dgm:pt>
    <dgm:pt modelId="{68D01F96-C57E-4A40-9C6A-17E72E409B45}" type="parTrans" cxnId="{4810F080-5209-497F-B51D-A929E03D87D5}">
      <dgm:prSet/>
      <dgm:spPr/>
      <dgm:t>
        <a:bodyPr/>
        <a:lstStyle/>
        <a:p>
          <a:endParaRPr lang="sr-Latn-RS"/>
        </a:p>
      </dgm:t>
    </dgm:pt>
    <dgm:pt modelId="{986432A8-B06A-4830-855A-24B0BD342A59}" type="sibTrans" cxnId="{4810F080-5209-497F-B51D-A929E03D87D5}">
      <dgm:prSet/>
      <dgm:spPr/>
      <dgm:t>
        <a:bodyPr/>
        <a:lstStyle/>
        <a:p>
          <a:endParaRPr lang="sr-Latn-RS"/>
        </a:p>
      </dgm:t>
    </dgm:pt>
    <dgm:pt modelId="{30BB3532-3883-44A4-95CC-D4FEA9969206}">
      <dgm:prSet phldrT="[Text]"/>
      <dgm:spPr/>
      <dgm:t>
        <a:bodyPr/>
        <a:lstStyle/>
        <a:p>
          <a:r>
            <a:rPr lang="sr-Cyrl-RS" dirty="0" smtClean="0"/>
            <a:t>Париски клуб</a:t>
          </a:r>
          <a:endParaRPr lang="sr-Latn-RS" dirty="0"/>
        </a:p>
      </dgm:t>
    </dgm:pt>
    <dgm:pt modelId="{CA34C591-C312-4CA1-8B87-1FD1E12CAB75}" type="parTrans" cxnId="{A9A673F6-A569-46F9-8EF0-E930982518ED}">
      <dgm:prSet/>
      <dgm:spPr/>
      <dgm:t>
        <a:bodyPr/>
        <a:lstStyle/>
        <a:p>
          <a:endParaRPr lang="sr-Latn-RS"/>
        </a:p>
      </dgm:t>
    </dgm:pt>
    <dgm:pt modelId="{44B7182B-5D53-4D0D-8521-00557ABA09A4}" type="sibTrans" cxnId="{A9A673F6-A569-46F9-8EF0-E930982518ED}">
      <dgm:prSet/>
      <dgm:spPr/>
      <dgm:t>
        <a:bodyPr/>
        <a:lstStyle/>
        <a:p>
          <a:endParaRPr lang="sr-Latn-RS"/>
        </a:p>
      </dgm:t>
    </dgm:pt>
    <dgm:pt modelId="{9FE352AF-C318-4B92-90AF-12157BD3342E}">
      <dgm:prSet phldrT="[Text]"/>
      <dgm:spPr/>
      <dgm:t>
        <a:bodyPr/>
        <a:lstStyle/>
        <a:p>
          <a:r>
            <a:rPr lang="sr-Cyrl-RS" dirty="0" smtClean="0"/>
            <a:t>Лондонски клуб</a:t>
          </a:r>
          <a:endParaRPr lang="sr-Latn-RS" dirty="0"/>
        </a:p>
      </dgm:t>
    </dgm:pt>
    <dgm:pt modelId="{EA20113E-C44C-40B6-B96B-61E253FD789F}" type="parTrans" cxnId="{2D27122B-BD55-400E-9D48-F833EEFD08AA}">
      <dgm:prSet/>
      <dgm:spPr/>
      <dgm:t>
        <a:bodyPr/>
        <a:lstStyle/>
        <a:p>
          <a:endParaRPr lang="sr-Latn-RS"/>
        </a:p>
      </dgm:t>
    </dgm:pt>
    <dgm:pt modelId="{D942ABC3-D420-4975-8653-624B3324140A}" type="sibTrans" cxnId="{2D27122B-BD55-400E-9D48-F833EEFD08AA}">
      <dgm:prSet/>
      <dgm:spPr/>
      <dgm:t>
        <a:bodyPr/>
        <a:lstStyle/>
        <a:p>
          <a:endParaRPr lang="sr-Latn-RS"/>
        </a:p>
      </dgm:t>
    </dgm:pt>
    <dgm:pt modelId="{D1C02997-9BFB-40EA-A884-5CE4D64C6C0F}" type="pres">
      <dgm:prSet presAssocID="{68E16C3F-0F27-452D-9816-4EE90C9DDEA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85A69618-FCD0-4E99-A026-42660C1AEC4A}" type="pres">
      <dgm:prSet presAssocID="{92CCE33F-9A98-4405-8516-4CD5175A6048}" presName="singleCycle" presStyleCnt="0"/>
      <dgm:spPr/>
    </dgm:pt>
    <dgm:pt modelId="{978FFA92-4310-400C-B01C-9FEF230AB53E}" type="pres">
      <dgm:prSet presAssocID="{92CCE33F-9A98-4405-8516-4CD5175A6048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sr-Latn-RS"/>
        </a:p>
      </dgm:t>
    </dgm:pt>
    <dgm:pt modelId="{31BF7C5F-23EB-4BCD-A768-20FCCE087E26}" type="pres">
      <dgm:prSet presAssocID="{68D01F96-C57E-4A40-9C6A-17E72E409B45}" presName="Name56" presStyleLbl="parChTrans1D2" presStyleIdx="0" presStyleCnt="3"/>
      <dgm:spPr/>
      <dgm:t>
        <a:bodyPr/>
        <a:lstStyle/>
        <a:p>
          <a:endParaRPr lang="sr-Cyrl-RS"/>
        </a:p>
      </dgm:t>
    </dgm:pt>
    <dgm:pt modelId="{927D480E-4D50-47F7-AECE-35FF7BD94D1E}" type="pres">
      <dgm:prSet presAssocID="{98338A84-28CB-4E24-A280-EB0F5EE42759}" presName="text0" presStyleLbl="node1" presStyleIdx="1" presStyleCnt="4" custScaleX="379306" custScaleY="19567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1232350-9BC7-4DA6-80DA-9CC54DC68D80}" type="pres">
      <dgm:prSet presAssocID="{CA34C591-C312-4CA1-8B87-1FD1E12CAB75}" presName="Name56" presStyleLbl="parChTrans1D2" presStyleIdx="1" presStyleCnt="3"/>
      <dgm:spPr/>
      <dgm:t>
        <a:bodyPr/>
        <a:lstStyle/>
        <a:p>
          <a:endParaRPr lang="sr-Cyrl-RS"/>
        </a:p>
      </dgm:t>
    </dgm:pt>
    <dgm:pt modelId="{CD7F4463-49C7-43BA-86DA-D877C6CA71E8}" type="pres">
      <dgm:prSet presAssocID="{30BB3532-3883-44A4-95CC-D4FEA9969206}" presName="text0" presStyleLbl="node1" presStyleIdx="2" presStyleCnt="4" custScaleX="293924" custScaleY="241796" custRadScaleRad="129885" custRadScaleInc="-6194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AF27EE7-C796-4FD9-9525-AC5AE4D0FA2C}" type="pres">
      <dgm:prSet presAssocID="{EA20113E-C44C-40B6-B96B-61E253FD789F}" presName="Name56" presStyleLbl="parChTrans1D2" presStyleIdx="2" presStyleCnt="3"/>
      <dgm:spPr/>
      <dgm:t>
        <a:bodyPr/>
        <a:lstStyle/>
        <a:p>
          <a:endParaRPr lang="sr-Cyrl-RS"/>
        </a:p>
      </dgm:t>
    </dgm:pt>
    <dgm:pt modelId="{568A69A3-F45B-4C39-940B-D540F22A12BF}" type="pres">
      <dgm:prSet presAssocID="{9FE352AF-C318-4B92-90AF-12157BD3342E}" presName="text0" presStyleLbl="node1" presStyleIdx="3" presStyleCnt="4" custScaleX="361413" custScaleY="215012" custRadScaleRad="135048" custRadScaleInc="402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4C002EAD-7888-4D79-B9AE-EDD04DBAF36A}" srcId="{68E16C3F-0F27-452D-9816-4EE90C9DDEAA}" destId="{92CCE33F-9A98-4405-8516-4CD5175A6048}" srcOrd="0" destOrd="0" parTransId="{E971AB72-403B-42DC-A0E4-0296BB3062F5}" sibTransId="{36FABDD4-7D49-4F74-9D48-C3A013A3BB80}"/>
    <dgm:cxn modelId="{F7F343F1-DC56-4A90-9F8F-6EB25EE07ED7}" type="presOf" srcId="{CA34C591-C312-4CA1-8B87-1FD1E12CAB75}" destId="{01232350-9BC7-4DA6-80DA-9CC54DC68D80}" srcOrd="0" destOrd="0" presId="urn:microsoft.com/office/officeart/2008/layout/RadialCluster"/>
    <dgm:cxn modelId="{A9A673F6-A569-46F9-8EF0-E930982518ED}" srcId="{92CCE33F-9A98-4405-8516-4CD5175A6048}" destId="{30BB3532-3883-44A4-95CC-D4FEA9969206}" srcOrd="1" destOrd="0" parTransId="{CA34C591-C312-4CA1-8B87-1FD1E12CAB75}" sibTransId="{44B7182B-5D53-4D0D-8521-00557ABA09A4}"/>
    <dgm:cxn modelId="{3E3F366B-AE9D-48DC-B4AB-D67ED6D2936B}" type="presOf" srcId="{68D01F96-C57E-4A40-9C6A-17E72E409B45}" destId="{31BF7C5F-23EB-4BCD-A768-20FCCE087E26}" srcOrd="0" destOrd="0" presId="urn:microsoft.com/office/officeart/2008/layout/RadialCluster"/>
    <dgm:cxn modelId="{2D27122B-BD55-400E-9D48-F833EEFD08AA}" srcId="{92CCE33F-9A98-4405-8516-4CD5175A6048}" destId="{9FE352AF-C318-4B92-90AF-12157BD3342E}" srcOrd="2" destOrd="0" parTransId="{EA20113E-C44C-40B6-B96B-61E253FD789F}" sibTransId="{D942ABC3-D420-4975-8653-624B3324140A}"/>
    <dgm:cxn modelId="{FAAA651A-EA57-4BF8-B871-1F5E369D5786}" type="presOf" srcId="{9FE352AF-C318-4B92-90AF-12157BD3342E}" destId="{568A69A3-F45B-4C39-940B-D540F22A12BF}" srcOrd="0" destOrd="0" presId="urn:microsoft.com/office/officeart/2008/layout/RadialCluster"/>
    <dgm:cxn modelId="{36CB1348-5F53-4B0F-8DED-164284511F7A}" type="presOf" srcId="{98338A84-28CB-4E24-A280-EB0F5EE42759}" destId="{927D480E-4D50-47F7-AECE-35FF7BD94D1E}" srcOrd="0" destOrd="0" presId="urn:microsoft.com/office/officeart/2008/layout/RadialCluster"/>
    <dgm:cxn modelId="{2C91495B-8518-4ED1-BE08-C342CAF26057}" type="presOf" srcId="{92CCE33F-9A98-4405-8516-4CD5175A6048}" destId="{978FFA92-4310-400C-B01C-9FEF230AB53E}" srcOrd="0" destOrd="0" presId="urn:microsoft.com/office/officeart/2008/layout/RadialCluster"/>
    <dgm:cxn modelId="{A479319B-BBFB-469C-8A0A-BB05A542AB53}" type="presOf" srcId="{EA20113E-C44C-40B6-B96B-61E253FD789F}" destId="{1AF27EE7-C796-4FD9-9525-AC5AE4D0FA2C}" srcOrd="0" destOrd="0" presId="urn:microsoft.com/office/officeart/2008/layout/RadialCluster"/>
    <dgm:cxn modelId="{4810F080-5209-497F-B51D-A929E03D87D5}" srcId="{92CCE33F-9A98-4405-8516-4CD5175A6048}" destId="{98338A84-28CB-4E24-A280-EB0F5EE42759}" srcOrd="0" destOrd="0" parTransId="{68D01F96-C57E-4A40-9C6A-17E72E409B45}" sibTransId="{986432A8-B06A-4830-855A-24B0BD342A59}"/>
    <dgm:cxn modelId="{AFDF5B1B-69E7-48FE-97E2-6300D00DE3FB}" type="presOf" srcId="{30BB3532-3883-44A4-95CC-D4FEA9969206}" destId="{CD7F4463-49C7-43BA-86DA-D877C6CA71E8}" srcOrd="0" destOrd="0" presId="urn:microsoft.com/office/officeart/2008/layout/RadialCluster"/>
    <dgm:cxn modelId="{8D9EDF26-CA42-4DC4-A741-6D6C4A2477F2}" type="presOf" srcId="{68E16C3F-0F27-452D-9816-4EE90C9DDEAA}" destId="{D1C02997-9BFB-40EA-A884-5CE4D64C6C0F}" srcOrd="0" destOrd="0" presId="urn:microsoft.com/office/officeart/2008/layout/RadialCluster"/>
    <dgm:cxn modelId="{19DE53E4-6019-4E27-A102-3B35320EBBDB}" type="presParOf" srcId="{D1C02997-9BFB-40EA-A884-5CE4D64C6C0F}" destId="{85A69618-FCD0-4E99-A026-42660C1AEC4A}" srcOrd="0" destOrd="0" presId="urn:microsoft.com/office/officeart/2008/layout/RadialCluster"/>
    <dgm:cxn modelId="{1B6DA4B4-B1B8-4787-AE5B-A3F888B40B30}" type="presParOf" srcId="{85A69618-FCD0-4E99-A026-42660C1AEC4A}" destId="{978FFA92-4310-400C-B01C-9FEF230AB53E}" srcOrd="0" destOrd="0" presId="urn:microsoft.com/office/officeart/2008/layout/RadialCluster"/>
    <dgm:cxn modelId="{2880C9B1-F685-4409-8D50-36398FE4E320}" type="presParOf" srcId="{85A69618-FCD0-4E99-A026-42660C1AEC4A}" destId="{31BF7C5F-23EB-4BCD-A768-20FCCE087E26}" srcOrd="1" destOrd="0" presId="urn:microsoft.com/office/officeart/2008/layout/RadialCluster"/>
    <dgm:cxn modelId="{24C7BE51-9954-454D-8729-B76DFD7DF825}" type="presParOf" srcId="{85A69618-FCD0-4E99-A026-42660C1AEC4A}" destId="{927D480E-4D50-47F7-AECE-35FF7BD94D1E}" srcOrd="2" destOrd="0" presId="urn:microsoft.com/office/officeart/2008/layout/RadialCluster"/>
    <dgm:cxn modelId="{49AB123B-87E3-4AE3-88F2-DB33C26ABAC1}" type="presParOf" srcId="{85A69618-FCD0-4E99-A026-42660C1AEC4A}" destId="{01232350-9BC7-4DA6-80DA-9CC54DC68D80}" srcOrd="3" destOrd="0" presId="urn:microsoft.com/office/officeart/2008/layout/RadialCluster"/>
    <dgm:cxn modelId="{EAC3F4A7-B954-44EB-8524-6FE010026538}" type="presParOf" srcId="{85A69618-FCD0-4E99-A026-42660C1AEC4A}" destId="{CD7F4463-49C7-43BA-86DA-D877C6CA71E8}" srcOrd="4" destOrd="0" presId="urn:microsoft.com/office/officeart/2008/layout/RadialCluster"/>
    <dgm:cxn modelId="{751BF799-4D0E-4400-827F-DE655D5E5092}" type="presParOf" srcId="{85A69618-FCD0-4E99-A026-42660C1AEC4A}" destId="{1AF27EE7-C796-4FD9-9525-AC5AE4D0FA2C}" srcOrd="5" destOrd="0" presId="urn:microsoft.com/office/officeart/2008/layout/RadialCluster"/>
    <dgm:cxn modelId="{5BB6B3A5-D0F6-4778-9EE3-6F97DB7F5BCE}" type="presParOf" srcId="{85A69618-FCD0-4E99-A026-42660C1AEC4A}" destId="{568A69A3-F45B-4C39-940B-D540F22A12BF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36BD12-F279-4515-A05A-A94D13D6B9A1}">
      <dsp:nvSpPr>
        <dsp:cNvPr id="0" name=""/>
        <dsp:cNvSpPr/>
      </dsp:nvSpPr>
      <dsp:spPr>
        <a:xfrm>
          <a:off x="599466" y="0"/>
          <a:ext cx="6793954" cy="455228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0AEEAB-4053-4610-9581-9F587CA8A8AF}">
      <dsp:nvSpPr>
        <dsp:cNvPr id="0" name=""/>
        <dsp:cNvSpPr/>
      </dsp:nvSpPr>
      <dsp:spPr>
        <a:xfrm>
          <a:off x="4000" y="1365683"/>
          <a:ext cx="1924069" cy="18209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АГРЕГАТНА ТРАЖЊА ВЕЋА ОД АГРЕГАТНЕ ПОНУДЕ</a:t>
          </a:r>
          <a:endParaRPr lang="sr-Latn-RS" sz="1500" kern="1200" dirty="0"/>
        </a:p>
      </dsp:txBody>
      <dsp:txXfrm>
        <a:off x="92890" y="1454573"/>
        <a:ext cx="1746289" cy="1643132"/>
      </dsp:txXfrm>
    </dsp:sp>
    <dsp:sp modelId="{555A7B66-B763-4969-A7E6-158F16413E0D}">
      <dsp:nvSpPr>
        <dsp:cNvPr id="0" name=""/>
        <dsp:cNvSpPr/>
      </dsp:nvSpPr>
      <dsp:spPr>
        <a:xfrm>
          <a:off x="2024273" y="1365683"/>
          <a:ext cx="1924069" cy="182091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ДЕФИЦИТ ПЛАТНОГ БИЛАНСА</a:t>
          </a:r>
          <a:endParaRPr lang="sr-Latn-RS" sz="1500" kern="1200" dirty="0"/>
        </a:p>
      </dsp:txBody>
      <dsp:txXfrm>
        <a:off x="2113163" y="1454573"/>
        <a:ext cx="1746289" cy="1643132"/>
      </dsp:txXfrm>
    </dsp:sp>
    <dsp:sp modelId="{6B2C5CB7-68B5-4C73-B771-677BD3EE56F8}">
      <dsp:nvSpPr>
        <dsp:cNvPr id="0" name=""/>
        <dsp:cNvSpPr/>
      </dsp:nvSpPr>
      <dsp:spPr>
        <a:xfrm>
          <a:off x="4044545" y="1365683"/>
          <a:ext cx="1924069" cy="182091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СМАЊЕН ИЗВОЗ ДОБАРА И ПИЛИВ ПРИХОДА ИЗ ИНОСТРАНСТВА ПО ДРУГИМ ОСНОВАМА </a:t>
          </a:r>
          <a:endParaRPr lang="sr-Latn-RS" sz="1500" kern="1200" dirty="0"/>
        </a:p>
      </dsp:txBody>
      <dsp:txXfrm>
        <a:off x="4133435" y="1454573"/>
        <a:ext cx="1746289" cy="1643132"/>
      </dsp:txXfrm>
    </dsp:sp>
    <dsp:sp modelId="{B0138B42-5D31-4ED9-9462-271F1FA0FDEB}">
      <dsp:nvSpPr>
        <dsp:cNvPr id="0" name=""/>
        <dsp:cNvSpPr/>
      </dsp:nvSpPr>
      <dsp:spPr>
        <a:xfrm>
          <a:off x="6064818" y="1365683"/>
          <a:ext cx="1924069" cy="182091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КРЕДИТНО </a:t>
          </a:r>
          <a:r>
            <a:rPr lang="sr-Cyrl-RS" sz="1500" kern="1200" dirty="0" smtClean="0"/>
            <a:t>ЗАДУЖИВАЊЕ У ИНОСТРАНСТВУ</a:t>
          </a:r>
          <a:endParaRPr lang="sr-Latn-RS" sz="1500" kern="1200" dirty="0"/>
        </a:p>
      </dsp:txBody>
      <dsp:txXfrm>
        <a:off x="6153708" y="1454573"/>
        <a:ext cx="1746289" cy="16431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B8F96-CBAA-42D3-B766-F39627636778}">
      <dsp:nvSpPr>
        <dsp:cNvPr id="0" name=""/>
        <dsp:cNvSpPr/>
      </dsp:nvSpPr>
      <dsp:spPr>
        <a:xfrm>
          <a:off x="1360" y="2750460"/>
          <a:ext cx="1702742" cy="851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4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УКУПАН ДУГ</a:t>
          </a:r>
          <a:endParaRPr lang="sr-Latn-RS" sz="900" kern="1200" dirty="0"/>
        </a:p>
      </dsp:txBody>
      <dsp:txXfrm>
        <a:off x="26296" y="2775396"/>
        <a:ext cx="1652870" cy="801499"/>
      </dsp:txXfrm>
    </dsp:sp>
    <dsp:sp modelId="{7D63EDDC-39AA-4965-9F6D-E9FC11F04815}">
      <dsp:nvSpPr>
        <dsp:cNvPr id="0" name=""/>
        <dsp:cNvSpPr/>
      </dsp:nvSpPr>
      <dsp:spPr>
        <a:xfrm rot="18289469">
          <a:off x="1448312" y="2672347"/>
          <a:ext cx="1192679" cy="28520"/>
        </a:xfrm>
        <a:custGeom>
          <a:avLst/>
          <a:gdLst/>
          <a:ahLst/>
          <a:cxnLst/>
          <a:rect l="0" t="0" r="0" b="0"/>
          <a:pathLst>
            <a:path>
              <a:moveTo>
                <a:pt x="0" y="14260"/>
              </a:moveTo>
              <a:lnTo>
                <a:pt x="1192679" y="14260"/>
              </a:lnTo>
            </a:path>
          </a:pathLst>
        </a:custGeom>
        <a:noFill/>
        <a:ln w="264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500" kern="1200"/>
        </a:p>
      </dsp:txBody>
      <dsp:txXfrm>
        <a:off x="2014835" y="2656791"/>
        <a:ext cx="59633" cy="59633"/>
      </dsp:txXfrm>
    </dsp:sp>
    <dsp:sp modelId="{05BB67EA-C4E3-4915-AA06-EB56C909C447}">
      <dsp:nvSpPr>
        <dsp:cNvPr id="0" name=""/>
        <dsp:cNvSpPr/>
      </dsp:nvSpPr>
      <dsp:spPr>
        <a:xfrm>
          <a:off x="2385200" y="1771383"/>
          <a:ext cx="1702742" cy="851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6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ДУГОРОЧНИ ДУГ</a:t>
          </a:r>
          <a:endParaRPr lang="sr-Latn-RS" sz="900" kern="1200" dirty="0"/>
        </a:p>
      </dsp:txBody>
      <dsp:txXfrm>
        <a:off x="2410136" y="1796319"/>
        <a:ext cx="1652870" cy="801499"/>
      </dsp:txXfrm>
    </dsp:sp>
    <dsp:sp modelId="{4B74158C-E428-4D9F-BFBB-D63B5A78912D}">
      <dsp:nvSpPr>
        <dsp:cNvPr id="0" name=""/>
        <dsp:cNvSpPr/>
      </dsp:nvSpPr>
      <dsp:spPr>
        <a:xfrm rot="17550475">
          <a:off x="3570970" y="1408989"/>
          <a:ext cx="1675249" cy="28520"/>
        </a:xfrm>
        <a:custGeom>
          <a:avLst/>
          <a:gdLst/>
          <a:ahLst/>
          <a:cxnLst/>
          <a:rect l="0" t="0" r="0" b="0"/>
          <a:pathLst>
            <a:path>
              <a:moveTo>
                <a:pt x="0" y="14260"/>
              </a:moveTo>
              <a:lnTo>
                <a:pt x="1675249" y="14260"/>
              </a:lnTo>
            </a:path>
          </a:pathLst>
        </a:custGeom>
        <a:noFill/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600" kern="1200"/>
        </a:p>
      </dsp:txBody>
      <dsp:txXfrm>
        <a:off x="4366714" y="1381368"/>
        <a:ext cx="83762" cy="83762"/>
      </dsp:txXfrm>
    </dsp:sp>
    <dsp:sp modelId="{E578C383-F426-451D-88E9-62ECB3FC5A0E}">
      <dsp:nvSpPr>
        <dsp:cNvPr id="0" name=""/>
        <dsp:cNvSpPr/>
      </dsp:nvSpPr>
      <dsp:spPr>
        <a:xfrm>
          <a:off x="4729247" y="223743"/>
          <a:ext cx="1702742" cy="851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ЈАВНИ ДУГ</a:t>
          </a:r>
          <a:endParaRPr lang="sr-Latn-RS" sz="900" kern="1200" dirty="0"/>
        </a:p>
      </dsp:txBody>
      <dsp:txXfrm>
        <a:off x="4754183" y="248679"/>
        <a:ext cx="1652870" cy="801499"/>
      </dsp:txXfrm>
    </dsp:sp>
    <dsp:sp modelId="{23670EE3-AD8F-4522-AE6D-101E51AF73CA}">
      <dsp:nvSpPr>
        <dsp:cNvPr id="0" name=""/>
        <dsp:cNvSpPr/>
      </dsp:nvSpPr>
      <dsp:spPr>
        <a:xfrm rot="21561904">
          <a:off x="6431968" y="631308"/>
          <a:ext cx="696839" cy="28520"/>
        </a:xfrm>
        <a:custGeom>
          <a:avLst/>
          <a:gdLst/>
          <a:ahLst/>
          <a:cxnLst/>
          <a:rect l="0" t="0" r="0" b="0"/>
          <a:pathLst>
            <a:path>
              <a:moveTo>
                <a:pt x="0" y="14260"/>
              </a:moveTo>
              <a:lnTo>
                <a:pt x="696839" y="14260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500" kern="1200"/>
        </a:p>
      </dsp:txBody>
      <dsp:txXfrm>
        <a:off x="6762967" y="628147"/>
        <a:ext cx="34841" cy="34841"/>
      </dsp:txXfrm>
    </dsp:sp>
    <dsp:sp modelId="{936A48F1-D3D2-45DC-B74D-C3930BE93758}">
      <dsp:nvSpPr>
        <dsp:cNvPr id="0" name=""/>
        <dsp:cNvSpPr/>
      </dsp:nvSpPr>
      <dsp:spPr>
        <a:xfrm>
          <a:off x="7128786" y="216021"/>
          <a:ext cx="1702742" cy="851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ДУГОРОЧНЕ ЕКСТЕРНЕ ОБАВЕЗЕ ДУЖННИКА ДРЖАВНОГ (ЈАВНОГ) СЕКТОРА</a:t>
          </a:r>
          <a:endParaRPr lang="sr-Latn-RS" sz="900" kern="1200" dirty="0"/>
        </a:p>
      </dsp:txBody>
      <dsp:txXfrm>
        <a:off x="7153722" y="240957"/>
        <a:ext cx="1652870" cy="801499"/>
      </dsp:txXfrm>
    </dsp:sp>
    <dsp:sp modelId="{016BEDEB-CDF4-4758-B41C-6E350C1B1078}">
      <dsp:nvSpPr>
        <dsp:cNvPr id="0" name=""/>
        <dsp:cNvSpPr/>
      </dsp:nvSpPr>
      <dsp:spPr>
        <a:xfrm>
          <a:off x="4087943" y="2182809"/>
          <a:ext cx="681097" cy="28520"/>
        </a:xfrm>
        <a:custGeom>
          <a:avLst/>
          <a:gdLst/>
          <a:ahLst/>
          <a:cxnLst/>
          <a:rect l="0" t="0" r="0" b="0"/>
          <a:pathLst>
            <a:path>
              <a:moveTo>
                <a:pt x="0" y="14260"/>
              </a:moveTo>
              <a:lnTo>
                <a:pt x="681097" y="14260"/>
              </a:lnTo>
            </a:path>
          </a:pathLst>
        </a:custGeom>
        <a:noFill/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500" kern="1200"/>
        </a:p>
      </dsp:txBody>
      <dsp:txXfrm>
        <a:off x="4411464" y="2180042"/>
        <a:ext cx="34054" cy="34054"/>
      </dsp:txXfrm>
    </dsp:sp>
    <dsp:sp modelId="{9C866E4A-C4CA-496B-9BDB-F6B693FB9C11}">
      <dsp:nvSpPr>
        <dsp:cNvPr id="0" name=""/>
        <dsp:cNvSpPr/>
      </dsp:nvSpPr>
      <dsp:spPr>
        <a:xfrm>
          <a:off x="4769040" y="1771383"/>
          <a:ext cx="1702742" cy="851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ЈАВНО ГАРАНТОВАНИ ДУГ</a:t>
          </a:r>
          <a:endParaRPr lang="sr-Latn-RS" sz="900" kern="1200" dirty="0"/>
        </a:p>
      </dsp:txBody>
      <dsp:txXfrm>
        <a:off x="4793976" y="1796319"/>
        <a:ext cx="1652870" cy="801499"/>
      </dsp:txXfrm>
    </dsp:sp>
    <dsp:sp modelId="{BC83620A-7892-4F04-8D07-7E0C73899E52}">
      <dsp:nvSpPr>
        <dsp:cNvPr id="0" name=""/>
        <dsp:cNvSpPr/>
      </dsp:nvSpPr>
      <dsp:spPr>
        <a:xfrm>
          <a:off x="6471783" y="2182809"/>
          <a:ext cx="681097" cy="28520"/>
        </a:xfrm>
        <a:custGeom>
          <a:avLst/>
          <a:gdLst/>
          <a:ahLst/>
          <a:cxnLst/>
          <a:rect l="0" t="0" r="0" b="0"/>
          <a:pathLst>
            <a:path>
              <a:moveTo>
                <a:pt x="0" y="14260"/>
              </a:moveTo>
              <a:lnTo>
                <a:pt x="681097" y="14260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500" kern="1200"/>
        </a:p>
      </dsp:txBody>
      <dsp:txXfrm>
        <a:off x="6795304" y="2180042"/>
        <a:ext cx="34054" cy="34054"/>
      </dsp:txXfrm>
    </dsp:sp>
    <dsp:sp modelId="{7A55DD56-2848-4BDB-9582-E315D70152DA}">
      <dsp:nvSpPr>
        <dsp:cNvPr id="0" name=""/>
        <dsp:cNvSpPr/>
      </dsp:nvSpPr>
      <dsp:spPr>
        <a:xfrm>
          <a:off x="7152880" y="1771383"/>
          <a:ext cx="1702742" cy="851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ЕКСТЕРНЕ ДУГОРОЧНЕ ОБЛИГАЦИЈЕ ДУЖНИКА ПРИВАТНОГ СЕКТОРА ЗА ЧИЈУ ОТПЛАТУ ЈЕ ГАРАНТОВАЛА ДРЖАВА</a:t>
          </a:r>
          <a:endParaRPr lang="sr-Latn-RS" sz="900" kern="1200" dirty="0"/>
        </a:p>
      </dsp:txBody>
      <dsp:txXfrm>
        <a:off x="7177816" y="1796319"/>
        <a:ext cx="1652870" cy="801499"/>
      </dsp:txXfrm>
    </dsp:sp>
    <dsp:sp modelId="{4A114467-860F-42BD-B1F7-429C10D5BCE6}">
      <dsp:nvSpPr>
        <dsp:cNvPr id="0" name=""/>
        <dsp:cNvSpPr/>
      </dsp:nvSpPr>
      <dsp:spPr>
        <a:xfrm rot="3873493">
          <a:off x="3646735" y="2881295"/>
          <a:ext cx="1546997" cy="28520"/>
        </a:xfrm>
        <a:custGeom>
          <a:avLst/>
          <a:gdLst/>
          <a:ahLst/>
          <a:cxnLst/>
          <a:rect l="0" t="0" r="0" b="0"/>
          <a:pathLst>
            <a:path>
              <a:moveTo>
                <a:pt x="0" y="14260"/>
              </a:moveTo>
              <a:lnTo>
                <a:pt x="1546997" y="14260"/>
              </a:lnTo>
            </a:path>
          </a:pathLst>
        </a:custGeom>
        <a:noFill/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500" kern="1200"/>
        </a:p>
      </dsp:txBody>
      <dsp:txXfrm>
        <a:off x="4381558" y="2856880"/>
        <a:ext cx="77349" cy="77349"/>
      </dsp:txXfrm>
    </dsp:sp>
    <dsp:sp modelId="{E7C8E619-8AF2-4C93-97B1-0A708C3FBA8A}">
      <dsp:nvSpPr>
        <dsp:cNvPr id="0" name=""/>
        <dsp:cNvSpPr/>
      </dsp:nvSpPr>
      <dsp:spPr>
        <a:xfrm>
          <a:off x="4752523" y="3168356"/>
          <a:ext cx="1702742" cy="851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ПРИВАТНИ НЕГАРАНТОВАНИ ДУГ</a:t>
          </a:r>
          <a:endParaRPr lang="sr-Latn-RS" sz="900" kern="1200" dirty="0"/>
        </a:p>
      </dsp:txBody>
      <dsp:txXfrm>
        <a:off x="4777459" y="3193292"/>
        <a:ext cx="1652870" cy="801499"/>
      </dsp:txXfrm>
    </dsp:sp>
    <dsp:sp modelId="{545069B0-DDD8-41FA-BF2E-066B84280ABB}">
      <dsp:nvSpPr>
        <dsp:cNvPr id="0" name=""/>
        <dsp:cNvSpPr/>
      </dsp:nvSpPr>
      <dsp:spPr>
        <a:xfrm>
          <a:off x="6455266" y="3579781"/>
          <a:ext cx="673519" cy="28520"/>
        </a:xfrm>
        <a:custGeom>
          <a:avLst/>
          <a:gdLst/>
          <a:ahLst/>
          <a:cxnLst/>
          <a:rect l="0" t="0" r="0" b="0"/>
          <a:pathLst>
            <a:path>
              <a:moveTo>
                <a:pt x="0" y="14260"/>
              </a:moveTo>
              <a:lnTo>
                <a:pt x="673519" y="14260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500" kern="1200"/>
        </a:p>
      </dsp:txBody>
      <dsp:txXfrm>
        <a:off x="6775188" y="3577204"/>
        <a:ext cx="33675" cy="33675"/>
      </dsp:txXfrm>
    </dsp:sp>
    <dsp:sp modelId="{41AF3205-0CAF-4DFB-BC7C-040ED1575C77}">
      <dsp:nvSpPr>
        <dsp:cNvPr id="0" name=""/>
        <dsp:cNvSpPr/>
      </dsp:nvSpPr>
      <dsp:spPr>
        <a:xfrm>
          <a:off x="7128786" y="3168356"/>
          <a:ext cx="1702742" cy="851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ЕКСПТЕРНЕ ДУГОРОЧНЕ ОБЛИГАЦИЈЕ ДУЖНИКА ПРИВАТНОГ СЕКТОРА КОЈЕ  НИЈЕ ГАРАНТОВАЛА ДРЖАВА</a:t>
          </a:r>
          <a:endParaRPr lang="sr-Latn-RS" sz="900" kern="1200" dirty="0"/>
        </a:p>
      </dsp:txBody>
      <dsp:txXfrm>
        <a:off x="7153722" y="3193292"/>
        <a:ext cx="1652870" cy="801499"/>
      </dsp:txXfrm>
    </dsp:sp>
    <dsp:sp modelId="{6A059997-1AA2-4F11-A4D8-5BF2C4BE5396}">
      <dsp:nvSpPr>
        <dsp:cNvPr id="0" name=""/>
        <dsp:cNvSpPr/>
      </dsp:nvSpPr>
      <dsp:spPr>
        <a:xfrm rot="3310531">
          <a:off x="1448312" y="3651424"/>
          <a:ext cx="1192679" cy="28520"/>
        </a:xfrm>
        <a:custGeom>
          <a:avLst/>
          <a:gdLst/>
          <a:ahLst/>
          <a:cxnLst/>
          <a:rect l="0" t="0" r="0" b="0"/>
          <a:pathLst>
            <a:path>
              <a:moveTo>
                <a:pt x="0" y="14260"/>
              </a:moveTo>
              <a:lnTo>
                <a:pt x="1192679" y="14260"/>
              </a:lnTo>
            </a:path>
          </a:pathLst>
        </a:custGeom>
        <a:noFill/>
        <a:ln w="264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500" kern="1200"/>
        </a:p>
      </dsp:txBody>
      <dsp:txXfrm>
        <a:off x="2014835" y="3635868"/>
        <a:ext cx="59633" cy="59633"/>
      </dsp:txXfrm>
    </dsp:sp>
    <dsp:sp modelId="{CF186E24-0F5C-4077-935C-55F52F9BB525}">
      <dsp:nvSpPr>
        <dsp:cNvPr id="0" name=""/>
        <dsp:cNvSpPr/>
      </dsp:nvSpPr>
      <dsp:spPr>
        <a:xfrm>
          <a:off x="2385200" y="3729537"/>
          <a:ext cx="1702742" cy="851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6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6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КРАТКОРОЧНИ ДУГ </a:t>
          </a:r>
          <a:endParaRPr lang="sr-Latn-RS" sz="900" kern="1200" dirty="0"/>
        </a:p>
      </dsp:txBody>
      <dsp:txXfrm>
        <a:off x="2410136" y="3754473"/>
        <a:ext cx="1652870" cy="801499"/>
      </dsp:txXfrm>
    </dsp:sp>
    <dsp:sp modelId="{DCF1E1ED-5FE2-49EA-BD55-0F4FF685889E}">
      <dsp:nvSpPr>
        <dsp:cNvPr id="0" name=""/>
        <dsp:cNvSpPr/>
      </dsp:nvSpPr>
      <dsp:spPr>
        <a:xfrm rot="2001295">
          <a:off x="4022415" y="4359693"/>
          <a:ext cx="795637" cy="28520"/>
        </a:xfrm>
        <a:custGeom>
          <a:avLst/>
          <a:gdLst/>
          <a:ahLst/>
          <a:cxnLst/>
          <a:rect l="0" t="0" r="0" b="0"/>
          <a:pathLst>
            <a:path>
              <a:moveTo>
                <a:pt x="0" y="14260"/>
              </a:moveTo>
              <a:lnTo>
                <a:pt x="795637" y="14260"/>
              </a:lnTo>
            </a:path>
          </a:pathLst>
        </a:custGeom>
        <a:noFill/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500" kern="1200"/>
        </a:p>
      </dsp:txBody>
      <dsp:txXfrm>
        <a:off x="4400342" y="4354062"/>
        <a:ext cx="39781" cy="39781"/>
      </dsp:txXfrm>
    </dsp:sp>
    <dsp:sp modelId="{ED29B4AE-369A-4E2F-B96F-8232B9F2991C}">
      <dsp:nvSpPr>
        <dsp:cNvPr id="0" name=""/>
        <dsp:cNvSpPr/>
      </dsp:nvSpPr>
      <dsp:spPr>
        <a:xfrm>
          <a:off x="4752523" y="4166998"/>
          <a:ext cx="1702742" cy="8513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СВА ПЛАЋАЊА ПО КРЕДИТИМА СА РОКОМ ДОСПЕЋА ДО ЈЕДНЕ ГОДИНЕ КАО И КАМАТА НА ДУГОРОЧНИ ДУГ КОЈА НИЈЕ ПЛАЋАНА НА ВРЕМЕ</a:t>
          </a:r>
          <a:endParaRPr lang="sr-Latn-RS" sz="900" kern="1200" dirty="0"/>
        </a:p>
      </dsp:txBody>
      <dsp:txXfrm>
        <a:off x="4777459" y="4191934"/>
        <a:ext cx="1652870" cy="8014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5A2985-BEE7-4C51-BE18-0D32F1ACBA22}">
      <dsp:nvSpPr>
        <dsp:cNvPr id="0" name=""/>
        <dsp:cNvSpPr/>
      </dsp:nvSpPr>
      <dsp:spPr>
        <a:xfrm>
          <a:off x="0" y="0"/>
          <a:ext cx="83529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69F817-C058-4EF2-B632-502DF00A9801}">
      <dsp:nvSpPr>
        <dsp:cNvPr id="0" name=""/>
        <dsp:cNvSpPr/>
      </dsp:nvSpPr>
      <dsp:spPr>
        <a:xfrm>
          <a:off x="0" y="0"/>
          <a:ext cx="1670585" cy="4608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b="1" i="1" kern="1200" dirty="0" smtClean="0"/>
            <a:t>Макроекономски индикатори помоћу којих Светска банка прати ниво екстерне задужености земаља</a:t>
          </a:r>
          <a:endParaRPr lang="sr-Latn-RS" sz="1400" b="1" i="1" kern="1200" dirty="0"/>
        </a:p>
      </dsp:txBody>
      <dsp:txXfrm>
        <a:off x="0" y="0"/>
        <a:ext cx="1670585" cy="4608512"/>
      </dsp:txXfrm>
    </dsp:sp>
    <dsp:sp modelId="{478040CE-5216-419A-90C6-3F18EA5F2757}">
      <dsp:nvSpPr>
        <dsp:cNvPr id="0" name=""/>
        <dsp:cNvSpPr/>
      </dsp:nvSpPr>
      <dsp:spPr>
        <a:xfrm>
          <a:off x="1795879" y="24246"/>
          <a:ext cx="6557048" cy="484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Укупан инострани дуг у односу на приход од извоза роба и услуга (коефицијент)</a:t>
          </a:r>
          <a:endParaRPr lang="sr-Latn-RS" sz="1400" kern="1200" dirty="0"/>
        </a:p>
      </dsp:txBody>
      <dsp:txXfrm>
        <a:off x="1795879" y="24246"/>
        <a:ext cx="6557048" cy="484928"/>
      </dsp:txXfrm>
    </dsp:sp>
    <dsp:sp modelId="{99B8673D-7CCC-463D-A100-BE3C9EC87B32}">
      <dsp:nvSpPr>
        <dsp:cNvPr id="0" name=""/>
        <dsp:cNvSpPr/>
      </dsp:nvSpPr>
      <dsp:spPr>
        <a:xfrm>
          <a:off x="1670585" y="509175"/>
          <a:ext cx="6682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DD360E-7A1E-428A-BD63-F6EA907F6548}">
      <dsp:nvSpPr>
        <dsp:cNvPr id="0" name=""/>
        <dsp:cNvSpPr/>
      </dsp:nvSpPr>
      <dsp:spPr>
        <a:xfrm>
          <a:off x="1795879" y="533421"/>
          <a:ext cx="6557048" cy="484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Укупан инострани дуг у односу на </a:t>
          </a:r>
          <a:r>
            <a:rPr lang="sr-Cyrl-RS" sz="1400" kern="1200" dirty="0" smtClean="0"/>
            <a:t>друштвени </a:t>
          </a:r>
          <a:r>
            <a:rPr lang="sr-Cyrl-RS" sz="1400" kern="1200" dirty="0" smtClean="0"/>
            <a:t>бруто производ</a:t>
          </a:r>
          <a:endParaRPr lang="sr-Latn-RS" sz="1400" kern="1200" dirty="0"/>
        </a:p>
      </dsp:txBody>
      <dsp:txXfrm>
        <a:off x="1795879" y="533421"/>
        <a:ext cx="6557048" cy="484928"/>
      </dsp:txXfrm>
    </dsp:sp>
    <dsp:sp modelId="{8B9629C1-7431-4E3F-8C07-4FDD96BFAC08}">
      <dsp:nvSpPr>
        <dsp:cNvPr id="0" name=""/>
        <dsp:cNvSpPr/>
      </dsp:nvSpPr>
      <dsp:spPr>
        <a:xfrm>
          <a:off x="1670585" y="1018350"/>
          <a:ext cx="6682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8DDC59-0E1A-43AD-B674-08B1059851CE}">
      <dsp:nvSpPr>
        <dsp:cNvPr id="0" name=""/>
        <dsp:cNvSpPr/>
      </dsp:nvSpPr>
      <dsp:spPr>
        <a:xfrm>
          <a:off x="1795879" y="1042597"/>
          <a:ext cx="6557048" cy="484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Текуће обавезе према иностранству (доспеле главнице и камате) у односу на девизни приход остварен извозом роба и услуга</a:t>
          </a:r>
          <a:endParaRPr lang="sr-Latn-RS" sz="1400" kern="1200" dirty="0"/>
        </a:p>
      </dsp:txBody>
      <dsp:txXfrm>
        <a:off x="1795879" y="1042597"/>
        <a:ext cx="6557048" cy="484928"/>
      </dsp:txXfrm>
    </dsp:sp>
    <dsp:sp modelId="{112494EB-FAF2-43BE-9CD3-CE00C00313C6}">
      <dsp:nvSpPr>
        <dsp:cNvPr id="0" name=""/>
        <dsp:cNvSpPr/>
      </dsp:nvSpPr>
      <dsp:spPr>
        <a:xfrm>
          <a:off x="1670585" y="1527525"/>
          <a:ext cx="6682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CBD3AA-2DF4-4E4B-8228-D6743037407F}">
      <dsp:nvSpPr>
        <dsp:cNvPr id="0" name=""/>
        <dsp:cNvSpPr/>
      </dsp:nvSpPr>
      <dsp:spPr>
        <a:xfrm>
          <a:off x="1795879" y="1551772"/>
          <a:ext cx="6557048" cy="484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Укупна отплата камате у односу на девизни приход остварен продајом роба и услуга</a:t>
          </a:r>
          <a:endParaRPr lang="sr-Latn-RS" sz="1400" kern="1200" dirty="0"/>
        </a:p>
      </dsp:txBody>
      <dsp:txXfrm>
        <a:off x="1795879" y="1551772"/>
        <a:ext cx="6557048" cy="484928"/>
      </dsp:txXfrm>
    </dsp:sp>
    <dsp:sp modelId="{3E507648-9019-40F3-8051-BE8A9D84F925}">
      <dsp:nvSpPr>
        <dsp:cNvPr id="0" name=""/>
        <dsp:cNvSpPr/>
      </dsp:nvSpPr>
      <dsp:spPr>
        <a:xfrm>
          <a:off x="1670585" y="2036701"/>
          <a:ext cx="6682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C3DEAF-1D66-42BA-93D6-909B3EF64138}">
      <dsp:nvSpPr>
        <dsp:cNvPr id="0" name=""/>
        <dsp:cNvSpPr/>
      </dsp:nvSpPr>
      <dsp:spPr>
        <a:xfrm>
          <a:off x="1795879" y="2060947"/>
          <a:ext cx="6557048" cy="484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Укупна отплата камате у односу на друштвени бруто производ</a:t>
          </a:r>
          <a:endParaRPr lang="sr-Latn-RS" sz="1400" kern="1200" dirty="0"/>
        </a:p>
      </dsp:txBody>
      <dsp:txXfrm>
        <a:off x="1795879" y="2060947"/>
        <a:ext cx="6557048" cy="484928"/>
      </dsp:txXfrm>
    </dsp:sp>
    <dsp:sp modelId="{DBB42FDE-2FC6-4282-83B4-6555A73873EC}">
      <dsp:nvSpPr>
        <dsp:cNvPr id="0" name=""/>
        <dsp:cNvSpPr/>
      </dsp:nvSpPr>
      <dsp:spPr>
        <a:xfrm>
          <a:off x="1670585" y="2545876"/>
          <a:ext cx="6682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7AB3FE-73A2-482B-8911-01E0F330B2C1}">
      <dsp:nvSpPr>
        <dsp:cNvPr id="0" name=""/>
        <dsp:cNvSpPr/>
      </dsp:nvSpPr>
      <dsp:spPr>
        <a:xfrm>
          <a:off x="1795879" y="2570123"/>
          <a:ext cx="6557048" cy="484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Девизне резерве у односу на укупни дуг</a:t>
          </a:r>
          <a:endParaRPr lang="sr-Latn-RS" sz="1400" kern="1200" dirty="0"/>
        </a:p>
      </dsp:txBody>
      <dsp:txXfrm>
        <a:off x="1795879" y="2570123"/>
        <a:ext cx="6557048" cy="484928"/>
      </dsp:txXfrm>
    </dsp:sp>
    <dsp:sp modelId="{7F26A50C-F73F-47D5-9599-9EDB24F37FA3}">
      <dsp:nvSpPr>
        <dsp:cNvPr id="0" name=""/>
        <dsp:cNvSpPr/>
      </dsp:nvSpPr>
      <dsp:spPr>
        <a:xfrm>
          <a:off x="1670585" y="3055051"/>
          <a:ext cx="6682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8757E1-6D42-48E6-957E-EA4CEEE7B272}">
      <dsp:nvSpPr>
        <dsp:cNvPr id="0" name=""/>
        <dsp:cNvSpPr/>
      </dsp:nvSpPr>
      <dsp:spPr>
        <a:xfrm>
          <a:off x="1795879" y="3079298"/>
          <a:ext cx="6557048" cy="484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Девизне резерве у односу на расходе по основу увоза роба и услуга</a:t>
          </a:r>
          <a:endParaRPr lang="sr-Latn-RS" sz="1400" kern="1200" dirty="0"/>
        </a:p>
      </dsp:txBody>
      <dsp:txXfrm>
        <a:off x="1795879" y="3079298"/>
        <a:ext cx="6557048" cy="484928"/>
      </dsp:txXfrm>
    </dsp:sp>
    <dsp:sp modelId="{0B0D141C-4CB8-4F35-A4D5-599DD9B44B9C}">
      <dsp:nvSpPr>
        <dsp:cNvPr id="0" name=""/>
        <dsp:cNvSpPr/>
      </dsp:nvSpPr>
      <dsp:spPr>
        <a:xfrm>
          <a:off x="1670585" y="3564227"/>
          <a:ext cx="6682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C10A67-FF71-4B8D-B6D3-74A027D601F8}">
      <dsp:nvSpPr>
        <dsp:cNvPr id="0" name=""/>
        <dsp:cNvSpPr/>
      </dsp:nvSpPr>
      <dsp:spPr>
        <a:xfrm>
          <a:off x="1795879" y="3588473"/>
          <a:ext cx="6557048" cy="484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Краткорочни дуг у односу на укупан екстерни дуг</a:t>
          </a:r>
        </a:p>
      </dsp:txBody>
      <dsp:txXfrm>
        <a:off x="1795879" y="3588473"/>
        <a:ext cx="6557048" cy="484928"/>
      </dsp:txXfrm>
    </dsp:sp>
    <dsp:sp modelId="{2C62862B-4C9B-40AE-A906-274A9C1A053F}">
      <dsp:nvSpPr>
        <dsp:cNvPr id="0" name=""/>
        <dsp:cNvSpPr/>
      </dsp:nvSpPr>
      <dsp:spPr>
        <a:xfrm>
          <a:off x="1670585" y="4073402"/>
          <a:ext cx="6682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5D6EC2-D93F-45FB-A468-B7790F04E218}">
      <dsp:nvSpPr>
        <dsp:cNvPr id="0" name=""/>
        <dsp:cNvSpPr/>
      </dsp:nvSpPr>
      <dsp:spPr>
        <a:xfrm>
          <a:off x="1795879" y="4097648"/>
          <a:ext cx="6557048" cy="484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Укупан дуг у односу на остварен извоз</a:t>
          </a:r>
        </a:p>
      </dsp:txBody>
      <dsp:txXfrm>
        <a:off x="1795879" y="4097648"/>
        <a:ext cx="6557048" cy="484928"/>
      </dsp:txXfrm>
    </dsp:sp>
    <dsp:sp modelId="{76D45C91-62F4-4E01-A627-D0AEEDD17907}">
      <dsp:nvSpPr>
        <dsp:cNvPr id="0" name=""/>
        <dsp:cNvSpPr/>
      </dsp:nvSpPr>
      <dsp:spPr>
        <a:xfrm>
          <a:off x="1670585" y="4582577"/>
          <a:ext cx="66823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127000" prstMaterial="matte"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FFA92-4310-400C-B01C-9FEF230AB53E}">
      <dsp:nvSpPr>
        <dsp:cNvPr id="0" name=""/>
        <dsp:cNvSpPr/>
      </dsp:nvSpPr>
      <dsp:spPr>
        <a:xfrm>
          <a:off x="2653287" y="1503064"/>
          <a:ext cx="1020045" cy="102004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100" kern="1200" dirty="0" smtClean="0"/>
            <a:t>Глобални механизми за сузбијање дужничке кризе</a:t>
          </a:r>
          <a:endParaRPr lang="sr-Latn-RS" sz="1100" kern="1200" dirty="0"/>
        </a:p>
      </dsp:txBody>
      <dsp:txXfrm>
        <a:off x="2703081" y="1552858"/>
        <a:ext cx="920457" cy="920457"/>
      </dsp:txXfrm>
    </dsp:sp>
    <dsp:sp modelId="{31BF7C5F-23EB-4BCD-A768-20FCCE087E26}">
      <dsp:nvSpPr>
        <dsp:cNvPr id="0" name=""/>
        <dsp:cNvSpPr/>
      </dsp:nvSpPr>
      <dsp:spPr>
        <a:xfrm rot="16200000">
          <a:off x="2969016" y="1308771"/>
          <a:ext cx="3885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8586" y="0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7D480E-4D50-47F7-AECE-35FF7BD94D1E}">
      <dsp:nvSpPr>
        <dsp:cNvPr id="0" name=""/>
        <dsp:cNvSpPr/>
      </dsp:nvSpPr>
      <dsp:spPr>
        <a:xfrm>
          <a:off x="1867163" y="-222818"/>
          <a:ext cx="2592293" cy="133729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700" kern="1200" dirty="0" smtClean="0"/>
            <a:t>Међународни монетарни фонд</a:t>
          </a:r>
          <a:endParaRPr lang="sr-Latn-RS" sz="2700" kern="1200" dirty="0"/>
        </a:p>
      </dsp:txBody>
      <dsp:txXfrm>
        <a:off x="1932444" y="-157537"/>
        <a:ext cx="2461731" cy="1206733"/>
      </dsp:txXfrm>
    </dsp:sp>
    <dsp:sp modelId="{01232350-9BC7-4DA6-80DA-9CC54DC68D80}">
      <dsp:nvSpPr>
        <dsp:cNvPr id="0" name=""/>
        <dsp:cNvSpPr/>
      </dsp:nvSpPr>
      <dsp:spPr>
        <a:xfrm rot="1394160">
          <a:off x="3659616" y="2298776"/>
          <a:ext cx="33820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8201" y="0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7F4463-49C7-43BA-86DA-D877C6CA71E8}">
      <dsp:nvSpPr>
        <dsp:cNvPr id="0" name=""/>
        <dsp:cNvSpPr/>
      </dsp:nvSpPr>
      <dsp:spPr>
        <a:xfrm>
          <a:off x="3984101" y="1970462"/>
          <a:ext cx="2008766" cy="165250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4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300" kern="1200" dirty="0" smtClean="0"/>
            <a:t>Париски клуб</a:t>
          </a:r>
          <a:endParaRPr lang="sr-Latn-RS" sz="3300" kern="1200" dirty="0"/>
        </a:p>
      </dsp:txBody>
      <dsp:txXfrm>
        <a:off x="4064770" y="2051131"/>
        <a:ext cx="1847428" cy="1491169"/>
      </dsp:txXfrm>
    </dsp:sp>
    <dsp:sp modelId="{1AF27EE7-C796-4FD9-9525-AC5AE4D0FA2C}">
      <dsp:nvSpPr>
        <dsp:cNvPr id="0" name=""/>
        <dsp:cNvSpPr/>
      </dsp:nvSpPr>
      <dsp:spPr>
        <a:xfrm rot="9439700">
          <a:off x="2516902" y="2253479"/>
          <a:ext cx="1418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1866" y="0"/>
              </a:lnTo>
            </a:path>
          </a:pathLst>
        </a:custGeom>
        <a:noFill/>
        <a:ln w="264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A69A3-F45B-4C39-940B-D540F22A12BF}">
      <dsp:nvSpPr>
        <dsp:cNvPr id="0" name=""/>
        <dsp:cNvSpPr/>
      </dsp:nvSpPr>
      <dsp:spPr>
        <a:xfrm>
          <a:off x="52376" y="2061987"/>
          <a:ext cx="2470006" cy="146945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5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3400" kern="1200" dirty="0" smtClean="0"/>
            <a:t>Лондонски клуб</a:t>
          </a:r>
          <a:endParaRPr lang="sr-Latn-RS" sz="3400" kern="1200" dirty="0"/>
        </a:p>
      </dsp:txBody>
      <dsp:txXfrm>
        <a:off x="124109" y="2133720"/>
        <a:ext cx="2326540" cy="13259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60EE298-4D60-457E-9BBB-7B8C97D4782B}" type="datetimeFigureOut">
              <a:rPr lang="sr-Latn-RS" smtClean="0"/>
              <a:t>7.5.2020.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1D9C4C1-2F02-493C-9CFC-1ACC703FF759}" type="slidenum">
              <a:rPr lang="sr-Latn-RS" smtClean="0"/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ЕКОНОМСКА ДИПЛОМАТИЈА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- Основне тезе за предавања од 7.5.2020.-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77910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47328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2800" b="1" dirty="0"/>
              <a:t>ЕКСТЕРНА ЗАДУЖЕНОСТ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962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1800" dirty="0" smtClean="0">
                <a:solidFill>
                  <a:srgbClr val="FF0000"/>
                </a:solidFill>
              </a:rPr>
              <a:t>9. Разлике између Париског и Лондонског клуба</a:t>
            </a:r>
            <a:endParaRPr lang="sr-Latn-RS" sz="18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276161"/>
              </p:ext>
            </p:extLst>
          </p:nvPr>
        </p:nvGraphicFramePr>
        <p:xfrm>
          <a:off x="323528" y="1340769"/>
          <a:ext cx="8568951" cy="4320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/>
                <a:gridCol w="2856317"/>
                <a:gridCol w="2856317"/>
              </a:tblGrid>
              <a:tr h="408745">
                <a:tc>
                  <a:txBody>
                    <a:bodyPr/>
                    <a:lstStyle/>
                    <a:p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ПАРИСКИ КЛУБ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ЛОНДОНСКИ</a:t>
                      </a:r>
                      <a:r>
                        <a:rPr lang="sr-Cyrl-RS" sz="1400" baseline="0" dirty="0" smtClean="0"/>
                        <a:t> КЛУБ</a:t>
                      </a:r>
                      <a:endParaRPr lang="sr-Latn-RS" sz="1400" dirty="0"/>
                    </a:p>
                  </a:txBody>
                  <a:tcPr/>
                </a:tc>
              </a:tr>
              <a:tr h="663006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УЧЕСНИЦИ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Државе</a:t>
                      </a:r>
                      <a:r>
                        <a:rPr lang="sr-Cyrl-RS" sz="1400" baseline="0" dirty="0" smtClean="0"/>
                        <a:t> повериоци – 19 развијених земаља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Банке повериоци (ретко више од 15, а некад и мање)</a:t>
                      </a:r>
                      <a:endParaRPr lang="sr-Latn-RS" sz="1400" dirty="0"/>
                    </a:p>
                  </a:txBody>
                  <a:tcPr/>
                </a:tc>
              </a:tr>
              <a:tr h="663006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ДОНОШЕЊЕ ОДЛУКА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Консензусом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Квалификованом већином од 90% свих кредитора</a:t>
                      </a:r>
                      <a:endParaRPr lang="sr-Latn-RS" sz="1400" dirty="0"/>
                    </a:p>
                  </a:txBody>
                  <a:tcPr/>
                </a:tc>
              </a:tr>
              <a:tr h="663006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МЕСТО САСТАЈАЊА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Париз</a:t>
                      </a:r>
                      <a:r>
                        <a:rPr lang="sr-Cyrl-RS" sz="1400" baseline="0" dirty="0" smtClean="0"/>
                        <a:t> (француско министарство финансија)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Најчешће Њујорк или Франкфурт</a:t>
                      </a:r>
                      <a:r>
                        <a:rPr lang="sr-Cyrl-RS" sz="1400" baseline="0" dirty="0" smtClean="0"/>
                        <a:t> (ретко Лондон)</a:t>
                      </a:r>
                      <a:endParaRPr lang="sr-Latn-RS" sz="1400" dirty="0"/>
                    </a:p>
                  </a:txBody>
                  <a:tcPr/>
                </a:tc>
              </a:tr>
              <a:tr h="1060809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ПРЕДСЕДАВАЈУЋИ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Француски министар</a:t>
                      </a:r>
                      <a:r>
                        <a:rPr lang="sr-Cyrl-RS" sz="1400" baseline="0" dirty="0" smtClean="0"/>
                        <a:t> финансија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Водеће банке: за Латинску</a:t>
                      </a:r>
                      <a:r>
                        <a:rPr lang="sr-Cyrl-RS" sz="1400" baseline="0" dirty="0" smtClean="0"/>
                        <a:t> америку </a:t>
                      </a:r>
                      <a:r>
                        <a:rPr lang="sr-Latn-RS" sz="1400" baseline="0" dirty="0" smtClean="0"/>
                        <a:t>– </a:t>
                      </a:r>
                      <a:r>
                        <a:rPr lang="sr-Latn-RS" sz="1400" i="1" baseline="0" dirty="0" smtClean="0"/>
                        <a:t>Citibank</a:t>
                      </a:r>
                      <a:r>
                        <a:rPr lang="sr-Latn-RS" sz="1400" baseline="0" dirty="0" smtClean="0"/>
                        <a:t> </a:t>
                      </a:r>
                      <a:r>
                        <a:rPr lang="sr-Cyrl-RS" sz="1400" baseline="0" dirty="0" smtClean="0"/>
                        <a:t>за Источну европу</a:t>
                      </a:r>
                      <a:r>
                        <a:rPr lang="sr-Latn-RS" sz="1400" baseline="0" dirty="0" smtClean="0"/>
                        <a:t> – </a:t>
                      </a:r>
                      <a:r>
                        <a:rPr lang="sr-Latn-RS" sz="1400" i="1" baseline="0" dirty="0" smtClean="0"/>
                        <a:t>Deutsche Bank</a:t>
                      </a:r>
                      <a:endParaRPr lang="sr-Latn-RS" sz="1400" i="1" dirty="0"/>
                    </a:p>
                  </a:txBody>
                  <a:tcPr/>
                </a:tc>
              </a:tr>
              <a:tr h="861907"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ЗАКАЗИВАЊЕ САСТАНАКА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Једном месечно (осим у фебруару и октобру) по један или два дана</a:t>
                      </a:r>
                      <a:endParaRPr lang="sr-Latn-R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400" dirty="0" smtClean="0"/>
                        <a:t>По потреби</a:t>
                      </a:r>
                      <a:endParaRPr lang="sr-Latn-R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1187624" y="5733256"/>
            <a:ext cx="6840760" cy="2880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100" i="1" dirty="0" smtClean="0"/>
              <a:t>Извор</a:t>
            </a:r>
            <a:r>
              <a:rPr lang="sr-Cyrl-RS" sz="1100" dirty="0" smtClean="0"/>
              <a:t>: Миленковић, Ив. и Миленковић, Др., </a:t>
            </a:r>
            <a:r>
              <a:rPr lang="sr-Cyrl-RS" sz="1100" i="1" dirty="0" smtClean="0"/>
              <a:t>Париски и лондонски клуб</a:t>
            </a:r>
            <a:endParaRPr lang="sr-Latn-RS" sz="1100" i="1" dirty="0"/>
          </a:p>
        </p:txBody>
      </p:sp>
    </p:spTree>
    <p:extLst>
      <p:ext uri="{BB962C8B-B14F-4D97-AF65-F5344CB8AC3E}">
        <p14:creationId xmlns:p14="http://schemas.microsoft.com/office/powerpoint/2010/main" val="161060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800" b="1" dirty="0" smtClean="0"/>
              <a:t>ЕКСТЕРНА ЗАДУЖЕНОСТ</a:t>
            </a:r>
            <a:endParaRPr lang="sr-Latn-R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876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r-Latn-RS" sz="1600" b="1" dirty="0" smtClean="0">
                <a:solidFill>
                  <a:srgbClr val="FF0000"/>
                </a:solidFill>
              </a:rPr>
              <a:t>1. </a:t>
            </a:r>
            <a:r>
              <a:rPr lang="sr-Cyrl-RS" sz="1600" b="1" dirty="0" smtClean="0">
                <a:solidFill>
                  <a:srgbClr val="FF0000"/>
                </a:solidFill>
              </a:rPr>
              <a:t>Кредитни </a:t>
            </a:r>
            <a:r>
              <a:rPr lang="sr-Cyrl-RS" sz="1600" b="1" dirty="0" smtClean="0">
                <a:solidFill>
                  <a:srgbClr val="FF0000"/>
                </a:solidFill>
              </a:rPr>
              <a:t>рејтинг земаља</a:t>
            </a:r>
          </a:p>
          <a:p>
            <a:pPr marL="457200" indent="-457200" algn="ctr">
              <a:buAutoNum type="arabicPeriod"/>
            </a:pPr>
            <a:endParaRPr lang="sr-Cyrl-RS" sz="1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600" dirty="0" smtClean="0"/>
              <a:t>Израз поверења у </a:t>
            </a:r>
            <a:r>
              <a:rPr lang="sr-Cyrl-RS" sz="1600" dirty="0" smtClean="0"/>
              <a:t>економско-финансијске </a:t>
            </a:r>
            <a:r>
              <a:rPr lang="sr-Cyrl-RS" sz="1600" dirty="0" smtClean="0"/>
              <a:t>перформансе државе дужника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600" dirty="0" smtClean="0"/>
              <a:t>Један од основних оријентира поверилаца при доношењу одлуке да своја расположива финансијска средства пласирају у куповину дужничких инструмената појединачних држава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600" b="1" i="1" dirty="0" smtClean="0"/>
              <a:t>Висок кредитни рејтинг </a:t>
            </a:r>
            <a:r>
              <a:rPr lang="sr-Cyrl-RS" sz="1600" dirty="0" smtClean="0"/>
              <a:t>подразумева: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sz="1200" dirty="0" smtClean="0"/>
              <a:t>већи </a:t>
            </a:r>
            <a:r>
              <a:rPr lang="sr-Cyrl-RS" sz="1200" dirty="0" smtClean="0"/>
              <a:t>степен поверења у државу дужника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sz="1200" dirty="0"/>
              <a:t>з</a:t>
            </a:r>
            <a:r>
              <a:rPr lang="sr-Cyrl-RS" sz="1200" dirty="0" smtClean="0"/>
              <a:t>адуживање под повољнијим условима (дужи рокови отплате, ниже каматне стопе и др.)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sz="1200" dirty="0"/>
              <a:t>в</a:t>
            </a:r>
            <a:r>
              <a:rPr lang="sr-Cyrl-RS" sz="1200" dirty="0" smtClean="0"/>
              <a:t>ећу вероватноћу пласмана дужничких инструмената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sz="1200" dirty="0"/>
              <a:t>д</a:t>
            </a:r>
            <a:r>
              <a:rPr lang="sr-Cyrl-RS" sz="1200" dirty="0" smtClean="0"/>
              <a:t>угорочну </a:t>
            </a:r>
            <a:r>
              <a:rPr lang="sr-Cyrl-RS" sz="1200" dirty="0" smtClean="0"/>
              <a:t>стабилност </a:t>
            </a:r>
            <a:r>
              <a:rPr lang="sr-Cyrl-RS" sz="1200" dirty="0" smtClean="0"/>
              <a:t>у финансирања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600" b="1" i="1" dirty="0" smtClean="0"/>
              <a:t>Низак кредитни рејтинг </a:t>
            </a:r>
            <a:r>
              <a:rPr lang="sr-Cyrl-RS" sz="1600" dirty="0" smtClean="0"/>
              <a:t>држава подразумева: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sz="1200" dirty="0" smtClean="0"/>
              <a:t>Отежане могућности задуживања на </a:t>
            </a:r>
            <a:r>
              <a:rPr lang="sr-Cyrl-RS" sz="1200" dirty="0" smtClean="0"/>
              <a:t>светском </a:t>
            </a:r>
            <a:r>
              <a:rPr lang="sr-Cyrl-RS" sz="1200" dirty="0" smtClean="0"/>
              <a:t>финансијском тржишту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sz="1200" dirty="0" smtClean="0"/>
              <a:t>Реализацију позајмица под неповољним условима који представљају метод заштите поверилаца од ризика улагања (кратки рокови отплате, високе каматне стопе и др.)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sz="1200" dirty="0" smtClean="0"/>
              <a:t>Потребу </a:t>
            </a:r>
            <a:r>
              <a:rPr lang="sr-Cyrl-RS" sz="1200" dirty="0" smtClean="0"/>
              <a:t>озбиљног суочавања са поремећајима у економско-финансијском систему државе у циљу њиховог санирања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600" dirty="0" smtClean="0"/>
              <a:t>Кредитни рејтинг сваке државе утврђују за то посебно квалификоване иснтитуције – агенције за процену кредитног рејтинга (нпр. </a:t>
            </a:r>
            <a:r>
              <a:rPr lang="sr-Latn-RS" sz="1600" dirty="0" smtClean="0"/>
              <a:t>Standard &amp; Poor’s, </a:t>
            </a:r>
            <a:r>
              <a:rPr lang="sr-Latn-RS" sz="1600" dirty="0" smtClean="0"/>
              <a:t>Moody</a:t>
            </a:r>
            <a:r>
              <a:rPr lang="sr-Latn-RS" sz="1600" dirty="0" smtClean="0">
                <a:sym typeface="Symbol" panose="05050102010706020507" pitchFamily="18" charset="2"/>
              </a:rPr>
              <a:t>s</a:t>
            </a:r>
            <a:r>
              <a:rPr lang="sr-Latn-RS" sz="1600" dirty="0" smtClean="0"/>
              <a:t> </a:t>
            </a:r>
            <a:r>
              <a:rPr lang="sr-Latn-RS" sz="1600" dirty="0" smtClean="0"/>
              <a:t>&amp; Fitch</a:t>
            </a:r>
            <a:r>
              <a:rPr lang="sr-Cyrl-RS" sz="1600" dirty="0" smtClean="0"/>
              <a:t> и др.</a:t>
            </a:r>
            <a:r>
              <a:rPr lang="sr-Latn-RS" sz="1600" dirty="0" smtClean="0"/>
              <a:t>)</a:t>
            </a:r>
            <a:endParaRPr lang="sr-Cyrl-RS" sz="16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sr-Cyrl-RS" sz="1600" dirty="0" smtClean="0"/>
          </a:p>
        </p:txBody>
      </p:sp>
    </p:spTree>
    <p:extLst>
      <p:ext uri="{BB962C8B-B14F-4D97-AF65-F5344CB8AC3E}">
        <p14:creationId xmlns:p14="http://schemas.microsoft.com/office/powerpoint/2010/main" val="3652735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/>
          </a:bodyPr>
          <a:lstStyle/>
          <a:p>
            <a:pPr algn="ctr"/>
            <a:r>
              <a:rPr lang="sr-Cyrl-RS" sz="2800" b="1" dirty="0"/>
              <a:t>ЕКСТЕРНА ЗАДУЖЕНОСТ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802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1800" b="1" dirty="0" smtClean="0">
                <a:solidFill>
                  <a:srgbClr val="FF0000"/>
                </a:solidFill>
              </a:rPr>
              <a:t>2. Како настаје екстерни дуг држава</a:t>
            </a:r>
            <a:endParaRPr lang="sr-Latn-RS" sz="18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915036922"/>
              </p:ext>
            </p:extLst>
          </p:nvPr>
        </p:nvGraphicFramePr>
        <p:xfrm>
          <a:off x="683568" y="1556792"/>
          <a:ext cx="7992888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5382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/>
          </a:bodyPr>
          <a:lstStyle/>
          <a:p>
            <a:pPr algn="ctr"/>
            <a:r>
              <a:rPr lang="sr-Cyrl-RS" sz="2800" b="1" dirty="0"/>
              <a:t>ЕКСТЕРНА ЗАДУЖЕНОСТ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802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1800" dirty="0" smtClean="0">
                <a:solidFill>
                  <a:srgbClr val="FF0000"/>
                </a:solidFill>
              </a:rPr>
              <a:t>3. Екстерна ликвидност и неликвидност</a:t>
            </a:r>
          </a:p>
          <a:p>
            <a:pPr marL="0" indent="0" algn="ctr">
              <a:buNone/>
            </a:pPr>
            <a:endParaRPr lang="sr-Cyrl-RS" sz="1800" dirty="0" smtClean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b="1" i="1" dirty="0" smtClean="0">
                <a:solidFill>
                  <a:srgbClr val="002060"/>
                </a:solidFill>
              </a:rPr>
              <a:t>Одржање екстерне ликвидности </a:t>
            </a:r>
            <a:r>
              <a:rPr lang="sr-Cyrl-RS" sz="1800" dirty="0" smtClean="0">
                <a:solidFill>
                  <a:srgbClr val="002060"/>
                </a:solidFill>
              </a:rPr>
              <a:t>подразумева испуњеност материјално-финансијских услова који омогућавају плаћање доспелих обавеза према иностраним повериоцима без застоја (уредно отплаћивање спољног дуга, </a:t>
            </a:r>
            <a:r>
              <a:rPr lang="sr-Cyrl-RS" sz="1800" dirty="0" smtClean="0">
                <a:solidFill>
                  <a:srgbClr val="002060"/>
                </a:solidFill>
              </a:rPr>
              <a:t>уредно плаћање </a:t>
            </a:r>
            <a:r>
              <a:rPr lang="sr-Cyrl-RS" sz="1800" dirty="0" smtClean="0">
                <a:solidFill>
                  <a:srgbClr val="002060"/>
                </a:solidFill>
              </a:rPr>
              <a:t>увезене робе и коришћених услуга и др.)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 smtClean="0">
                <a:solidFill>
                  <a:srgbClr val="002060"/>
                </a:solidFill>
              </a:rPr>
              <a:t>Земља која редовно и без застоја измирује своје обавезе према иностранству назива се </a:t>
            </a:r>
            <a:r>
              <a:rPr lang="sr-Cyrl-RS" sz="1800" b="1" i="1" dirty="0" smtClean="0">
                <a:solidFill>
                  <a:srgbClr val="002060"/>
                </a:solidFill>
              </a:rPr>
              <a:t>екстерно ликвидном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 smtClean="0">
                <a:solidFill>
                  <a:srgbClr val="002060"/>
                </a:solidFill>
              </a:rPr>
              <a:t>Земља која обавезе према иностранству измирује неродовно, уз </a:t>
            </a:r>
            <a:r>
              <a:rPr lang="sr-Cyrl-RS" sz="1800" dirty="0" smtClean="0">
                <a:solidFill>
                  <a:srgbClr val="002060"/>
                </a:solidFill>
              </a:rPr>
              <a:t>застоје </a:t>
            </a:r>
            <a:r>
              <a:rPr lang="sr-Cyrl-RS" sz="1800" dirty="0" smtClean="0">
                <a:solidFill>
                  <a:srgbClr val="002060"/>
                </a:solidFill>
              </a:rPr>
              <a:t>у измирењу обавеза или своје обавезе не измирује уопште сматра се </a:t>
            </a:r>
            <a:r>
              <a:rPr lang="sr-Cyrl-RS" sz="1800" b="1" i="1" dirty="0" smtClean="0">
                <a:solidFill>
                  <a:srgbClr val="002060"/>
                </a:solidFill>
              </a:rPr>
              <a:t>екстерно неликвидном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 smtClean="0">
                <a:solidFill>
                  <a:srgbClr val="002060"/>
                </a:solidFill>
              </a:rPr>
              <a:t>Екстерна неликвидност представља одраз структурних диспропорција националне економије (агрегатна тражња већа од агрегатне понуде, увоз већи од извоза у дугорочном тренду и др.) и подразумева примену различитих мера у циљу њеног санирања (монетарне мере централних банака, спољнотрговинске мере и др.)</a:t>
            </a:r>
            <a:endParaRPr lang="sr-Cyrl-RS" sz="1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sr-Latn-RS" sz="1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724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19336"/>
          </a:xfrm>
        </p:spPr>
        <p:txBody>
          <a:bodyPr>
            <a:normAutofit/>
          </a:bodyPr>
          <a:lstStyle/>
          <a:p>
            <a:pPr algn="ctr"/>
            <a:r>
              <a:rPr lang="sr-Cyrl-RS" sz="2800" b="1" dirty="0"/>
              <a:t>ЕКСТЕРНА ЗАДУЖЕНОСТ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242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1800" dirty="0">
                <a:solidFill>
                  <a:srgbClr val="FF0000"/>
                </a:solidFill>
              </a:rPr>
              <a:t>4</a:t>
            </a:r>
            <a:r>
              <a:rPr lang="sr-Cyrl-RS" sz="1800" dirty="0" smtClean="0">
                <a:solidFill>
                  <a:srgbClr val="FF0000"/>
                </a:solidFill>
              </a:rPr>
              <a:t>. Врсте екстерног дуга</a:t>
            </a:r>
            <a:endParaRPr lang="sr-Latn-RS" sz="1800" dirty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70298252"/>
              </p:ext>
            </p:extLst>
          </p:nvPr>
        </p:nvGraphicFramePr>
        <p:xfrm>
          <a:off x="179512" y="1484784"/>
          <a:ext cx="8856984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lus 4"/>
          <p:cNvSpPr/>
          <p:nvPr/>
        </p:nvSpPr>
        <p:spPr>
          <a:xfrm>
            <a:off x="3203848" y="4437112"/>
            <a:ext cx="432048" cy="43204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6" name="Plus 5"/>
          <p:cNvSpPr/>
          <p:nvPr/>
        </p:nvSpPr>
        <p:spPr>
          <a:xfrm>
            <a:off x="5580112" y="2708920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7" name="Plus 6"/>
          <p:cNvSpPr/>
          <p:nvPr/>
        </p:nvSpPr>
        <p:spPr>
          <a:xfrm>
            <a:off x="5580112" y="4171392"/>
            <a:ext cx="360040" cy="36004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835661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47328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2800" b="1" dirty="0"/>
              <a:t>ЕКСТЕРНА ЗАДУЖЕНОСТ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962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1800" dirty="0" smtClean="0">
                <a:solidFill>
                  <a:srgbClr val="FF0000"/>
                </a:solidFill>
              </a:rPr>
              <a:t>5. Макроекономски индикатори задужености</a:t>
            </a:r>
            <a:endParaRPr lang="sr-Latn-RS" sz="1800" dirty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05929189"/>
              </p:ext>
            </p:extLst>
          </p:nvPr>
        </p:nvGraphicFramePr>
        <p:xfrm>
          <a:off x="395536" y="1340768"/>
          <a:ext cx="835292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4288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19336"/>
          </a:xfrm>
        </p:spPr>
        <p:txBody>
          <a:bodyPr>
            <a:normAutofit/>
          </a:bodyPr>
          <a:lstStyle/>
          <a:p>
            <a:pPr algn="ctr"/>
            <a:r>
              <a:rPr lang="sr-Cyrl-RS" sz="2800" b="1" dirty="0"/>
              <a:t>ЕКСТЕРНА ЗАДУЖЕНОСТ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242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1800" dirty="0" smtClean="0">
                <a:solidFill>
                  <a:srgbClr val="FF0000"/>
                </a:solidFill>
              </a:rPr>
              <a:t>6. Одрживост екстерног дуга</a:t>
            </a:r>
          </a:p>
          <a:p>
            <a:pPr marL="0" indent="0" algn="ctr">
              <a:buNone/>
            </a:pPr>
            <a:endParaRPr lang="sr-Cyrl-RS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 smtClean="0"/>
              <a:t>Одрживост екстерног дуга утврђује се за сваку земљу понаособ, с обзиром на њене економско-финансијске специфичности (не постоји универзално применљива „црвена линија“ одрживости јавног дуга)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1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 smtClean="0"/>
              <a:t>Одрживим екстерним јавним дугом сматра се ниво јавног дуга који омогућава</a:t>
            </a:r>
            <a:r>
              <a:rPr lang="sr-Cyrl-RS" sz="1800" dirty="0" smtClean="0"/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18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sz="1400" dirty="0" smtClean="0"/>
              <a:t>Редуцирање базичног сиромаштва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sz="1400" dirty="0" smtClean="0"/>
              <a:t>Остварење развојних циљева 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sr-Cyrl-RS" sz="1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sz="1800" dirty="0" smtClean="0"/>
              <a:t>Неодрживи екстерни дуг може се констатовати и помоћу макроекономских индикатора екстерне задужености, уколико је, на пример: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sz="1400" dirty="0" smtClean="0"/>
              <a:t>Однос између текућих обавеза према иностранству и укупног девизног прилива оствареног извозом роба и услуга (рачунајући и дознаке из иностранства) преко 25%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sz="1400" dirty="0" smtClean="0"/>
              <a:t>Однос дуга и извоза преко 150%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sz="1800" dirty="0" smtClean="0"/>
          </a:p>
        </p:txBody>
      </p:sp>
    </p:spTree>
    <p:extLst>
      <p:ext uri="{BB962C8B-B14F-4D97-AF65-F5344CB8AC3E}">
        <p14:creationId xmlns:p14="http://schemas.microsoft.com/office/powerpoint/2010/main" val="4184179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47328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2800" b="1" dirty="0"/>
              <a:t>ЕКСТЕРНА ЗАДУЖЕНОСТ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962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1800" dirty="0" smtClean="0">
                <a:solidFill>
                  <a:srgbClr val="FF0000"/>
                </a:solidFill>
              </a:rPr>
              <a:t>7. Дужничка криза и механизми њеног сузбијања</a:t>
            </a:r>
            <a:endParaRPr lang="sr-Latn-RS" sz="1800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79512" y="1412776"/>
            <a:ext cx="878497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b="1" dirty="0" smtClean="0">
                <a:solidFill>
                  <a:srgbClr val="FFFF00"/>
                </a:solidFill>
              </a:rPr>
              <a:t>Дужничка криза </a:t>
            </a:r>
            <a:r>
              <a:rPr lang="sr-Cyrl-RS" sz="1400" b="1" i="1" dirty="0" smtClean="0"/>
              <a:t>– стање када дужнички терет једне </a:t>
            </a:r>
            <a:r>
              <a:rPr lang="sr-Cyrl-RS" sz="1400" b="1" i="1" dirty="0" smtClean="0"/>
              <a:t>државе постане </a:t>
            </a:r>
            <a:r>
              <a:rPr lang="sr-Cyrl-RS" sz="1400" b="1" i="1" dirty="0" smtClean="0"/>
              <a:t>толики да она није у могућности да измирује своје обавезе према иностраним повериоцима, односно када није у стању да плаћа камату и отплаћује главницу по узетим кредитима</a:t>
            </a:r>
            <a:endParaRPr lang="sr-Latn-RS" sz="1400" b="1" i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85324590"/>
              </p:ext>
            </p:extLst>
          </p:nvPr>
        </p:nvGraphicFramePr>
        <p:xfrm>
          <a:off x="1524000" y="2492896"/>
          <a:ext cx="6096000" cy="340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261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75320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sz="2800" b="1" dirty="0"/>
              <a:t>ЕКСТЕРНА ЗАДУЖЕНОСТ</a:t>
            </a:r>
            <a:endParaRPr lang="sr-Latn-R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49627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r-Cyrl-RS" sz="2000" dirty="0" smtClean="0">
                <a:solidFill>
                  <a:srgbClr val="FF0000"/>
                </a:solidFill>
              </a:rPr>
              <a:t>8. Париски клуб и Лондонски клуб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b="1" i="1" dirty="0" smtClean="0"/>
              <a:t>Париски клуб</a:t>
            </a:r>
            <a:r>
              <a:rPr lang="sr-Cyrl-RS" dirty="0" smtClean="0"/>
              <a:t>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dirty="0" smtClean="0"/>
              <a:t>Основан 1956. године у Паризу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dirty="0" smtClean="0"/>
              <a:t>Примарни задатак – изналажење координисаних и одрживих решења за проблеме у отплати јавних дугова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dirty="0" smtClean="0"/>
              <a:t>Обухвата групу од 19 најбогатијих чланица Међународног монетарног фонда, које, на глобалном нивоу, представљају најзначајније повериоце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b="1" i="1" dirty="0" smtClean="0"/>
              <a:t>Лондонски клуб</a:t>
            </a:r>
            <a:r>
              <a:rPr lang="sr-Cyrl-RS" dirty="0" smtClean="0"/>
              <a:t>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dirty="0" smtClean="0"/>
              <a:t>Настао 1976. године на иницијативу Париског клуба и по угледу на њега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dirty="0" smtClean="0"/>
              <a:t>Окупља повериоце из приватног сектора (комерцијалне банке-кредиторе)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dirty="0" smtClean="0"/>
              <a:t>За разлику од Париског клуба у раду Лондонског клуба аранжман са ММФ-ом није неопходан услов за преговоре са дужником, али се углавном уважавају стручне препоруке ММФ-а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889469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190</TotalTime>
  <Words>890</Words>
  <Application>Microsoft Office PowerPoint</Application>
  <PresentationFormat>On-screen Show (4:3)</PresentationFormat>
  <Paragraphs>104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Symbol</vt:lpstr>
      <vt:lpstr>Wingdings</vt:lpstr>
      <vt:lpstr>Clarity</vt:lpstr>
      <vt:lpstr>ЕКОНОМСКА ДИПЛОМАТИЈА</vt:lpstr>
      <vt:lpstr>ЕКСТЕРНА ЗАДУЖЕНОСТ</vt:lpstr>
      <vt:lpstr>ЕКСТЕРНА ЗАДУЖЕНОСТ</vt:lpstr>
      <vt:lpstr>ЕКСТЕРНА ЗАДУЖЕНОСТ</vt:lpstr>
      <vt:lpstr>ЕКСТЕРНА ЗАДУЖЕНОСТ</vt:lpstr>
      <vt:lpstr>ЕКСТЕРНА ЗАДУЖЕНОСТ</vt:lpstr>
      <vt:lpstr>ЕКСТЕРНА ЗАДУЖЕНОСТ</vt:lpstr>
      <vt:lpstr>ЕКСТЕРНА ЗАДУЖЕНОСТ</vt:lpstr>
      <vt:lpstr>ЕКСТЕРНА ЗАДУЖЕНОСТ</vt:lpstr>
      <vt:lpstr>ЕКСТЕРНА ЗАДУЖЕНОСТ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ЕКОНОМСКА ДИПЛОМАТИЈА</dc:title>
  <dc:creator>lapac</dc:creator>
  <cp:lastModifiedBy>Mili Lapcevic</cp:lastModifiedBy>
  <cp:revision>18</cp:revision>
  <dcterms:created xsi:type="dcterms:W3CDTF">2020-05-06T09:09:56Z</dcterms:created>
  <dcterms:modified xsi:type="dcterms:W3CDTF">2020-05-07T06:05:07Z</dcterms:modified>
</cp:coreProperties>
</file>