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614B70-CD2E-4832-8E2A-EA55CD243B22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sr-Cyrl-RS"/>
        </a:p>
      </dgm:t>
    </dgm:pt>
    <dgm:pt modelId="{89438BE7-155A-44CA-B36F-50799CDF8D21}">
      <dgm:prSet phldrT="[Text]"/>
      <dgm:spPr/>
      <dgm:t>
        <a:bodyPr/>
        <a:lstStyle/>
        <a:p>
          <a:r>
            <a:rPr lang="sr-Latn-RS" dirty="0" smtClean="0"/>
            <a:t>XVIII </a:t>
          </a:r>
          <a:r>
            <a:rPr lang="sr-Cyrl-RS" dirty="0" smtClean="0"/>
            <a:t>век</a:t>
          </a:r>
          <a:endParaRPr lang="sr-Cyrl-RS" dirty="0"/>
        </a:p>
      </dgm:t>
    </dgm:pt>
    <dgm:pt modelId="{B11E90C2-5669-45C9-B093-CEC707DEC495}" type="parTrans" cxnId="{9B308BE8-4146-452E-B8E9-C52BEE84E77F}">
      <dgm:prSet/>
      <dgm:spPr/>
      <dgm:t>
        <a:bodyPr/>
        <a:lstStyle/>
        <a:p>
          <a:endParaRPr lang="sr-Cyrl-RS"/>
        </a:p>
      </dgm:t>
    </dgm:pt>
    <dgm:pt modelId="{ABA767D2-7074-4592-B664-51C2FA48F409}" type="sibTrans" cxnId="{9B308BE8-4146-452E-B8E9-C52BEE84E77F}">
      <dgm:prSet/>
      <dgm:spPr/>
      <dgm:t>
        <a:bodyPr/>
        <a:lstStyle/>
        <a:p>
          <a:endParaRPr lang="sr-Cyrl-RS"/>
        </a:p>
      </dgm:t>
    </dgm:pt>
    <dgm:pt modelId="{86621EEA-599F-4518-8B63-A90BBECA8F1E}">
      <dgm:prSet phldrT="[Text]"/>
      <dgm:spPr/>
      <dgm:t>
        <a:bodyPr/>
        <a:lstStyle/>
        <a:p>
          <a:r>
            <a:rPr lang="sr-Cyrl-RS" dirty="0" smtClean="0"/>
            <a:t>Први забележени случај лобирања (САД, генерал Вилијам Хал)</a:t>
          </a:r>
          <a:endParaRPr lang="sr-Cyrl-RS" dirty="0"/>
        </a:p>
      </dgm:t>
    </dgm:pt>
    <dgm:pt modelId="{BF5A83E3-8C03-4522-A4CF-3336C0DF5887}" type="parTrans" cxnId="{40465096-1B06-46D7-8B8D-59A141F90359}">
      <dgm:prSet/>
      <dgm:spPr/>
      <dgm:t>
        <a:bodyPr/>
        <a:lstStyle/>
        <a:p>
          <a:endParaRPr lang="sr-Cyrl-RS"/>
        </a:p>
      </dgm:t>
    </dgm:pt>
    <dgm:pt modelId="{B2D42ACC-43DE-46A8-A977-D24565909E4A}" type="sibTrans" cxnId="{40465096-1B06-46D7-8B8D-59A141F90359}">
      <dgm:prSet/>
      <dgm:spPr/>
      <dgm:t>
        <a:bodyPr/>
        <a:lstStyle/>
        <a:p>
          <a:endParaRPr lang="sr-Cyrl-RS"/>
        </a:p>
      </dgm:t>
    </dgm:pt>
    <dgm:pt modelId="{91E70570-6630-4FD3-B13F-763C7AFC5125}">
      <dgm:prSet phldrT="[Text]"/>
      <dgm:spPr/>
      <dgm:t>
        <a:bodyPr/>
        <a:lstStyle/>
        <a:p>
          <a:r>
            <a:rPr lang="sr-Latn-RS" dirty="0" smtClean="0"/>
            <a:t>XIX</a:t>
          </a:r>
          <a:r>
            <a:rPr lang="sr-Cyrl-RS" dirty="0" smtClean="0"/>
            <a:t> век</a:t>
          </a:r>
          <a:endParaRPr lang="sr-Cyrl-RS" dirty="0"/>
        </a:p>
      </dgm:t>
    </dgm:pt>
    <dgm:pt modelId="{864A0555-9B56-49A5-94AA-8D381BAD9CE3}" type="parTrans" cxnId="{481A0B61-5DD9-4F4D-9CEF-72013FE1C3E7}">
      <dgm:prSet/>
      <dgm:spPr/>
      <dgm:t>
        <a:bodyPr/>
        <a:lstStyle/>
        <a:p>
          <a:endParaRPr lang="sr-Cyrl-RS"/>
        </a:p>
      </dgm:t>
    </dgm:pt>
    <dgm:pt modelId="{FB829CBE-0507-4F5B-BFBD-2AFF14C61EE2}" type="sibTrans" cxnId="{481A0B61-5DD9-4F4D-9CEF-72013FE1C3E7}">
      <dgm:prSet/>
      <dgm:spPr/>
      <dgm:t>
        <a:bodyPr/>
        <a:lstStyle/>
        <a:p>
          <a:endParaRPr lang="sr-Cyrl-RS"/>
        </a:p>
      </dgm:t>
    </dgm:pt>
    <dgm:pt modelId="{031BB98E-73C8-4B67-A80C-9F3D91AEEBBB}">
      <dgm:prSet phldrT="[Text]"/>
      <dgm:spPr/>
      <dgm:t>
        <a:bodyPr/>
        <a:lstStyle/>
        <a:p>
          <a:r>
            <a:rPr lang="sr-Cyrl-RS" dirty="0" smtClean="0"/>
            <a:t>Нагли успон лобирања у САД-у</a:t>
          </a:r>
          <a:endParaRPr lang="sr-Cyrl-RS" dirty="0"/>
        </a:p>
      </dgm:t>
    </dgm:pt>
    <dgm:pt modelId="{525C296B-A89A-4F6A-9E16-B4CE50D8164B}" type="parTrans" cxnId="{F1463B5E-05F1-4821-B418-C55032924E4E}">
      <dgm:prSet/>
      <dgm:spPr/>
      <dgm:t>
        <a:bodyPr/>
        <a:lstStyle/>
        <a:p>
          <a:endParaRPr lang="sr-Cyrl-RS"/>
        </a:p>
      </dgm:t>
    </dgm:pt>
    <dgm:pt modelId="{EBDE5E0D-52DD-4BDE-BFE2-87B76F0B8951}" type="sibTrans" cxnId="{F1463B5E-05F1-4821-B418-C55032924E4E}">
      <dgm:prSet/>
      <dgm:spPr/>
      <dgm:t>
        <a:bodyPr/>
        <a:lstStyle/>
        <a:p>
          <a:endParaRPr lang="sr-Cyrl-RS"/>
        </a:p>
      </dgm:t>
    </dgm:pt>
    <dgm:pt modelId="{382663FB-4F79-4B2F-ADC6-7A5FE9E521AC}">
      <dgm:prSet phldrT="[Text]"/>
      <dgm:spPr/>
      <dgm:t>
        <a:bodyPr/>
        <a:lstStyle/>
        <a:p>
          <a:r>
            <a:rPr lang="sr-Cyrl-RS" dirty="0" smtClean="0"/>
            <a:t>Установљен термин – „лобисти“</a:t>
          </a:r>
          <a:endParaRPr lang="sr-Cyrl-RS" dirty="0"/>
        </a:p>
      </dgm:t>
    </dgm:pt>
    <dgm:pt modelId="{1558AC56-275E-411F-8F23-EC257350CC85}" type="parTrans" cxnId="{43E1C00E-C8D7-4690-9F10-B2EB97EB441F}">
      <dgm:prSet/>
      <dgm:spPr/>
      <dgm:t>
        <a:bodyPr/>
        <a:lstStyle/>
        <a:p>
          <a:endParaRPr lang="sr-Cyrl-RS"/>
        </a:p>
      </dgm:t>
    </dgm:pt>
    <dgm:pt modelId="{232E4665-64A4-458C-9EA6-8D0154879494}" type="sibTrans" cxnId="{43E1C00E-C8D7-4690-9F10-B2EB97EB441F}">
      <dgm:prSet/>
      <dgm:spPr/>
      <dgm:t>
        <a:bodyPr/>
        <a:lstStyle/>
        <a:p>
          <a:endParaRPr lang="sr-Cyrl-RS"/>
        </a:p>
      </dgm:t>
    </dgm:pt>
    <dgm:pt modelId="{4D79F957-0AF4-432C-9F8A-2AC466C05DAB}">
      <dgm:prSet phldrT="[Text]"/>
      <dgm:spPr/>
      <dgm:t>
        <a:bodyPr/>
        <a:lstStyle/>
        <a:p>
          <a:r>
            <a:rPr lang="sr-Latn-RS" dirty="0" smtClean="0"/>
            <a:t>XX </a:t>
          </a:r>
          <a:r>
            <a:rPr lang="sr-Cyrl-RS" dirty="0" smtClean="0"/>
            <a:t>и </a:t>
          </a:r>
          <a:r>
            <a:rPr lang="sr-Latn-RS" dirty="0" smtClean="0"/>
            <a:t>XXI</a:t>
          </a:r>
          <a:r>
            <a:rPr lang="sr-Cyrl-RS" dirty="0" smtClean="0"/>
            <a:t> век</a:t>
          </a:r>
          <a:endParaRPr lang="sr-Cyrl-RS" dirty="0"/>
        </a:p>
      </dgm:t>
    </dgm:pt>
    <dgm:pt modelId="{B09F323B-2F26-49B5-85D4-54E2E3C0DEF1}" type="parTrans" cxnId="{A12DE280-4256-4C8F-BD9C-9E0EC74527BC}">
      <dgm:prSet/>
      <dgm:spPr/>
      <dgm:t>
        <a:bodyPr/>
        <a:lstStyle/>
        <a:p>
          <a:endParaRPr lang="sr-Cyrl-RS"/>
        </a:p>
      </dgm:t>
    </dgm:pt>
    <dgm:pt modelId="{B1ECDA25-44A4-4751-9B73-92E70E7ECF99}" type="sibTrans" cxnId="{A12DE280-4256-4C8F-BD9C-9E0EC74527BC}">
      <dgm:prSet/>
      <dgm:spPr/>
      <dgm:t>
        <a:bodyPr/>
        <a:lstStyle/>
        <a:p>
          <a:endParaRPr lang="sr-Cyrl-RS"/>
        </a:p>
      </dgm:t>
    </dgm:pt>
    <dgm:pt modelId="{BC0E790F-4773-403A-AA42-493A7EB2B184}">
      <dgm:prSet phldrT="[Text]"/>
      <dgm:spPr/>
      <dgm:t>
        <a:bodyPr/>
        <a:lstStyle/>
        <a:p>
          <a:r>
            <a:rPr lang="sr-Cyrl-RS" dirty="0" smtClean="0"/>
            <a:t>Правно уобличавање делатности лобирања </a:t>
          </a:r>
          <a:endParaRPr lang="sr-Cyrl-RS" dirty="0"/>
        </a:p>
      </dgm:t>
    </dgm:pt>
    <dgm:pt modelId="{83848E3B-AF22-44DB-A123-41F5327A2DCA}" type="parTrans" cxnId="{FD0263AE-2E8E-4A0C-89B7-538598EB2E3B}">
      <dgm:prSet/>
      <dgm:spPr/>
      <dgm:t>
        <a:bodyPr/>
        <a:lstStyle/>
        <a:p>
          <a:endParaRPr lang="sr-Cyrl-RS"/>
        </a:p>
      </dgm:t>
    </dgm:pt>
    <dgm:pt modelId="{D495D4AB-5215-427C-BD4A-5A7011B413C4}" type="sibTrans" cxnId="{FD0263AE-2E8E-4A0C-89B7-538598EB2E3B}">
      <dgm:prSet/>
      <dgm:spPr/>
      <dgm:t>
        <a:bodyPr/>
        <a:lstStyle/>
        <a:p>
          <a:endParaRPr lang="sr-Cyrl-RS"/>
        </a:p>
      </dgm:t>
    </dgm:pt>
    <dgm:pt modelId="{0BBD7DA5-558F-4B01-8C9A-A62B90D21E9A}">
      <dgm:prSet phldrT="[Text]"/>
      <dgm:spPr/>
      <dgm:t>
        <a:bodyPr/>
        <a:lstStyle/>
        <a:p>
          <a:r>
            <a:rPr lang="sr-Cyrl-RS" dirty="0" smtClean="0"/>
            <a:t>Лобирање постаје незаобилазан сегмент политичко-економске стварности савремених држава</a:t>
          </a:r>
          <a:endParaRPr lang="sr-Cyrl-RS" dirty="0"/>
        </a:p>
      </dgm:t>
    </dgm:pt>
    <dgm:pt modelId="{7B723E7C-6C76-408D-9F09-176D092A5EF4}" type="parTrans" cxnId="{B903D575-7393-461F-9519-5A67AC8A8D00}">
      <dgm:prSet/>
      <dgm:spPr/>
      <dgm:t>
        <a:bodyPr/>
        <a:lstStyle/>
        <a:p>
          <a:endParaRPr lang="sr-Cyrl-RS"/>
        </a:p>
      </dgm:t>
    </dgm:pt>
    <dgm:pt modelId="{85C4782F-6102-4742-820C-0285286F941D}" type="sibTrans" cxnId="{B903D575-7393-461F-9519-5A67AC8A8D00}">
      <dgm:prSet/>
      <dgm:spPr/>
      <dgm:t>
        <a:bodyPr/>
        <a:lstStyle/>
        <a:p>
          <a:endParaRPr lang="sr-Cyrl-RS"/>
        </a:p>
      </dgm:t>
    </dgm:pt>
    <dgm:pt modelId="{AEE63833-1C11-46E5-8ECB-D15DA325817D}">
      <dgm:prSet phldrT="[Text]"/>
      <dgm:spPr/>
      <dgm:t>
        <a:bodyPr/>
        <a:lstStyle/>
        <a:p>
          <a:r>
            <a:rPr lang="sr-Cyrl-RS" dirty="0" smtClean="0"/>
            <a:t>Почеци институционализације лобирања у САД-у (председник Грант)</a:t>
          </a:r>
          <a:endParaRPr lang="sr-Cyrl-RS" dirty="0"/>
        </a:p>
      </dgm:t>
    </dgm:pt>
    <dgm:pt modelId="{2D171606-B0F6-4A17-994C-E311A126F809}" type="parTrans" cxnId="{93BA597F-0825-433D-99C6-4E0DC8A0DF92}">
      <dgm:prSet/>
      <dgm:spPr/>
      <dgm:t>
        <a:bodyPr/>
        <a:lstStyle/>
        <a:p>
          <a:endParaRPr lang="sr-Cyrl-RS"/>
        </a:p>
      </dgm:t>
    </dgm:pt>
    <dgm:pt modelId="{5B1A6C80-6EBC-4DEA-A7E4-07A911A53005}" type="sibTrans" cxnId="{93BA597F-0825-433D-99C6-4E0DC8A0DF92}">
      <dgm:prSet/>
      <dgm:spPr/>
      <dgm:t>
        <a:bodyPr/>
        <a:lstStyle/>
        <a:p>
          <a:endParaRPr lang="sr-Cyrl-RS"/>
        </a:p>
      </dgm:t>
    </dgm:pt>
    <dgm:pt modelId="{4BAD9E5E-3426-4D52-8B72-9FBCFB27F2E7}" type="pres">
      <dgm:prSet presAssocID="{17614B70-CD2E-4832-8E2A-EA55CD243B2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4B3F5766-61C2-43AF-9700-12AF8CB07031}" type="pres">
      <dgm:prSet presAssocID="{89438BE7-155A-44CA-B36F-50799CDF8D21}" presName="linNode" presStyleCnt="0"/>
      <dgm:spPr/>
    </dgm:pt>
    <dgm:pt modelId="{B81145C1-6234-42DB-8B4C-74D3B809431B}" type="pres">
      <dgm:prSet presAssocID="{89438BE7-155A-44CA-B36F-50799CDF8D21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8C6A5AAD-8564-46CE-B15E-A599E7BFA65B}" type="pres">
      <dgm:prSet presAssocID="{89438BE7-155A-44CA-B36F-50799CDF8D21}" presName="descendantText" presStyleLbl="alignAccFollowNode1" presStyleIdx="0" presStyleCnt="3" custLinFactNeighborX="-282" custLinFactNeighborY="1840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F4D2915-E2BD-411A-96A3-3C781EBD8B69}" type="pres">
      <dgm:prSet presAssocID="{ABA767D2-7074-4592-B664-51C2FA48F409}" presName="sp" presStyleCnt="0"/>
      <dgm:spPr/>
    </dgm:pt>
    <dgm:pt modelId="{E52C77DA-C64D-4B3C-A587-4DB79527D3E2}" type="pres">
      <dgm:prSet presAssocID="{91E70570-6630-4FD3-B13F-763C7AFC5125}" presName="linNode" presStyleCnt="0"/>
      <dgm:spPr/>
    </dgm:pt>
    <dgm:pt modelId="{0787EBC6-2DDF-4F6A-939A-1841E122AD5D}" type="pres">
      <dgm:prSet presAssocID="{91E70570-6630-4FD3-B13F-763C7AFC5125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5891242-3235-476B-B320-4E462853309C}" type="pres">
      <dgm:prSet presAssocID="{91E70570-6630-4FD3-B13F-763C7AFC5125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28C3E108-5275-4EBA-B00D-6E00F614A50A}" type="pres">
      <dgm:prSet presAssocID="{FB829CBE-0507-4F5B-BFBD-2AFF14C61EE2}" presName="sp" presStyleCnt="0"/>
      <dgm:spPr/>
    </dgm:pt>
    <dgm:pt modelId="{7FC57EA8-37D1-49B9-BEDB-375654C67A7C}" type="pres">
      <dgm:prSet presAssocID="{4D79F957-0AF4-432C-9F8A-2AC466C05DAB}" presName="linNode" presStyleCnt="0"/>
      <dgm:spPr/>
    </dgm:pt>
    <dgm:pt modelId="{26CEAF5F-8CBB-4D61-82FF-A21C1ECD19BA}" type="pres">
      <dgm:prSet presAssocID="{4D79F957-0AF4-432C-9F8A-2AC466C05DAB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CE570A4-C40B-407D-A47D-BFC519C6288F}" type="pres">
      <dgm:prSet presAssocID="{4D79F957-0AF4-432C-9F8A-2AC466C05DAB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C3F565E1-7FCD-4E20-94CE-0F85CA847400}" type="presOf" srcId="{4D79F957-0AF4-432C-9F8A-2AC466C05DAB}" destId="{26CEAF5F-8CBB-4D61-82FF-A21C1ECD19BA}" srcOrd="0" destOrd="0" presId="urn:microsoft.com/office/officeart/2005/8/layout/vList5"/>
    <dgm:cxn modelId="{F1463B5E-05F1-4821-B418-C55032924E4E}" srcId="{91E70570-6630-4FD3-B13F-763C7AFC5125}" destId="{031BB98E-73C8-4B67-A80C-9F3D91AEEBBB}" srcOrd="0" destOrd="0" parTransId="{525C296B-A89A-4F6A-9E16-B4CE50D8164B}" sibTransId="{EBDE5E0D-52DD-4BDE-BFE2-87B76F0B8951}"/>
    <dgm:cxn modelId="{08C0E7F5-5059-4CF0-ACC3-A59681215F2B}" type="presOf" srcId="{031BB98E-73C8-4B67-A80C-9F3D91AEEBBB}" destId="{D5891242-3235-476B-B320-4E462853309C}" srcOrd="0" destOrd="0" presId="urn:microsoft.com/office/officeart/2005/8/layout/vList5"/>
    <dgm:cxn modelId="{B3093EF4-9CB6-4B8C-B230-4A4E0FE411A2}" type="presOf" srcId="{89438BE7-155A-44CA-B36F-50799CDF8D21}" destId="{B81145C1-6234-42DB-8B4C-74D3B809431B}" srcOrd="0" destOrd="0" presId="urn:microsoft.com/office/officeart/2005/8/layout/vList5"/>
    <dgm:cxn modelId="{40465096-1B06-46D7-8B8D-59A141F90359}" srcId="{89438BE7-155A-44CA-B36F-50799CDF8D21}" destId="{86621EEA-599F-4518-8B63-A90BBECA8F1E}" srcOrd="0" destOrd="0" parTransId="{BF5A83E3-8C03-4522-A4CF-3336C0DF5887}" sibTransId="{B2D42ACC-43DE-46A8-A977-D24565909E4A}"/>
    <dgm:cxn modelId="{6178C8F3-B3C1-4D04-8E8E-C15B99C8F06D}" type="presOf" srcId="{86621EEA-599F-4518-8B63-A90BBECA8F1E}" destId="{8C6A5AAD-8564-46CE-B15E-A599E7BFA65B}" srcOrd="0" destOrd="0" presId="urn:microsoft.com/office/officeart/2005/8/layout/vList5"/>
    <dgm:cxn modelId="{FD0263AE-2E8E-4A0C-89B7-538598EB2E3B}" srcId="{4D79F957-0AF4-432C-9F8A-2AC466C05DAB}" destId="{BC0E790F-4773-403A-AA42-493A7EB2B184}" srcOrd="0" destOrd="0" parTransId="{83848E3B-AF22-44DB-A123-41F5327A2DCA}" sibTransId="{D495D4AB-5215-427C-BD4A-5A7011B413C4}"/>
    <dgm:cxn modelId="{9B308BE8-4146-452E-B8E9-C52BEE84E77F}" srcId="{17614B70-CD2E-4832-8E2A-EA55CD243B22}" destId="{89438BE7-155A-44CA-B36F-50799CDF8D21}" srcOrd="0" destOrd="0" parTransId="{B11E90C2-5669-45C9-B093-CEC707DEC495}" sibTransId="{ABA767D2-7074-4592-B664-51C2FA48F409}"/>
    <dgm:cxn modelId="{CD02258E-F462-4F34-93EA-EB92EDD6287B}" type="presOf" srcId="{382663FB-4F79-4B2F-ADC6-7A5FE9E521AC}" destId="{D5891242-3235-476B-B320-4E462853309C}" srcOrd="0" destOrd="2" presId="urn:microsoft.com/office/officeart/2005/8/layout/vList5"/>
    <dgm:cxn modelId="{B903D575-7393-461F-9519-5A67AC8A8D00}" srcId="{4D79F957-0AF4-432C-9F8A-2AC466C05DAB}" destId="{0BBD7DA5-558F-4B01-8C9A-A62B90D21E9A}" srcOrd="1" destOrd="0" parTransId="{7B723E7C-6C76-408D-9F09-176D092A5EF4}" sibTransId="{85C4782F-6102-4742-820C-0285286F941D}"/>
    <dgm:cxn modelId="{A12DE280-4256-4C8F-BD9C-9E0EC74527BC}" srcId="{17614B70-CD2E-4832-8E2A-EA55CD243B22}" destId="{4D79F957-0AF4-432C-9F8A-2AC466C05DAB}" srcOrd="2" destOrd="0" parTransId="{B09F323B-2F26-49B5-85D4-54E2E3C0DEF1}" sibTransId="{B1ECDA25-44A4-4751-9B73-92E70E7ECF99}"/>
    <dgm:cxn modelId="{481A0B61-5DD9-4F4D-9CEF-72013FE1C3E7}" srcId="{17614B70-CD2E-4832-8E2A-EA55CD243B22}" destId="{91E70570-6630-4FD3-B13F-763C7AFC5125}" srcOrd="1" destOrd="0" parTransId="{864A0555-9B56-49A5-94AA-8D381BAD9CE3}" sibTransId="{FB829CBE-0507-4F5B-BFBD-2AFF14C61EE2}"/>
    <dgm:cxn modelId="{3DEF6167-B6DD-40FC-9901-A8643ED15AC8}" type="presOf" srcId="{91E70570-6630-4FD3-B13F-763C7AFC5125}" destId="{0787EBC6-2DDF-4F6A-939A-1841E122AD5D}" srcOrd="0" destOrd="0" presId="urn:microsoft.com/office/officeart/2005/8/layout/vList5"/>
    <dgm:cxn modelId="{93BA597F-0825-433D-99C6-4E0DC8A0DF92}" srcId="{91E70570-6630-4FD3-B13F-763C7AFC5125}" destId="{AEE63833-1C11-46E5-8ECB-D15DA325817D}" srcOrd="1" destOrd="0" parTransId="{2D171606-B0F6-4A17-994C-E311A126F809}" sibTransId="{5B1A6C80-6EBC-4DEA-A7E4-07A911A53005}"/>
    <dgm:cxn modelId="{8DCEBF21-5975-46E3-9C7D-C5113AAF2FCE}" type="presOf" srcId="{BC0E790F-4773-403A-AA42-493A7EB2B184}" destId="{ECE570A4-C40B-407D-A47D-BFC519C6288F}" srcOrd="0" destOrd="0" presId="urn:microsoft.com/office/officeart/2005/8/layout/vList5"/>
    <dgm:cxn modelId="{43E1C00E-C8D7-4690-9F10-B2EB97EB441F}" srcId="{91E70570-6630-4FD3-B13F-763C7AFC5125}" destId="{382663FB-4F79-4B2F-ADC6-7A5FE9E521AC}" srcOrd="2" destOrd="0" parTransId="{1558AC56-275E-411F-8F23-EC257350CC85}" sibTransId="{232E4665-64A4-458C-9EA6-8D0154879494}"/>
    <dgm:cxn modelId="{96536C85-0DCB-4FF9-AA03-11F8AF0E4238}" type="presOf" srcId="{17614B70-CD2E-4832-8E2A-EA55CD243B22}" destId="{4BAD9E5E-3426-4D52-8B72-9FBCFB27F2E7}" srcOrd="0" destOrd="0" presId="urn:microsoft.com/office/officeart/2005/8/layout/vList5"/>
    <dgm:cxn modelId="{E78E492E-2EAC-491E-A488-50C7EB516DC5}" type="presOf" srcId="{AEE63833-1C11-46E5-8ECB-D15DA325817D}" destId="{D5891242-3235-476B-B320-4E462853309C}" srcOrd="0" destOrd="1" presId="urn:microsoft.com/office/officeart/2005/8/layout/vList5"/>
    <dgm:cxn modelId="{A9387A50-5258-41F2-94BF-6536910BA11F}" type="presOf" srcId="{0BBD7DA5-558F-4B01-8C9A-A62B90D21E9A}" destId="{ECE570A4-C40B-407D-A47D-BFC519C6288F}" srcOrd="0" destOrd="1" presId="urn:microsoft.com/office/officeart/2005/8/layout/vList5"/>
    <dgm:cxn modelId="{F153AB7F-476C-497F-B493-B353096A52A6}" type="presParOf" srcId="{4BAD9E5E-3426-4D52-8B72-9FBCFB27F2E7}" destId="{4B3F5766-61C2-43AF-9700-12AF8CB07031}" srcOrd="0" destOrd="0" presId="urn:microsoft.com/office/officeart/2005/8/layout/vList5"/>
    <dgm:cxn modelId="{DB237E1C-3251-46BC-9BC3-9D86B54183D9}" type="presParOf" srcId="{4B3F5766-61C2-43AF-9700-12AF8CB07031}" destId="{B81145C1-6234-42DB-8B4C-74D3B809431B}" srcOrd="0" destOrd="0" presId="urn:microsoft.com/office/officeart/2005/8/layout/vList5"/>
    <dgm:cxn modelId="{8395B775-6868-49D9-BCAC-435F4B08A574}" type="presParOf" srcId="{4B3F5766-61C2-43AF-9700-12AF8CB07031}" destId="{8C6A5AAD-8564-46CE-B15E-A599E7BFA65B}" srcOrd="1" destOrd="0" presId="urn:microsoft.com/office/officeart/2005/8/layout/vList5"/>
    <dgm:cxn modelId="{DD6F931D-4AAB-4F27-9849-B6A3654523CB}" type="presParOf" srcId="{4BAD9E5E-3426-4D52-8B72-9FBCFB27F2E7}" destId="{DF4D2915-E2BD-411A-96A3-3C781EBD8B69}" srcOrd="1" destOrd="0" presId="urn:microsoft.com/office/officeart/2005/8/layout/vList5"/>
    <dgm:cxn modelId="{7CFD6029-5601-4C80-898F-13751BF15940}" type="presParOf" srcId="{4BAD9E5E-3426-4D52-8B72-9FBCFB27F2E7}" destId="{E52C77DA-C64D-4B3C-A587-4DB79527D3E2}" srcOrd="2" destOrd="0" presId="urn:microsoft.com/office/officeart/2005/8/layout/vList5"/>
    <dgm:cxn modelId="{C1E76050-BF36-45CC-A56E-BEC6DDF358F6}" type="presParOf" srcId="{E52C77DA-C64D-4B3C-A587-4DB79527D3E2}" destId="{0787EBC6-2DDF-4F6A-939A-1841E122AD5D}" srcOrd="0" destOrd="0" presId="urn:microsoft.com/office/officeart/2005/8/layout/vList5"/>
    <dgm:cxn modelId="{FC239864-E086-4AC7-B9F3-58AD7F7925D0}" type="presParOf" srcId="{E52C77DA-C64D-4B3C-A587-4DB79527D3E2}" destId="{D5891242-3235-476B-B320-4E462853309C}" srcOrd="1" destOrd="0" presId="urn:microsoft.com/office/officeart/2005/8/layout/vList5"/>
    <dgm:cxn modelId="{469CF988-5C38-4409-963B-ABBD05070C91}" type="presParOf" srcId="{4BAD9E5E-3426-4D52-8B72-9FBCFB27F2E7}" destId="{28C3E108-5275-4EBA-B00D-6E00F614A50A}" srcOrd="3" destOrd="0" presId="urn:microsoft.com/office/officeart/2005/8/layout/vList5"/>
    <dgm:cxn modelId="{EADE3E93-56A5-402C-AF78-4ED52C14AC1E}" type="presParOf" srcId="{4BAD9E5E-3426-4D52-8B72-9FBCFB27F2E7}" destId="{7FC57EA8-37D1-49B9-BEDB-375654C67A7C}" srcOrd="4" destOrd="0" presId="urn:microsoft.com/office/officeart/2005/8/layout/vList5"/>
    <dgm:cxn modelId="{FB304696-5BCA-4C23-8FA1-8856E8C34204}" type="presParOf" srcId="{7FC57EA8-37D1-49B9-BEDB-375654C67A7C}" destId="{26CEAF5F-8CBB-4D61-82FF-A21C1ECD19BA}" srcOrd="0" destOrd="0" presId="urn:microsoft.com/office/officeart/2005/8/layout/vList5"/>
    <dgm:cxn modelId="{1609CF49-1F85-4CDF-9477-C0E344D1C9B9}" type="presParOf" srcId="{7FC57EA8-37D1-49B9-BEDB-375654C67A7C}" destId="{ECE570A4-C40B-407D-A47D-BFC519C6288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D951328-9A14-459E-9571-96F3730E89A0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sr-Cyrl-RS"/>
        </a:p>
      </dgm:t>
    </dgm:pt>
    <dgm:pt modelId="{43F4D779-8F86-4E16-9621-DACFF1A2E634}">
      <dgm:prSet phldrT="[Text]"/>
      <dgm:spPr/>
      <dgm:t>
        <a:bodyPr/>
        <a:lstStyle/>
        <a:p>
          <a:r>
            <a:rPr lang="sr-Cyrl-RS" dirty="0" smtClean="0"/>
            <a:t>Сврха</a:t>
          </a:r>
          <a:endParaRPr lang="sr-Cyrl-RS" dirty="0"/>
        </a:p>
      </dgm:t>
    </dgm:pt>
    <dgm:pt modelId="{9EED47C6-7E51-4373-A771-E1C1CEEEFF41}" type="parTrans" cxnId="{05DA5851-2C02-4B00-8C65-9D8B03D9A4CC}">
      <dgm:prSet/>
      <dgm:spPr/>
      <dgm:t>
        <a:bodyPr/>
        <a:lstStyle/>
        <a:p>
          <a:endParaRPr lang="sr-Cyrl-RS"/>
        </a:p>
      </dgm:t>
    </dgm:pt>
    <dgm:pt modelId="{72BDB2A3-6C3F-4E24-8581-B585FBD4B79B}" type="sibTrans" cxnId="{05DA5851-2C02-4B00-8C65-9D8B03D9A4CC}">
      <dgm:prSet/>
      <dgm:spPr/>
      <dgm:t>
        <a:bodyPr/>
        <a:lstStyle/>
        <a:p>
          <a:endParaRPr lang="sr-Cyrl-RS"/>
        </a:p>
      </dgm:t>
    </dgm:pt>
    <dgm:pt modelId="{7D8DD37F-2A3F-4D51-A55F-A83CBA7C28BA}">
      <dgm:prSet phldrT="[Text]"/>
      <dgm:spPr/>
      <dgm:t>
        <a:bodyPr/>
        <a:lstStyle/>
        <a:p>
          <a:r>
            <a:rPr lang="sr-Cyrl-RS" dirty="0" smtClean="0"/>
            <a:t>Ограничавање понашања лобираног лица у поступку лобирања</a:t>
          </a:r>
          <a:endParaRPr lang="sr-Cyrl-RS" dirty="0"/>
        </a:p>
      </dgm:t>
    </dgm:pt>
    <dgm:pt modelId="{0FF3D7A3-8B13-4EBF-8CDF-865F65545BCC}" type="parTrans" cxnId="{C2F13F0A-591C-498A-8E8E-513FF0A6249A}">
      <dgm:prSet/>
      <dgm:spPr/>
      <dgm:t>
        <a:bodyPr/>
        <a:lstStyle/>
        <a:p>
          <a:endParaRPr lang="sr-Cyrl-RS"/>
        </a:p>
      </dgm:t>
    </dgm:pt>
    <dgm:pt modelId="{4B0AE78D-501C-43E1-82E3-DDB70DD2B92E}" type="sibTrans" cxnId="{C2F13F0A-591C-498A-8E8E-513FF0A6249A}">
      <dgm:prSet/>
      <dgm:spPr/>
      <dgm:t>
        <a:bodyPr/>
        <a:lstStyle/>
        <a:p>
          <a:endParaRPr lang="sr-Cyrl-RS"/>
        </a:p>
      </dgm:t>
    </dgm:pt>
    <dgm:pt modelId="{A122E22A-58ED-4215-AEE8-91C389AABC04}">
      <dgm:prSet phldrT="[Text]"/>
      <dgm:spPr/>
      <dgm:t>
        <a:bodyPr/>
        <a:lstStyle/>
        <a:p>
          <a:r>
            <a:rPr lang="sr-Cyrl-RS" dirty="0" smtClean="0"/>
            <a:t>Лобирано лице је дужно да спречи настанак штетних последица по јавни интерес услед лобирања</a:t>
          </a:r>
          <a:endParaRPr lang="sr-Cyrl-RS" dirty="0"/>
        </a:p>
      </dgm:t>
    </dgm:pt>
    <dgm:pt modelId="{A550A0F6-8967-4230-B50A-9F43F12CBCC4}" type="parTrans" cxnId="{D82096CA-6F69-4858-846F-AFB7930BAECF}">
      <dgm:prSet/>
      <dgm:spPr/>
      <dgm:t>
        <a:bodyPr/>
        <a:lstStyle/>
        <a:p>
          <a:endParaRPr lang="sr-Cyrl-RS"/>
        </a:p>
      </dgm:t>
    </dgm:pt>
    <dgm:pt modelId="{65057D9A-720E-473F-8EC8-094002597F36}" type="sibTrans" cxnId="{D82096CA-6F69-4858-846F-AFB7930BAECF}">
      <dgm:prSet/>
      <dgm:spPr/>
      <dgm:t>
        <a:bodyPr/>
        <a:lstStyle/>
        <a:p>
          <a:endParaRPr lang="sr-Cyrl-RS"/>
        </a:p>
      </dgm:t>
    </dgm:pt>
    <dgm:pt modelId="{76EA088A-C965-49FA-A3A3-3E4F28D83F97}" type="pres">
      <dgm:prSet presAssocID="{6D951328-9A14-459E-9571-96F3730E89A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2C12FE95-D292-44E3-967D-0AF03A1C5931}" type="pres">
      <dgm:prSet presAssocID="{43F4D779-8F86-4E16-9621-DACFF1A2E634}" presName="thickLine" presStyleLbl="alignNode1" presStyleIdx="0" presStyleCnt="1"/>
      <dgm:spPr/>
    </dgm:pt>
    <dgm:pt modelId="{FC0946C9-C46A-4082-A579-057FA3847706}" type="pres">
      <dgm:prSet presAssocID="{43F4D779-8F86-4E16-9621-DACFF1A2E634}" presName="horz1" presStyleCnt="0"/>
      <dgm:spPr/>
    </dgm:pt>
    <dgm:pt modelId="{1BA26185-1DAF-4CFD-837E-96012B7FD131}" type="pres">
      <dgm:prSet presAssocID="{43F4D779-8F86-4E16-9621-DACFF1A2E634}" presName="tx1" presStyleLbl="revTx" presStyleIdx="0" presStyleCnt="3"/>
      <dgm:spPr/>
      <dgm:t>
        <a:bodyPr/>
        <a:lstStyle/>
        <a:p>
          <a:endParaRPr lang="sr-Cyrl-RS"/>
        </a:p>
      </dgm:t>
    </dgm:pt>
    <dgm:pt modelId="{E253B103-1F74-423F-94C3-40C8B6C7CC27}" type="pres">
      <dgm:prSet presAssocID="{43F4D779-8F86-4E16-9621-DACFF1A2E634}" presName="vert1" presStyleCnt="0"/>
      <dgm:spPr/>
    </dgm:pt>
    <dgm:pt modelId="{47EF4E68-7C24-4667-89E2-C025BCF87F3F}" type="pres">
      <dgm:prSet presAssocID="{7D8DD37F-2A3F-4D51-A55F-A83CBA7C28BA}" presName="vertSpace2a" presStyleCnt="0"/>
      <dgm:spPr/>
    </dgm:pt>
    <dgm:pt modelId="{10754E67-85DE-45B4-9612-3335DAF57C21}" type="pres">
      <dgm:prSet presAssocID="{7D8DD37F-2A3F-4D51-A55F-A83CBA7C28BA}" presName="horz2" presStyleCnt="0"/>
      <dgm:spPr/>
    </dgm:pt>
    <dgm:pt modelId="{2ED52091-5207-44CA-931E-CD2A0F58CF5C}" type="pres">
      <dgm:prSet presAssocID="{7D8DD37F-2A3F-4D51-A55F-A83CBA7C28BA}" presName="horzSpace2" presStyleCnt="0"/>
      <dgm:spPr/>
    </dgm:pt>
    <dgm:pt modelId="{5CACF323-F9D8-44E8-ABE4-B9618CEC372F}" type="pres">
      <dgm:prSet presAssocID="{7D8DD37F-2A3F-4D51-A55F-A83CBA7C28BA}" presName="tx2" presStyleLbl="revTx" presStyleIdx="1" presStyleCnt="3"/>
      <dgm:spPr/>
      <dgm:t>
        <a:bodyPr/>
        <a:lstStyle/>
        <a:p>
          <a:endParaRPr lang="sr-Cyrl-RS"/>
        </a:p>
      </dgm:t>
    </dgm:pt>
    <dgm:pt modelId="{0FF4F5BF-8A43-40B9-B37F-AF262D292FD8}" type="pres">
      <dgm:prSet presAssocID="{7D8DD37F-2A3F-4D51-A55F-A83CBA7C28BA}" presName="vert2" presStyleCnt="0"/>
      <dgm:spPr/>
    </dgm:pt>
    <dgm:pt modelId="{C1DA2D6D-FFEB-4446-ABB9-6364350024B5}" type="pres">
      <dgm:prSet presAssocID="{7D8DD37F-2A3F-4D51-A55F-A83CBA7C28BA}" presName="thinLine2b" presStyleLbl="callout" presStyleIdx="0" presStyleCnt="2"/>
      <dgm:spPr/>
    </dgm:pt>
    <dgm:pt modelId="{DB461687-8F8E-436F-93D0-E982D02E73FC}" type="pres">
      <dgm:prSet presAssocID="{7D8DD37F-2A3F-4D51-A55F-A83CBA7C28BA}" presName="vertSpace2b" presStyleCnt="0"/>
      <dgm:spPr/>
    </dgm:pt>
    <dgm:pt modelId="{568462DC-C4BA-4291-A517-451A153968BF}" type="pres">
      <dgm:prSet presAssocID="{A122E22A-58ED-4215-AEE8-91C389AABC04}" presName="horz2" presStyleCnt="0"/>
      <dgm:spPr/>
    </dgm:pt>
    <dgm:pt modelId="{62FDDF45-506F-43B7-813E-EC450EA45671}" type="pres">
      <dgm:prSet presAssocID="{A122E22A-58ED-4215-AEE8-91C389AABC04}" presName="horzSpace2" presStyleCnt="0"/>
      <dgm:spPr/>
    </dgm:pt>
    <dgm:pt modelId="{133EA1D3-DF91-4BAE-976B-06CAB36EC3D5}" type="pres">
      <dgm:prSet presAssocID="{A122E22A-58ED-4215-AEE8-91C389AABC04}" presName="tx2" presStyleLbl="revTx" presStyleIdx="2" presStyleCnt="3"/>
      <dgm:spPr/>
      <dgm:t>
        <a:bodyPr/>
        <a:lstStyle/>
        <a:p>
          <a:endParaRPr lang="sr-Cyrl-RS"/>
        </a:p>
      </dgm:t>
    </dgm:pt>
    <dgm:pt modelId="{E43A6313-FFD5-43F2-A030-908EB9897343}" type="pres">
      <dgm:prSet presAssocID="{A122E22A-58ED-4215-AEE8-91C389AABC04}" presName="vert2" presStyleCnt="0"/>
      <dgm:spPr/>
    </dgm:pt>
    <dgm:pt modelId="{7D146356-CE5C-4CEB-ADC7-42880C8BAE7E}" type="pres">
      <dgm:prSet presAssocID="{A122E22A-58ED-4215-AEE8-91C389AABC04}" presName="thinLine2b" presStyleLbl="callout" presStyleIdx="1" presStyleCnt="2"/>
      <dgm:spPr/>
    </dgm:pt>
    <dgm:pt modelId="{1F167FC4-3654-4BC9-B1C1-417DB4D26B37}" type="pres">
      <dgm:prSet presAssocID="{A122E22A-58ED-4215-AEE8-91C389AABC04}" presName="vertSpace2b" presStyleCnt="0"/>
      <dgm:spPr/>
    </dgm:pt>
  </dgm:ptLst>
  <dgm:cxnLst>
    <dgm:cxn modelId="{05DA5851-2C02-4B00-8C65-9D8B03D9A4CC}" srcId="{6D951328-9A14-459E-9571-96F3730E89A0}" destId="{43F4D779-8F86-4E16-9621-DACFF1A2E634}" srcOrd="0" destOrd="0" parTransId="{9EED47C6-7E51-4373-A771-E1C1CEEEFF41}" sibTransId="{72BDB2A3-6C3F-4E24-8581-B585FBD4B79B}"/>
    <dgm:cxn modelId="{38B19631-9520-442D-8AB0-290880BA8F3A}" type="presOf" srcId="{6D951328-9A14-459E-9571-96F3730E89A0}" destId="{76EA088A-C965-49FA-A3A3-3E4F28D83F97}" srcOrd="0" destOrd="0" presId="urn:microsoft.com/office/officeart/2008/layout/LinedList"/>
    <dgm:cxn modelId="{DF16C54E-307B-47A8-B36E-71846F27DCF2}" type="presOf" srcId="{A122E22A-58ED-4215-AEE8-91C389AABC04}" destId="{133EA1D3-DF91-4BAE-976B-06CAB36EC3D5}" srcOrd="0" destOrd="0" presId="urn:microsoft.com/office/officeart/2008/layout/LinedList"/>
    <dgm:cxn modelId="{06F32573-DC87-4FB0-962E-9A6402D043D4}" type="presOf" srcId="{7D8DD37F-2A3F-4D51-A55F-A83CBA7C28BA}" destId="{5CACF323-F9D8-44E8-ABE4-B9618CEC372F}" srcOrd="0" destOrd="0" presId="urn:microsoft.com/office/officeart/2008/layout/LinedList"/>
    <dgm:cxn modelId="{D82096CA-6F69-4858-846F-AFB7930BAECF}" srcId="{43F4D779-8F86-4E16-9621-DACFF1A2E634}" destId="{A122E22A-58ED-4215-AEE8-91C389AABC04}" srcOrd="1" destOrd="0" parTransId="{A550A0F6-8967-4230-B50A-9F43F12CBCC4}" sibTransId="{65057D9A-720E-473F-8EC8-094002597F36}"/>
    <dgm:cxn modelId="{C2F13F0A-591C-498A-8E8E-513FF0A6249A}" srcId="{43F4D779-8F86-4E16-9621-DACFF1A2E634}" destId="{7D8DD37F-2A3F-4D51-A55F-A83CBA7C28BA}" srcOrd="0" destOrd="0" parTransId="{0FF3D7A3-8B13-4EBF-8CDF-865F65545BCC}" sibTransId="{4B0AE78D-501C-43E1-82E3-DDB70DD2B92E}"/>
    <dgm:cxn modelId="{91C26B44-B942-4372-B893-5DF4822BB731}" type="presOf" srcId="{43F4D779-8F86-4E16-9621-DACFF1A2E634}" destId="{1BA26185-1DAF-4CFD-837E-96012B7FD131}" srcOrd="0" destOrd="0" presId="urn:microsoft.com/office/officeart/2008/layout/LinedList"/>
    <dgm:cxn modelId="{B2F7A511-E546-4836-AE6B-3F5F985B8765}" type="presParOf" srcId="{76EA088A-C965-49FA-A3A3-3E4F28D83F97}" destId="{2C12FE95-D292-44E3-967D-0AF03A1C5931}" srcOrd="0" destOrd="0" presId="urn:microsoft.com/office/officeart/2008/layout/LinedList"/>
    <dgm:cxn modelId="{26E8622A-5A01-4E6E-B58B-6CC5A9413387}" type="presParOf" srcId="{76EA088A-C965-49FA-A3A3-3E4F28D83F97}" destId="{FC0946C9-C46A-4082-A579-057FA3847706}" srcOrd="1" destOrd="0" presId="urn:microsoft.com/office/officeart/2008/layout/LinedList"/>
    <dgm:cxn modelId="{F575D2D3-35F7-4F03-898C-35DCECE701CD}" type="presParOf" srcId="{FC0946C9-C46A-4082-A579-057FA3847706}" destId="{1BA26185-1DAF-4CFD-837E-96012B7FD131}" srcOrd="0" destOrd="0" presId="urn:microsoft.com/office/officeart/2008/layout/LinedList"/>
    <dgm:cxn modelId="{AC1F4373-60AA-47E5-9F33-1DA93A33455B}" type="presParOf" srcId="{FC0946C9-C46A-4082-A579-057FA3847706}" destId="{E253B103-1F74-423F-94C3-40C8B6C7CC27}" srcOrd="1" destOrd="0" presId="urn:microsoft.com/office/officeart/2008/layout/LinedList"/>
    <dgm:cxn modelId="{FF8F9CD3-9116-46DB-9241-EC6801B99883}" type="presParOf" srcId="{E253B103-1F74-423F-94C3-40C8B6C7CC27}" destId="{47EF4E68-7C24-4667-89E2-C025BCF87F3F}" srcOrd="0" destOrd="0" presId="urn:microsoft.com/office/officeart/2008/layout/LinedList"/>
    <dgm:cxn modelId="{4A8F126A-3015-4D03-B08B-AAD16A2FAD0C}" type="presParOf" srcId="{E253B103-1F74-423F-94C3-40C8B6C7CC27}" destId="{10754E67-85DE-45B4-9612-3335DAF57C21}" srcOrd="1" destOrd="0" presId="urn:microsoft.com/office/officeart/2008/layout/LinedList"/>
    <dgm:cxn modelId="{2198D435-9994-4252-8134-081B2E21FF4C}" type="presParOf" srcId="{10754E67-85DE-45B4-9612-3335DAF57C21}" destId="{2ED52091-5207-44CA-931E-CD2A0F58CF5C}" srcOrd="0" destOrd="0" presId="urn:microsoft.com/office/officeart/2008/layout/LinedList"/>
    <dgm:cxn modelId="{71FDBC4C-3A7A-44E3-98C3-322472AA3020}" type="presParOf" srcId="{10754E67-85DE-45B4-9612-3335DAF57C21}" destId="{5CACF323-F9D8-44E8-ABE4-B9618CEC372F}" srcOrd="1" destOrd="0" presId="urn:microsoft.com/office/officeart/2008/layout/LinedList"/>
    <dgm:cxn modelId="{5215F5ED-A09C-4727-B078-2BD7B709A6D9}" type="presParOf" srcId="{10754E67-85DE-45B4-9612-3335DAF57C21}" destId="{0FF4F5BF-8A43-40B9-B37F-AF262D292FD8}" srcOrd="2" destOrd="0" presId="urn:microsoft.com/office/officeart/2008/layout/LinedList"/>
    <dgm:cxn modelId="{C0743A35-B1EB-44DE-998E-07A787E1F896}" type="presParOf" srcId="{E253B103-1F74-423F-94C3-40C8B6C7CC27}" destId="{C1DA2D6D-FFEB-4446-ABB9-6364350024B5}" srcOrd="2" destOrd="0" presId="urn:microsoft.com/office/officeart/2008/layout/LinedList"/>
    <dgm:cxn modelId="{9A9BB881-5E28-447B-A994-6C5D724B4DE6}" type="presParOf" srcId="{E253B103-1F74-423F-94C3-40C8B6C7CC27}" destId="{DB461687-8F8E-436F-93D0-E982D02E73FC}" srcOrd="3" destOrd="0" presId="urn:microsoft.com/office/officeart/2008/layout/LinedList"/>
    <dgm:cxn modelId="{FF5C21FC-3E0B-47EC-88CA-E01F78F9D5D0}" type="presParOf" srcId="{E253B103-1F74-423F-94C3-40C8B6C7CC27}" destId="{568462DC-C4BA-4291-A517-451A153968BF}" srcOrd="4" destOrd="0" presId="urn:microsoft.com/office/officeart/2008/layout/LinedList"/>
    <dgm:cxn modelId="{387DE707-0323-40BD-BB15-43DF41F24967}" type="presParOf" srcId="{568462DC-C4BA-4291-A517-451A153968BF}" destId="{62FDDF45-506F-43B7-813E-EC450EA45671}" srcOrd="0" destOrd="0" presId="urn:microsoft.com/office/officeart/2008/layout/LinedList"/>
    <dgm:cxn modelId="{9DEA43D7-E5E7-49F4-9F0A-3914A5A14595}" type="presParOf" srcId="{568462DC-C4BA-4291-A517-451A153968BF}" destId="{133EA1D3-DF91-4BAE-976B-06CAB36EC3D5}" srcOrd="1" destOrd="0" presId="urn:microsoft.com/office/officeart/2008/layout/LinedList"/>
    <dgm:cxn modelId="{4A8631C8-DD0E-4351-B645-3654B8209319}" type="presParOf" srcId="{568462DC-C4BA-4291-A517-451A153968BF}" destId="{E43A6313-FFD5-43F2-A030-908EB9897343}" srcOrd="2" destOrd="0" presId="urn:microsoft.com/office/officeart/2008/layout/LinedList"/>
    <dgm:cxn modelId="{6A0391DA-7FE5-45D9-8579-ABAACFD7FE15}" type="presParOf" srcId="{E253B103-1F74-423F-94C3-40C8B6C7CC27}" destId="{7D146356-CE5C-4CEB-ADC7-42880C8BAE7E}" srcOrd="5" destOrd="0" presId="urn:microsoft.com/office/officeart/2008/layout/LinedList"/>
    <dgm:cxn modelId="{1097CBE0-8B04-4064-B831-EE625736561F}" type="presParOf" srcId="{E253B103-1F74-423F-94C3-40C8B6C7CC27}" destId="{1F167FC4-3654-4BC9-B1C1-417DB4D26B37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7583E0A-C652-49D5-AE9B-960EB10A684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Cyrl-RS"/>
        </a:p>
      </dgm:t>
    </dgm:pt>
    <dgm:pt modelId="{2F59F5DE-26F4-4701-94AE-8E5346657002}">
      <dgm:prSet phldrT="[Text]"/>
      <dgm:spPr/>
      <dgm:t>
        <a:bodyPr/>
        <a:lstStyle/>
        <a:p>
          <a:r>
            <a:rPr lang="sr-Cyrl-RS" dirty="0" smtClean="0"/>
            <a:t>Сврха</a:t>
          </a:r>
          <a:endParaRPr lang="sr-Cyrl-RS" dirty="0"/>
        </a:p>
      </dgm:t>
    </dgm:pt>
    <dgm:pt modelId="{F8BA073F-040E-4AED-9011-9085940DF493}" type="parTrans" cxnId="{6AF8DA01-6DCC-410E-9614-67955C7864F7}">
      <dgm:prSet/>
      <dgm:spPr/>
      <dgm:t>
        <a:bodyPr/>
        <a:lstStyle/>
        <a:p>
          <a:endParaRPr lang="sr-Cyrl-RS"/>
        </a:p>
      </dgm:t>
    </dgm:pt>
    <dgm:pt modelId="{EBD5712C-5DF2-445B-B4C4-BBD94FFB3A55}" type="sibTrans" cxnId="{6AF8DA01-6DCC-410E-9614-67955C7864F7}">
      <dgm:prSet/>
      <dgm:spPr/>
      <dgm:t>
        <a:bodyPr/>
        <a:lstStyle/>
        <a:p>
          <a:endParaRPr lang="sr-Cyrl-RS"/>
        </a:p>
      </dgm:t>
    </dgm:pt>
    <dgm:pt modelId="{CC589429-F642-4669-A83A-D4BD1C47FF03}">
      <dgm:prSet phldrT="[Text]"/>
      <dgm:spPr/>
      <dgm:t>
        <a:bodyPr/>
        <a:lstStyle/>
        <a:p>
          <a:r>
            <a:rPr lang="sr-Cyrl-RS" dirty="0" smtClean="0"/>
            <a:t>Осигурање законитости, </a:t>
          </a:r>
          <a:r>
            <a:rPr lang="sr-Cyrl-RS" dirty="0" smtClean="0"/>
            <a:t>транспарентнсоти, одговорности </a:t>
          </a:r>
          <a:r>
            <a:rPr lang="sr-Cyrl-RS" dirty="0" smtClean="0"/>
            <a:t>и етичности у раду у циљу очувања личног </a:t>
          </a:r>
          <a:r>
            <a:rPr lang="sr-Cyrl-RS" dirty="0" smtClean="0"/>
            <a:t>угледа лобисте </a:t>
          </a:r>
          <a:r>
            <a:rPr lang="sr-Cyrl-RS" dirty="0" smtClean="0"/>
            <a:t>и </a:t>
          </a:r>
          <a:r>
            <a:rPr lang="sr-Cyrl-RS" dirty="0" smtClean="0"/>
            <a:t>угледа </a:t>
          </a:r>
          <a:r>
            <a:rPr lang="sr-Cyrl-RS" dirty="0" smtClean="0"/>
            <a:t>корисника лобирања</a:t>
          </a:r>
          <a:endParaRPr lang="sr-Cyrl-RS" dirty="0"/>
        </a:p>
      </dgm:t>
    </dgm:pt>
    <dgm:pt modelId="{7D5869ED-E400-4577-953F-F678539CB7B8}" type="parTrans" cxnId="{3810F66F-7D53-476D-823C-F9E2961ED382}">
      <dgm:prSet/>
      <dgm:spPr/>
      <dgm:t>
        <a:bodyPr/>
        <a:lstStyle/>
        <a:p>
          <a:endParaRPr lang="sr-Cyrl-RS"/>
        </a:p>
      </dgm:t>
    </dgm:pt>
    <dgm:pt modelId="{43DC3152-7065-48D9-AEAD-19B93370690A}" type="sibTrans" cxnId="{3810F66F-7D53-476D-823C-F9E2961ED382}">
      <dgm:prSet/>
      <dgm:spPr/>
      <dgm:t>
        <a:bodyPr/>
        <a:lstStyle/>
        <a:p>
          <a:endParaRPr lang="sr-Cyrl-RS"/>
        </a:p>
      </dgm:t>
    </dgm:pt>
    <dgm:pt modelId="{B589EC05-FA16-4AAB-A3E3-FD4E4D0AE9D0}">
      <dgm:prSet phldrT="[Text]"/>
      <dgm:spPr/>
      <dgm:t>
        <a:bodyPr/>
        <a:lstStyle/>
        <a:p>
          <a:r>
            <a:rPr lang="sr-Cyrl-RS" dirty="0" smtClean="0"/>
            <a:t>Забрана истовременог заступања два или више </a:t>
          </a:r>
          <a:r>
            <a:rPr lang="sr-Cyrl-RS" dirty="0" smtClean="0"/>
            <a:t>наручиоца </a:t>
          </a:r>
          <a:r>
            <a:rPr lang="sr-Cyrl-RS" dirty="0" smtClean="0"/>
            <a:t>лобирања који у конкретном случају имају различите интересе</a:t>
          </a:r>
          <a:endParaRPr lang="sr-Cyrl-RS" dirty="0"/>
        </a:p>
      </dgm:t>
    </dgm:pt>
    <dgm:pt modelId="{2540525E-C140-4351-B132-1349475F484D}" type="parTrans" cxnId="{87D28A3A-E513-4E00-B9D4-1D276B52BEB3}">
      <dgm:prSet/>
      <dgm:spPr/>
      <dgm:t>
        <a:bodyPr/>
        <a:lstStyle/>
        <a:p>
          <a:endParaRPr lang="sr-Cyrl-RS"/>
        </a:p>
      </dgm:t>
    </dgm:pt>
    <dgm:pt modelId="{E5446C78-B35C-47E1-A1E1-B11F7DE22E1D}" type="sibTrans" cxnId="{87D28A3A-E513-4E00-B9D4-1D276B52BEB3}">
      <dgm:prSet/>
      <dgm:spPr/>
      <dgm:t>
        <a:bodyPr/>
        <a:lstStyle/>
        <a:p>
          <a:endParaRPr lang="sr-Cyrl-RS"/>
        </a:p>
      </dgm:t>
    </dgm:pt>
    <dgm:pt modelId="{724E96BA-EAB5-4173-A475-BE325C1C61AC}" type="pres">
      <dgm:prSet presAssocID="{B7583E0A-C652-49D5-AE9B-960EB10A6847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C262E603-AA11-4F3F-9FA9-ED0B1F6E3E02}" type="pres">
      <dgm:prSet presAssocID="{2F59F5DE-26F4-4701-94AE-8E5346657002}" presName="thickLine" presStyleLbl="alignNode1" presStyleIdx="0" presStyleCnt="1" custLinFactNeighborX="35088" custLinFactNeighborY="-6393"/>
      <dgm:spPr/>
    </dgm:pt>
    <dgm:pt modelId="{7DD4725A-F7F2-45E9-9777-0D6E7CA0BF96}" type="pres">
      <dgm:prSet presAssocID="{2F59F5DE-26F4-4701-94AE-8E5346657002}" presName="horz1" presStyleCnt="0"/>
      <dgm:spPr/>
    </dgm:pt>
    <dgm:pt modelId="{D1229152-97A9-459A-B65D-FB2F6035B59E}" type="pres">
      <dgm:prSet presAssocID="{2F59F5DE-26F4-4701-94AE-8E5346657002}" presName="tx1" presStyleLbl="revTx" presStyleIdx="0" presStyleCnt="3"/>
      <dgm:spPr/>
      <dgm:t>
        <a:bodyPr/>
        <a:lstStyle/>
        <a:p>
          <a:endParaRPr lang="sr-Cyrl-RS"/>
        </a:p>
      </dgm:t>
    </dgm:pt>
    <dgm:pt modelId="{B2BEE6AE-BF80-4606-A866-A178CB1D5FC2}" type="pres">
      <dgm:prSet presAssocID="{2F59F5DE-26F4-4701-94AE-8E5346657002}" presName="vert1" presStyleCnt="0"/>
      <dgm:spPr/>
    </dgm:pt>
    <dgm:pt modelId="{B1CF1BC4-6FAE-4442-90CB-50AF440627E3}" type="pres">
      <dgm:prSet presAssocID="{CC589429-F642-4669-A83A-D4BD1C47FF03}" presName="vertSpace2a" presStyleCnt="0"/>
      <dgm:spPr/>
    </dgm:pt>
    <dgm:pt modelId="{1B3788DC-A24A-4B5E-A192-76F48226BBF0}" type="pres">
      <dgm:prSet presAssocID="{CC589429-F642-4669-A83A-D4BD1C47FF03}" presName="horz2" presStyleCnt="0"/>
      <dgm:spPr/>
    </dgm:pt>
    <dgm:pt modelId="{1F2688C8-A521-450B-A54C-76BF718A72CC}" type="pres">
      <dgm:prSet presAssocID="{CC589429-F642-4669-A83A-D4BD1C47FF03}" presName="horzSpace2" presStyleCnt="0"/>
      <dgm:spPr/>
    </dgm:pt>
    <dgm:pt modelId="{0AB74520-6D7A-400C-AF65-0BB15B6FEA95}" type="pres">
      <dgm:prSet presAssocID="{CC589429-F642-4669-A83A-D4BD1C47FF03}" presName="tx2" presStyleLbl="revTx" presStyleIdx="1" presStyleCnt="3" custLinFactNeighborX="15644" custLinFactNeighborY="-34381"/>
      <dgm:spPr/>
      <dgm:t>
        <a:bodyPr/>
        <a:lstStyle/>
        <a:p>
          <a:endParaRPr lang="sr-Cyrl-RS"/>
        </a:p>
      </dgm:t>
    </dgm:pt>
    <dgm:pt modelId="{10FD9E2E-0395-4E56-BF55-2399B5A68CC9}" type="pres">
      <dgm:prSet presAssocID="{CC589429-F642-4669-A83A-D4BD1C47FF03}" presName="vert2" presStyleCnt="0"/>
      <dgm:spPr/>
    </dgm:pt>
    <dgm:pt modelId="{B92FA293-F79B-4574-862A-778E61A2100D}" type="pres">
      <dgm:prSet presAssocID="{CC589429-F642-4669-A83A-D4BD1C47FF03}" presName="thinLine2b" presStyleLbl="callout" presStyleIdx="0" presStyleCnt="2"/>
      <dgm:spPr/>
    </dgm:pt>
    <dgm:pt modelId="{D863F939-F8A1-42DE-8B1A-F1E4228D8BA9}" type="pres">
      <dgm:prSet presAssocID="{CC589429-F642-4669-A83A-D4BD1C47FF03}" presName="vertSpace2b" presStyleCnt="0"/>
      <dgm:spPr/>
    </dgm:pt>
    <dgm:pt modelId="{FE4ACB18-FC9B-4CA3-B697-6E94C8D3EEF3}" type="pres">
      <dgm:prSet presAssocID="{B589EC05-FA16-4AAB-A3E3-FD4E4D0AE9D0}" presName="horz2" presStyleCnt="0"/>
      <dgm:spPr/>
    </dgm:pt>
    <dgm:pt modelId="{06D39EC0-518D-4470-979B-624336D0252D}" type="pres">
      <dgm:prSet presAssocID="{B589EC05-FA16-4AAB-A3E3-FD4E4D0AE9D0}" presName="horzSpace2" presStyleCnt="0"/>
      <dgm:spPr/>
    </dgm:pt>
    <dgm:pt modelId="{FE252CDA-160A-4542-9B3B-D6EC23CB50B2}" type="pres">
      <dgm:prSet presAssocID="{B589EC05-FA16-4AAB-A3E3-FD4E4D0AE9D0}" presName="tx2" presStyleLbl="revTx" presStyleIdx="2" presStyleCnt="3"/>
      <dgm:spPr/>
      <dgm:t>
        <a:bodyPr/>
        <a:lstStyle/>
        <a:p>
          <a:endParaRPr lang="sr-Cyrl-RS"/>
        </a:p>
      </dgm:t>
    </dgm:pt>
    <dgm:pt modelId="{0272F28F-E3F5-48EF-A3FB-6BEEDA84F3D3}" type="pres">
      <dgm:prSet presAssocID="{B589EC05-FA16-4AAB-A3E3-FD4E4D0AE9D0}" presName="vert2" presStyleCnt="0"/>
      <dgm:spPr/>
    </dgm:pt>
    <dgm:pt modelId="{98140493-31EE-40EC-846B-DB18FF3CA8E0}" type="pres">
      <dgm:prSet presAssocID="{B589EC05-FA16-4AAB-A3E3-FD4E4D0AE9D0}" presName="thinLine2b" presStyleLbl="callout" presStyleIdx="1" presStyleCnt="2"/>
      <dgm:spPr/>
    </dgm:pt>
    <dgm:pt modelId="{A2567283-6BD4-4C55-9FAA-3607ED31FE50}" type="pres">
      <dgm:prSet presAssocID="{B589EC05-FA16-4AAB-A3E3-FD4E4D0AE9D0}" presName="vertSpace2b" presStyleCnt="0"/>
      <dgm:spPr/>
    </dgm:pt>
  </dgm:ptLst>
  <dgm:cxnLst>
    <dgm:cxn modelId="{3810F66F-7D53-476D-823C-F9E2961ED382}" srcId="{2F59F5DE-26F4-4701-94AE-8E5346657002}" destId="{CC589429-F642-4669-A83A-D4BD1C47FF03}" srcOrd="0" destOrd="0" parTransId="{7D5869ED-E400-4577-953F-F678539CB7B8}" sibTransId="{43DC3152-7065-48D9-AEAD-19B93370690A}"/>
    <dgm:cxn modelId="{6AF8DA01-6DCC-410E-9614-67955C7864F7}" srcId="{B7583E0A-C652-49D5-AE9B-960EB10A6847}" destId="{2F59F5DE-26F4-4701-94AE-8E5346657002}" srcOrd="0" destOrd="0" parTransId="{F8BA073F-040E-4AED-9011-9085940DF493}" sibTransId="{EBD5712C-5DF2-445B-B4C4-BBD94FFB3A55}"/>
    <dgm:cxn modelId="{87D28A3A-E513-4E00-B9D4-1D276B52BEB3}" srcId="{2F59F5DE-26F4-4701-94AE-8E5346657002}" destId="{B589EC05-FA16-4AAB-A3E3-FD4E4D0AE9D0}" srcOrd="1" destOrd="0" parTransId="{2540525E-C140-4351-B132-1349475F484D}" sibTransId="{E5446C78-B35C-47E1-A1E1-B11F7DE22E1D}"/>
    <dgm:cxn modelId="{2F027B46-8AFF-44E9-A6B8-BAD4C3CCD14E}" type="presOf" srcId="{B589EC05-FA16-4AAB-A3E3-FD4E4D0AE9D0}" destId="{FE252CDA-160A-4542-9B3B-D6EC23CB50B2}" srcOrd="0" destOrd="0" presId="urn:microsoft.com/office/officeart/2008/layout/LinedList"/>
    <dgm:cxn modelId="{BC4F639B-9F0D-4501-96B0-43F4CDC5680A}" type="presOf" srcId="{2F59F5DE-26F4-4701-94AE-8E5346657002}" destId="{D1229152-97A9-459A-B65D-FB2F6035B59E}" srcOrd="0" destOrd="0" presId="urn:microsoft.com/office/officeart/2008/layout/LinedList"/>
    <dgm:cxn modelId="{4779E85C-320C-41FB-AD3D-1F4286AA572A}" type="presOf" srcId="{B7583E0A-C652-49D5-AE9B-960EB10A6847}" destId="{724E96BA-EAB5-4173-A475-BE325C1C61AC}" srcOrd="0" destOrd="0" presId="urn:microsoft.com/office/officeart/2008/layout/LinedList"/>
    <dgm:cxn modelId="{B7B9F900-271F-4EEE-9BCF-0522EA6EF937}" type="presOf" srcId="{CC589429-F642-4669-A83A-D4BD1C47FF03}" destId="{0AB74520-6D7A-400C-AF65-0BB15B6FEA95}" srcOrd="0" destOrd="0" presId="urn:microsoft.com/office/officeart/2008/layout/LinedList"/>
    <dgm:cxn modelId="{29BF8A49-C7AA-4366-97B8-5AA17DABDC36}" type="presParOf" srcId="{724E96BA-EAB5-4173-A475-BE325C1C61AC}" destId="{C262E603-AA11-4F3F-9FA9-ED0B1F6E3E02}" srcOrd="0" destOrd="0" presId="urn:microsoft.com/office/officeart/2008/layout/LinedList"/>
    <dgm:cxn modelId="{0F2B76F2-A41A-44DF-A73E-35A3B0638514}" type="presParOf" srcId="{724E96BA-EAB5-4173-A475-BE325C1C61AC}" destId="{7DD4725A-F7F2-45E9-9777-0D6E7CA0BF96}" srcOrd="1" destOrd="0" presId="urn:microsoft.com/office/officeart/2008/layout/LinedList"/>
    <dgm:cxn modelId="{BB7E356F-FAB8-4629-AE94-D1E1819F7637}" type="presParOf" srcId="{7DD4725A-F7F2-45E9-9777-0D6E7CA0BF96}" destId="{D1229152-97A9-459A-B65D-FB2F6035B59E}" srcOrd="0" destOrd="0" presId="urn:microsoft.com/office/officeart/2008/layout/LinedList"/>
    <dgm:cxn modelId="{C6B4BD61-5BB6-4AA5-9BFC-A1069111D850}" type="presParOf" srcId="{7DD4725A-F7F2-45E9-9777-0D6E7CA0BF96}" destId="{B2BEE6AE-BF80-4606-A866-A178CB1D5FC2}" srcOrd="1" destOrd="0" presId="urn:microsoft.com/office/officeart/2008/layout/LinedList"/>
    <dgm:cxn modelId="{D75091F6-3402-4025-9960-B6F3D3EC704B}" type="presParOf" srcId="{B2BEE6AE-BF80-4606-A866-A178CB1D5FC2}" destId="{B1CF1BC4-6FAE-4442-90CB-50AF440627E3}" srcOrd="0" destOrd="0" presId="urn:microsoft.com/office/officeart/2008/layout/LinedList"/>
    <dgm:cxn modelId="{54C41548-A21D-49E2-9C14-FA342E2C1EBB}" type="presParOf" srcId="{B2BEE6AE-BF80-4606-A866-A178CB1D5FC2}" destId="{1B3788DC-A24A-4B5E-A192-76F48226BBF0}" srcOrd="1" destOrd="0" presId="urn:microsoft.com/office/officeart/2008/layout/LinedList"/>
    <dgm:cxn modelId="{ED2EB756-2756-4349-AA9A-AABE6BE97FB9}" type="presParOf" srcId="{1B3788DC-A24A-4B5E-A192-76F48226BBF0}" destId="{1F2688C8-A521-450B-A54C-76BF718A72CC}" srcOrd="0" destOrd="0" presId="urn:microsoft.com/office/officeart/2008/layout/LinedList"/>
    <dgm:cxn modelId="{F1841BCB-58D2-4B47-BB06-3045A08AC9E9}" type="presParOf" srcId="{1B3788DC-A24A-4B5E-A192-76F48226BBF0}" destId="{0AB74520-6D7A-400C-AF65-0BB15B6FEA95}" srcOrd="1" destOrd="0" presId="urn:microsoft.com/office/officeart/2008/layout/LinedList"/>
    <dgm:cxn modelId="{6E0851AA-1FEB-4DDE-86C8-63FC424B1209}" type="presParOf" srcId="{1B3788DC-A24A-4B5E-A192-76F48226BBF0}" destId="{10FD9E2E-0395-4E56-BF55-2399B5A68CC9}" srcOrd="2" destOrd="0" presId="urn:microsoft.com/office/officeart/2008/layout/LinedList"/>
    <dgm:cxn modelId="{72C6E497-9C1F-4136-95A7-D238BE2A24D1}" type="presParOf" srcId="{B2BEE6AE-BF80-4606-A866-A178CB1D5FC2}" destId="{B92FA293-F79B-4574-862A-778E61A2100D}" srcOrd="2" destOrd="0" presId="urn:microsoft.com/office/officeart/2008/layout/LinedList"/>
    <dgm:cxn modelId="{9113466E-052F-4CE6-8877-6B489DA1D617}" type="presParOf" srcId="{B2BEE6AE-BF80-4606-A866-A178CB1D5FC2}" destId="{D863F939-F8A1-42DE-8B1A-F1E4228D8BA9}" srcOrd="3" destOrd="0" presId="urn:microsoft.com/office/officeart/2008/layout/LinedList"/>
    <dgm:cxn modelId="{D6D22EB4-8AC8-4AB6-AEA4-8040725E207A}" type="presParOf" srcId="{B2BEE6AE-BF80-4606-A866-A178CB1D5FC2}" destId="{FE4ACB18-FC9B-4CA3-B697-6E94C8D3EEF3}" srcOrd="4" destOrd="0" presId="urn:microsoft.com/office/officeart/2008/layout/LinedList"/>
    <dgm:cxn modelId="{F0310676-B5F3-4F15-A24F-CEC9392F40DB}" type="presParOf" srcId="{FE4ACB18-FC9B-4CA3-B697-6E94C8D3EEF3}" destId="{06D39EC0-518D-4470-979B-624336D0252D}" srcOrd="0" destOrd="0" presId="urn:microsoft.com/office/officeart/2008/layout/LinedList"/>
    <dgm:cxn modelId="{438AD6EF-4F6C-4757-9CD6-1C14AA550494}" type="presParOf" srcId="{FE4ACB18-FC9B-4CA3-B697-6E94C8D3EEF3}" destId="{FE252CDA-160A-4542-9B3B-D6EC23CB50B2}" srcOrd="1" destOrd="0" presId="urn:microsoft.com/office/officeart/2008/layout/LinedList"/>
    <dgm:cxn modelId="{943C7097-D69A-45F1-BF30-383BBF0C6811}" type="presParOf" srcId="{FE4ACB18-FC9B-4CA3-B697-6E94C8D3EEF3}" destId="{0272F28F-E3F5-48EF-A3FB-6BEEDA84F3D3}" srcOrd="2" destOrd="0" presId="urn:microsoft.com/office/officeart/2008/layout/LinedList"/>
    <dgm:cxn modelId="{DFB25493-39EB-4228-9E36-D0141E5DC050}" type="presParOf" srcId="{B2BEE6AE-BF80-4606-A866-A178CB1D5FC2}" destId="{98140493-31EE-40EC-846B-DB18FF3CA8E0}" srcOrd="5" destOrd="0" presId="urn:microsoft.com/office/officeart/2008/layout/LinedList"/>
    <dgm:cxn modelId="{A2271D99-5020-416A-9948-74C564B55A61}" type="presParOf" srcId="{B2BEE6AE-BF80-4606-A866-A178CB1D5FC2}" destId="{A2567283-6BD4-4C55-9FAA-3607ED31FE50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B44156E-12A5-4B03-97FD-E7BCC80F0C2D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sr-Cyrl-RS"/>
        </a:p>
      </dgm:t>
    </dgm:pt>
    <dgm:pt modelId="{72C9A540-97FE-4324-A629-DA14F2DA9A23}">
      <dgm:prSet phldrT="[Text]"/>
      <dgm:spPr/>
      <dgm:t>
        <a:bodyPr/>
        <a:lstStyle/>
        <a:p>
          <a:r>
            <a:rPr lang="sr-Cyrl-RS" dirty="0" smtClean="0">
              <a:solidFill>
                <a:srgbClr val="FFC000"/>
              </a:solidFill>
            </a:rPr>
            <a:t>Уговор о лобирању (елементи)</a:t>
          </a:r>
          <a:endParaRPr lang="sr-Cyrl-RS" dirty="0">
            <a:solidFill>
              <a:srgbClr val="FFC000"/>
            </a:solidFill>
          </a:endParaRPr>
        </a:p>
      </dgm:t>
    </dgm:pt>
    <dgm:pt modelId="{A5492359-F667-402B-B762-6C99E3A9ACF4}" type="parTrans" cxnId="{E0A86B41-4D5F-4776-82FD-45D4F044E6C7}">
      <dgm:prSet/>
      <dgm:spPr/>
      <dgm:t>
        <a:bodyPr/>
        <a:lstStyle/>
        <a:p>
          <a:endParaRPr lang="sr-Cyrl-RS"/>
        </a:p>
      </dgm:t>
    </dgm:pt>
    <dgm:pt modelId="{D60E9C1B-6FEC-4588-8A69-8F806E3E3A02}" type="sibTrans" cxnId="{E0A86B41-4D5F-4776-82FD-45D4F044E6C7}">
      <dgm:prSet/>
      <dgm:spPr/>
      <dgm:t>
        <a:bodyPr/>
        <a:lstStyle/>
        <a:p>
          <a:endParaRPr lang="sr-Cyrl-RS"/>
        </a:p>
      </dgm:t>
    </dgm:pt>
    <dgm:pt modelId="{72B4E2D6-D228-4141-BE25-99BB904581EB}">
      <dgm:prSet phldrT="[Text]"/>
      <dgm:spPr/>
      <dgm:t>
        <a:bodyPr/>
        <a:lstStyle/>
        <a:p>
          <a:r>
            <a:rPr lang="sr-Cyrl-RS" dirty="0" smtClean="0"/>
            <a:t>Подаци о уговорним странама (име, презиме и пребивалиште физичког лица односно назив и седиште правног лица)</a:t>
          </a:r>
          <a:endParaRPr lang="sr-Cyrl-RS" dirty="0"/>
        </a:p>
      </dgm:t>
    </dgm:pt>
    <dgm:pt modelId="{ECC40951-F78C-428B-B30F-430BA52E4E2E}" type="parTrans" cxnId="{3CE058C7-DD9B-4010-A100-AC80F087B188}">
      <dgm:prSet/>
      <dgm:spPr/>
      <dgm:t>
        <a:bodyPr/>
        <a:lstStyle/>
        <a:p>
          <a:endParaRPr lang="sr-Cyrl-RS"/>
        </a:p>
      </dgm:t>
    </dgm:pt>
    <dgm:pt modelId="{997A25CE-94B8-444F-AE44-E591CDEC93E8}" type="sibTrans" cxnId="{3CE058C7-DD9B-4010-A100-AC80F087B188}">
      <dgm:prSet/>
      <dgm:spPr/>
      <dgm:t>
        <a:bodyPr/>
        <a:lstStyle/>
        <a:p>
          <a:endParaRPr lang="sr-Cyrl-RS"/>
        </a:p>
      </dgm:t>
    </dgm:pt>
    <dgm:pt modelId="{6BDF41F0-41DC-44EA-AB71-874B06240140}">
      <dgm:prSet phldrT="[Text]"/>
      <dgm:spPr/>
      <dgm:t>
        <a:bodyPr/>
        <a:lstStyle/>
        <a:p>
          <a:r>
            <a:rPr lang="sr-Cyrl-RS" dirty="0" smtClean="0"/>
            <a:t>Опис предмета лобирања и циља лобирања</a:t>
          </a:r>
          <a:endParaRPr lang="sr-Cyrl-RS" dirty="0"/>
        </a:p>
      </dgm:t>
    </dgm:pt>
    <dgm:pt modelId="{FF4483ED-4695-4096-895F-9F84B5DFE733}" type="parTrans" cxnId="{F9EE74C4-2FEF-456D-85EF-86856195F7B6}">
      <dgm:prSet/>
      <dgm:spPr/>
      <dgm:t>
        <a:bodyPr/>
        <a:lstStyle/>
        <a:p>
          <a:endParaRPr lang="sr-Cyrl-RS"/>
        </a:p>
      </dgm:t>
    </dgm:pt>
    <dgm:pt modelId="{836948AE-2ED6-4F09-8B1B-F42870A58E7C}" type="sibTrans" cxnId="{F9EE74C4-2FEF-456D-85EF-86856195F7B6}">
      <dgm:prSet/>
      <dgm:spPr/>
      <dgm:t>
        <a:bodyPr/>
        <a:lstStyle/>
        <a:p>
          <a:endParaRPr lang="sr-Cyrl-RS"/>
        </a:p>
      </dgm:t>
    </dgm:pt>
    <dgm:pt modelId="{149373B1-6D64-41BC-82B3-37307106F135}">
      <dgm:prSet phldrT="[Text]"/>
      <dgm:spPr/>
      <dgm:t>
        <a:bodyPr/>
        <a:lstStyle/>
        <a:p>
          <a:r>
            <a:rPr lang="sr-Cyrl-RS" dirty="0" smtClean="0"/>
            <a:t>Подаци о чину реализације лобирања и времену спровођења процеса лобирања</a:t>
          </a:r>
          <a:endParaRPr lang="sr-Cyrl-RS" dirty="0"/>
        </a:p>
      </dgm:t>
    </dgm:pt>
    <dgm:pt modelId="{A83D2033-AEB3-46B2-977D-E6522F97896D}" type="parTrans" cxnId="{C1EABFDA-6352-4803-BE2A-E0E5ADD8EE16}">
      <dgm:prSet/>
      <dgm:spPr/>
      <dgm:t>
        <a:bodyPr/>
        <a:lstStyle/>
        <a:p>
          <a:endParaRPr lang="sr-Cyrl-RS"/>
        </a:p>
      </dgm:t>
    </dgm:pt>
    <dgm:pt modelId="{6E1DAC3C-047D-49E1-9B44-06B8FE54B8AB}" type="sibTrans" cxnId="{C1EABFDA-6352-4803-BE2A-E0E5ADD8EE16}">
      <dgm:prSet/>
      <dgm:spPr/>
      <dgm:t>
        <a:bodyPr/>
        <a:lstStyle/>
        <a:p>
          <a:endParaRPr lang="sr-Cyrl-RS"/>
        </a:p>
      </dgm:t>
    </dgm:pt>
    <dgm:pt modelId="{E6C45655-FC50-43AE-A85C-496B773502C9}">
      <dgm:prSet phldrT="[Text]"/>
      <dgm:spPr/>
      <dgm:t>
        <a:bodyPr/>
        <a:lstStyle/>
        <a:p>
          <a:r>
            <a:rPr lang="sr-Cyrl-RS" dirty="0" smtClean="0"/>
            <a:t>Износ накнаде за лобирање</a:t>
          </a:r>
          <a:endParaRPr lang="sr-Cyrl-RS" dirty="0"/>
        </a:p>
      </dgm:t>
    </dgm:pt>
    <dgm:pt modelId="{B7F1E9F1-927F-4417-B87E-D0752BF7CC5A}" type="parTrans" cxnId="{2740FAF6-EE72-42BD-BB5B-BDF2E9368BAA}">
      <dgm:prSet/>
      <dgm:spPr/>
      <dgm:t>
        <a:bodyPr/>
        <a:lstStyle/>
        <a:p>
          <a:endParaRPr lang="sr-Cyrl-RS"/>
        </a:p>
      </dgm:t>
    </dgm:pt>
    <dgm:pt modelId="{F0F60649-37C8-4AEE-9781-8656E317DB7C}" type="sibTrans" cxnId="{2740FAF6-EE72-42BD-BB5B-BDF2E9368BAA}">
      <dgm:prSet/>
      <dgm:spPr/>
      <dgm:t>
        <a:bodyPr/>
        <a:lstStyle/>
        <a:p>
          <a:endParaRPr lang="sr-Cyrl-RS"/>
        </a:p>
      </dgm:t>
    </dgm:pt>
    <dgm:pt modelId="{78C01B62-4320-4371-874E-520F280053BD}">
      <dgm:prSet phldrT="[Text]"/>
      <dgm:spPr/>
      <dgm:t>
        <a:bodyPr/>
        <a:lstStyle/>
        <a:p>
          <a:r>
            <a:rPr lang="sr-Cyrl-RS" dirty="0" smtClean="0"/>
            <a:t>Изјаву лобисте да ће поступати у складу са правилима лобирања прописаним законом и другим  правним актима</a:t>
          </a:r>
          <a:endParaRPr lang="sr-Cyrl-RS" dirty="0"/>
        </a:p>
      </dgm:t>
    </dgm:pt>
    <dgm:pt modelId="{8ED0F216-DF6E-4290-945A-8A491D9EA483}" type="parTrans" cxnId="{DBDA1826-40E0-44DA-9CA2-A65CD92C449A}">
      <dgm:prSet/>
      <dgm:spPr/>
      <dgm:t>
        <a:bodyPr/>
        <a:lstStyle/>
        <a:p>
          <a:endParaRPr lang="sr-Cyrl-RS"/>
        </a:p>
      </dgm:t>
    </dgm:pt>
    <dgm:pt modelId="{AE5BD0B3-ADD9-44A6-81B4-04B9D9A7F1C3}" type="sibTrans" cxnId="{DBDA1826-40E0-44DA-9CA2-A65CD92C449A}">
      <dgm:prSet/>
      <dgm:spPr/>
      <dgm:t>
        <a:bodyPr/>
        <a:lstStyle/>
        <a:p>
          <a:endParaRPr lang="sr-Cyrl-RS"/>
        </a:p>
      </dgm:t>
    </dgm:pt>
    <dgm:pt modelId="{1F01F7C9-67B3-4A17-8B55-F0E06677C5A9}" type="pres">
      <dgm:prSet presAssocID="{8B44156E-12A5-4B03-97FD-E7BCC80F0C2D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D3D6F0BB-67EE-4683-8234-99B4745F86E6}" type="pres">
      <dgm:prSet presAssocID="{72C9A540-97FE-4324-A629-DA14F2DA9A23}" presName="thickLine" presStyleLbl="alignNode1" presStyleIdx="0" presStyleCnt="1"/>
      <dgm:spPr/>
    </dgm:pt>
    <dgm:pt modelId="{AF4FD6FD-2836-4488-A30B-E3563F68E278}" type="pres">
      <dgm:prSet presAssocID="{72C9A540-97FE-4324-A629-DA14F2DA9A23}" presName="horz1" presStyleCnt="0"/>
      <dgm:spPr/>
    </dgm:pt>
    <dgm:pt modelId="{33D0D60D-D575-4F61-B982-B523DCD5FF0C}" type="pres">
      <dgm:prSet presAssocID="{72C9A540-97FE-4324-A629-DA14F2DA9A23}" presName="tx1" presStyleLbl="revTx" presStyleIdx="0" presStyleCnt="6"/>
      <dgm:spPr/>
      <dgm:t>
        <a:bodyPr/>
        <a:lstStyle/>
        <a:p>
          <a:endParaRPr lang="sr-Cyrl-RS"/>
        </a:p>
      </dgm:t>
    </dgm:pt>
    <dgm:pt modelId="{4FFB3624-2C1A-4C86-AB74-EDFD136F27B4}" type="pres">
      <dgm:prSet presAssocID="{72C9A540-97FE-4324-A629-DA14F2DA9A23}" presName="vert1" presStyleCnt="0"/>
      <dgm:spPr/>
    </dgm:pt>
    <dgm:pt modelId="{D4CC2297-2543-494A-AD0A-012A84BBD0AA}" type="pres">
      <dgm:prSet presAssocID="{72B4E2D6-D228-4141-BE25-99BB904581EB}" presName="vertSpace2a" presStyleCnt="0"/>
      <dgm:spPr/>
    </dgm:pt>
    <dgm:pt modelId="{30D26A54-F050-47DF-9CC8-50E784F9DC31}" type="pres">
      <dgm:prSet presAssocID="{72B4E2D6-D228-4141-BE25-99BB904581EB}" presName="horz2" presStyleCnt="0"/>
      <dgm:spPr/>
    </dgm:pt>
    <dgm:pt modelId="{4A21B20B-4631-4830-B17D-A29FF12ABBAE}" type="pres">
      <dgm:prSet presAssocID="{72B4E2D6-D228-4141-BE25-99BB904581EB}" presName="horzSpace2" presStyleCnt="0"/>
      <dgm:spPr/>
    </dgm:pt>
    <dgm:pt modelId="{23292A3B-6DD3-46DD-8D5C-078D005A1355}" type="pres">
      <dgm:prSet presAssocID="{72B4E2D6-D228-4141-BE25-99BB904581EB}" presName="tx2" presStyleLbl="revTx" presStyleIdx="1" presStyleCnt="6"/>
      <dgm:spPr/>
      <dgm:t>
        <a:bodyPr/>
        <a:lstStyle/>
        <a:p>
          <a:endParaRPr lang="sr-Cyrl-RS"/>
        </a:p>
      </dgm:t>
    </dgm:pt>
    <dgm:pt modelId="{C79AC23E-F062-4B47-9524-1D069C408829}" type="pres">
      <dgm:prSet presAssocID="{72B4E2D6-D228-4141-BE25-99BB904581EB}" presName="vert2" presStyleCnt="0"/>
      <dgm:spPr/>
    </dgm:pt>
    <dgm:pt modelId="{04F5C687-A0C9-44FA-8160-258AF4685492}" type="pres">
      <dgm:prSet presAssocID="{72B4E2D6-D228-4141-BE25-99BB904581EB}" presName="thinLine2b" presStyleLbl="callout" presStyleIdx="0" presStyleCnt="5"/>
      <dgm:spPr/>
    </dgm:pt>
    <dgm:pt modelId="{5ABDB914-2F01-454A-B96D-50007A9776CB}" type="pres">
      <dgm:prSet presAssocID="{72B4E2D6-D228-4141-BE25-99BB904581EB}" presName="vertSpace2b" presStyleCnt="0"/>
      <dgm:spPr/>
    </dgm:pt>
    <dgm:pt modelId="{26846C5E-DB82-4ED8-979B-6675DBB0700D}" type="pres">
      <dgm:prSet presAssocID="{6BDF41F0-41DC-44EA-AB71-874B06240140}" presName="horz2" presStyleCnt="0"/>
      <dgm:spPr/>
    </dgm:pt>
    <dgm:pt modelId="{9CECDD63-3E5C-42A5-80F6-903DDA7F7F3F}" type="pres">
      <dgm:prSet presAssocID="{6BDF41F0-41DC-44EA-AB71-874B06240140}" presName="horzSpace2" presStyleCnt="0"/>
      <dgm:spPr/>
    </dgm:pt>
    <dgm:pt modelId="{D8EBD85F-581E-4D16-84F3-C64A67150704}" type="pres">
      <dgm:prSet presAssocID="{6BDF41F0-41DC-44EA-AB71-874B06240140}" presName="tx2" presStyleLbl="revTx" presStyleIdx="2" presStyleCnt="6"/>
      <dgm:spPr/>
      <dgm:t>
        <a:bodyPr/>
        <a:lstStyle/>
        <a:p>
          <a:endParaRPr lang="sr-Cyrl-RS"/>
        </a:p>
      </dgm:t>
    </dgm:pt>
    <dgm:pt modelId="{7A144733-53A2-459C-9505-7C52E42F11C6}" type="pres">
      <dgm:prSet presAssocID="{6BDF41F0-41DC-44EA-AB71-874B06240140}" presName="vert2" presStyleCnt="0"/>
      <dgm:spPr/>
    </dgm:pt>
    <dgm:pt modelId="{EDFA20E0-22CF-46AC-99A1-B17388723458}" type="pres">
      <dgm:prSet presAssocID="{6BDF41F0-41DC-44EA-AB71-874B06240140}" presName="thinLine2b" presStyleLbl="callout" presStyleIdx="1" presStyleCnt="5"/>
      <dgm:spPr/>
    </dgm:pt>
    <dgm:pt modelId="{36A672AF-78FE-43C3-BDAF-039542F3B088}" type="pres">
      <dgm:prSet presAssocID="{6BDF41F0-41DC-44EA-AB71-874B06240140}" presName="vertSpace2b" presStyleCnt="0"/>
      <dgm:spPr/>
    </dgm:pt>
    <dgm:pt modelId="{B16D700A-F165-436E-96FE-0FE32529FBEE}" type="pres">
      <dgm:prSet presAssocID="{149373B1-6D64-41BC-82B3-37307106F135}" presName="horz2" presStyleCnt="0"/>
      <dgm:spPr/>
    </dgm:pt>
    <dgm:pt modelId="{B3131E7E-91E5-4CAC-89F9-FE1950C84E1E}" type="pres">
      <dgm:prSet presAssocID="{149373B1-6D64-41BC-82B3-37307106F135}" presName="horzSpace2" presStyleCnt="0"/>
      <dgm:spPr/>
    </dgm:pt>
    <dgm:pt modelId="{35F3308D-E15D-4F7C-AAA6-0F4847F8AEE4}" type="pres">
      <dgm:prSet presAssocID="{149373B1-6D64-41BC-82B3-37307106F135}" presName="tx2" presStyleLbl="revTx" presStyleIdx="3" presStyleCnt="6"/>
      <dgm:spPr/>
      <dgm:t>
        <a:bodyPr/>
        <a:lstStyle/>
        <a:p>
          <a:endParaRPr lang="sr-Cyrl-RS"/>
        </a:p>
      </dgm:t>
    </dgm:pt>
    <dgm:pt modelId="{87939185-823C-486A-B30F-F6619485E77C}" type="pres">
      <dgm:prSet presAssocID="{149373B1-6D64-41BC-82B3-37307106F135}" presName="vert2" presStyleCnt="0"/>
      <dgm:spPr/>
    </dgm:pt>
    <dgm:pt modelId="{7E832895-B294-492F-A24A-73E72A6270E8}" type="pres">
      <dgm:prSet presAssocID="{149373B1-6D64-41BC-82B3-37307106F135}" presName="thinLine2b" presStyleLbl="callout" presStyleIdx="2" presStyleCnt="5"/>
      <dgm:spPr/>
    </dgm:pt>
    <dgm:pt modelId="{79D2AD0C-E192-4498-AAF1-22805F00856B}" type="pres">
      <dgm:prSet presAssocID="{149373B1-6D64-41BC-82B3-37307106F135}" presName="vertSpace2b" presStyleCnt="0"/>
      <dgm:spPr/>
    </dgm:pt>
    <dgm:pt modelId="{1CF78DB9-139F-4CD5-AB66-ACACBE63D56C}" type="pres">
      <dgm:prSet presAssocID="{E6C45655-FC50-43AE-A85C-496B773502C9}" presName="horz2" presStyleCnt="0"/>
      <dgm:spPr/>
    </dgm:pt>
    <dgm:pt modelId="{EDD6B8D4-5F9A-4458-97DD-D13CB613236E}" type="pres">
      <dgm:prSet presAssocID="{E6C45655-FC50-43AE-A85C-496B773502C9}" presName="horzSpace2" presStyleCnt="0"/>
      <dgm:spPr/>
    </dgm:pt>
    <dgm:pt modelId="{F344930F-6584-4B3F-A5E3-DBB69EA0CFEE}" type="pres">
      <dgm:prSet presAssocID="{E6C45655-FC50-43AE-A85C-496B773502C9}" presName="tx2" presStyleLbl="revTx" presStyleIdx="4" presStyleCnt="6"/>
      <dgm:spPr/>
      <dgm:t>
        <a:bodyPr/>
        <a:lstStyle/>
        <a:p>
          <a:endParaRPr lang="sr-Cyrl-RS"/>
        </a:p>
      </dgm:t>
    </dgm:pt>
    <dgm:pt modelId="{ED8904EA-0ACD-4D04-92E9-B08176AC7ADF}" type="pres">
      <dgm:prSet presAssocID="{E6C45655-FC50-43AE-A85C-496B773502C9}" presName="vert2" presStyleCnt="0"/>
      <dgm:spPr/>
    </dgm:pt>
    <dgm:pt modelId="{99A32A46-0271-42D8-B47A-BCCD802829ED}" type="pres">
      <dgm:prSet presAssocID="{E6C45655-FC50-43AE-A85C-496B773502C9}" presName="thinLine2b" presStyleLbl="callout" presStyleIdx="3" presStyleCnt="5"/>
      <dgm:spPr/>
    </dgm:pt>
    <dgm:pt modelId="{90A22660-B621-4C96-BFC7-DB386EA7DEE1}" type="pres">
      <dgm:prSet presAssocID="{E6C45655-FC50-43AE-A85C-496B773502C9}" presName="vertSpace2b" presStyleCnt="0"/>
      <dgm:spPr/>
    </dgm:pt>
    <dgm:pt modelId="{1A591A35-5C87-4BFD-A367-B2B163CF5B16}" type="pres">
      <dgm:prSet presAssocID="{78C01B62-4320-4371-874E-520F280053BD}" presName="horz2" presStyleCnt="0"/>
      <dgm:spPr/>
    </dgm:pt>
    <dgm:pt modelId="{235A523B-C13E-45E7-A388-7FA8AA9F66D9}" type="pres">
      <dgm:prSet presAssocID="{78C01B62-4320-4371-874E-520F280053BD}" presName="horzSpace2" presStyleCnt="0"/>
      <dgm:spPr/>
    </dgm:pt>
    <dgm:pt modelId="{70B0CA82-B477-4A4E-AD6F-EF3A67FF19B7}" type="pres">
      <dgm:prSet presAssocID="{78C01B62-4320-4371-874E-520F280053BD}" presName="tx2" presStyleLbl="revTx" presStyleIdx="5" presStyleCnt="6"/>
      <dgm:spPr/>
      <dgm:t>
        <a:bodyPr/>
        <a:lstStyle/>
        <a:p>
          <a:endParaRPr lang="sr-Cyrl-RS"/>
        </a:p>
      </dgm:t>
    </dgm:pt>
    <dgm:pt modelId="{0DB76757-D939-48EA-851F-C1950DAA12D3}" type="pres">
      <dgm:prSet presAssocID="{78C01B62-4320-4371-874E-520F280053BD}" presName="vert2" presStyleCnt="0"/>
      <dgm:spPr/>
    </dgm:pt>
    <dgm:pt modelId="{AA7A695E-73C4-445E-B195-F5C31F1C9FC5}" type="pres">
      <dgm:prSet presAssocID="{78C01B62-4320-4371-874E-520F280053BD}" presName="thinLine2b" presStyleLbl="callout" presStyleIdx="4" presStyleCnt="5"/>
      <dgm:spPr/>
    </dgm:pt>
    <dgm:pt modelId="{7CD0847B-3BE7-4231-930C-E9610F92C86A}" type="pres">
      <dgm:prSet presAssocID="{78C01B62-4320-4371-874E-520F280053BD}" presName="vertSpace2b" presStyleCnt="0"/>
      <dgm:spPr/>
    </dgm:pt>
  </dgm:ptLst>
  <dgm:cxnLst>
    <dgm:cxn modelId="{F3342A86-B803-4968-BBDE-68722CD9A145}" type="presOf" srcId="{8B44156E-12A5-4B03-97FD-E7BCC80F0C2D}" destId="{1F01F7C9-67B3-4A17-8B55-F0E06677C5A9}" srcOrd="0" destOrd="0" presId="urn:microsoft.com/office/officeart/2008/layout/LinedList"/>
    <dgm:cxn modelId="{EC81F4D7-AE9B-44BD-8D81-0EC1E73D26AD}" type="presOf" srcId="{6BDF41F0-41DC-44EA-AB71-874B06240140}" destId="{D8EBD85F-581E-4D16-84F3-C64A67150704}" srcOrd="0" destOrd="0" presId="urn:microsoft.com/office/officeart/2008/layout/LinedList"/>
    <dgm:cxn modelId="{B0F37512-B412-4198-AFF6-8FA3AA46C86B}" type="presOf" srcId="{72B4E2D6-D228-4141-BE25-99BB904581EB}" destId="{23292A3B-6DD3-46DD-8D5C-078D005A1355}" srcOrd="0" destOrd="0" presId="urn:microsoft.com/office/officeart/2008/layout/LinedList"/>
    <dgm:cxn modelId="{2EE4CB01-DEB6-4CCA-8554-E428014E5872}" type="presOf" srcId="{E6C45655-FC50-43AE-A85C-496B773502C9}" destId="{F344930F-6584-4B3F-A5E3-DBB69EA0CFEE}" srcOrd="0" destOrd="0" presId="urn:microsoft.com/office/officeart/2008/layout/LinedList"/>
    <dgm:cxn modelId="{DBDA1826-40E0-44DA-9CA2-A65CD92C449A}" srcId="{72C9A540-97FE-4324-A629-DA14F2DA9A23}" destId="{78C01B62-4320-4371-874E-520F280053BD}" srcOrd="4" destOrd="0" parTransId="{8ED0F216-DF6E-4290-945A-8A491D9EA483}" sibTransId="{AE5BD0B3-ADD9-44A6-81B4-04B9D9A7F1C3}"/>
    <dgm:cxn modelId="{C1EABFDA-6352-4803-BE2A-E0E5ADD8EE16}" srcId="{72C9A540-97FE-4324-A629-DA14F2DA9A23}" destId="{149373B1-6D64-41BC-82B3-37307106F135}" srcOrd="2" destOrd="0" parTransId="{A83D2033-AEB3-46B2-977D-E6522F97896D}" sibTransId="{6E1DAC3C-047D-49E1-9B44-06B8FE54B8AB}"/>
    <dgm:cxn modelId="{2740FAF6-EE72-42BD-BB5B-BDF2E9368BAA}" srcId="{72C9A540-97FE-4324-A629-DA14F2DA9A23}" destId="{E6C45655-FC50-43AE-A85C-496B773502C9}" srcOrd="3" destOrd="0" parTransId="{B7F1E9F1-927F-4417-B87E-D0752BF7CC5A}" sibTransId="{F0F60649-37C8-4AEE-9781-8656E317DB7C}"/>
    <dgm:cxn modelId="{4FDE7769-6E0C-4116-B088-F533CF0C1120}" type="presOf" srcId="{149373B1-6D64-41BC-82B3-37307106F135}" destId="{35F3308D-E15D-4F7C-AAA6-0F4847F8AEE4}" srcOrd="0" destOrd="0" presId="urn:microsoft.com/office/officeart/2008/layout/LinedList"/>
    <dgm:cxn modelId="{F9EE74C4-2FEF-456D-85EF-86856195F7B6}" srcId="{72C9A540-97FE-4324-A629-DA14F2DA9A23}" destId="{6BDF41F0-41DC-44EA-AB71-874B06240140}" srcOrd="1" destOrd="0" parTransId="{FF4483ED-4695-4096-895F-9F84B5DFE733}" sibTransId="{836948AE-2ED6-4F09-8B1B-F42870A58E7C}"/>
    <dgm:cxn modelId="{C1E02C35-5CEC-4DE5-8964-B660D5066AC1}" type="presOf" srcId="{72C9A540-97FE-4324-A629-DA14F2DA9A23}" destId="{33D0D60D-D575-4F61-B982-B523DCD5FF0C}" srcOrd="0" destOrd="0" presId="urn:microsoft.com/office/officeart/2008/layout/LinedList"/>
    <dgm:cxn modelId="{3CE058C7-DD9B-4010-A100-AC80F087B188}" srcId="{72C9A540-97FE-4324-A629-DA14F2DA9A23}" destId="{72B4E2D6-D228-4141-BE25-99BB904581EB}" srcOrd="0" destOrd="0" parTransId="{ECC40951-F78C-428B-B30F-430BA52E4E2E}" sibTransId="{997A25CE-94B8-444F-AE44-E591CDEC93E8}"/>
    <dgm:cxn modelId="{38B3A4D8-C07E-4B2F-B846-0463FBE2771D}" type="presOf" srcId="{78C01B62-4320-4371-874E-520F280053BD}" destId="{70B0CA82-B477-4A4E-AD6F-EF3A67FF19B7}" srcOrd="0" destOrd="0" presId="urn:microsoft.com/office/officeart/2008/layout/LinedList"/>
    <dgm:cxn modelId="{E0A86B41-4D5F-4776-82FD-45D4F044E6C7}" srcId="{8B44156E-12A5-4B03-97FD-E7BCC80F0C2D}" destId="{72C9A540-97FE-4324-A629-DA14F2DA9A23}" srcOrd="0" destOrd="0" parTransId="{A5492359-F667-402B-B762-6C99E3A9ACF4}" sibTransId="{D60E9C1B-6FEC-4588-8A69-8F806E3E3A02}"/>
    <dgm:cxn modelId="{F808E21E-DC66-412A-9F76-254CCCFEABB5}" type="presParOf" srcId="{1F01F7C9-67B3-4A17-8B55-F0E06677C5A9}" destId="{D3D6F0BB-67EE-4683-8234-99B4745F86E6}" srcOrd="0" destOrd="0" presId="urn:microsoft.com/office/officeart/2008/layout/LinedList"/>
    <dgm:cxn modelId="{776CCFEA-4F66-4F16-968D-085A61C609C3}" type="presParOf" srcId="{1F01F7C9-67B3-4A17-8B55-F0E06677C5A9}" destId="{AF4FD6FD-2836-4488-A30B-E3563F68E278}" srcOrd="1" destOrd="0" presId="urn:microsoft.com/office/officeart/2008/layout/LinedList"/>
    <dgm:cxn modelId="{5763D848-338A-4589-BFE9-41687141506F}" type="presParOf" srcId="{AF4FD6FD-2836-4488-A30B-E3563F68E278}" destId="{33D0D60D-D575-4F61-B982-B523DCD5FF0C}" srcOrd="0" destOrd="0" presId="urn:microsoft.com/office/officeart/2008/layout/LinedList"/>
    <dgm:cxn modelId="{9244CFE6-4898-4C37-A943-DB9C55260503}" type="presParOf" srcId="{AF4FD6FD-2836-4488-A30B-E3563F68E278}" destId="{4FFB3624-2C1A-4C86-AB74-EDFD136F27B4}" srcOrd="1" destOrd="0" presId="urn:microsoft.com/office/officeart/2008/layout/LinedList"/>
    <dgm:cxn modelId="{EB026C5E-3B39-4568-9A0B-C66BE5407CDB}" type="presParOf" srcId="{4FFB3624-2C1A-4C86-AB74-EDFD136F27B4}" destId="{D4CC2297-2543-494A-AD0A-012A84BBD0AA}" srcOrd="0" destOrd="0" presId="urn:microsoft.com/office/officeart/2008/layout/LinedList"/>
    <dgm:cxn modelId="{16A9039F-AF11-4BD2-9B13-B372EA1DC57D}" type="presParOf" srcId="{4FFB3624-2C1A-4C86-AB74-EDFD136F27B4}" destId="{30D26A54-F050-47DF-9CC8-50E784F9DC31}" srcOrd="1" destOrd="0" presId="urn:microsoft.com/office/officeart/2008/layout/LinedList"/>
    <dgm:cxn modelId="{51E9E42D-0795-4BC3-8616-634A63A1C5CD}" type="presParOf" srcId="{30D26A54-F050-47DF-9CC8-50E784F9DC31}" destId="{4A21B20B-4631-4830-B17D-A29FF12ABBAE}" srcOrd="0" destOrd="0" presId="urn:microsoft.com/office/officeart/2008/layout/LinedList"/>
    <dgm:cxn modelId="{1B40C54C-C9CF-4408-AB88-FF272C47380A}" type="presParOf" srcId="{30D26A54-F050-47DF-9CC8-50E784F9DC31}" destId="{23292A3B-6DD3-46DD-8D5C-078D005A1355}" srcOrd="1" destOrd="0" presId="urn:microsoft.com/office/officeart/2008/layout/LinedList"/>
    <dgm:cxn modelId="{BB705BE4-4511-4CE9-B779-EED5357D0215}" type="presParOf" srcId="{30D26A54-F050-47DF-9CC8-50E784F9DC31}" destId="{C79AC23E-F062-4B47-9524-1D069C408829}" srcOrd="2" destOrd="0" presId="urn:microsoft.com/office/officeart/2008/layout/LinedList"/>
    <dgm:cxn modelId="{EEA9E785-CE38-4D0D-B3D6-A96AFDA45F77}" type="presParOf" srcId="{4FFB3624-2C1A-4C86-AB74-EDFD136F27B4}" destId="{04F5C687-A0C9-44FA-8160-258AF4685492}" srcOrd="2" destOrd="0" presId="urn:microsoft.com/office/officeart/2008/layout/LinedList"/>
    <dgm:cxn modelId="{9C9ED897-3DCE-4E03-9761-5C379654BE33}" type="presParOf" srcId="{4FFB3624-2C1A-4C86-AB74-EDFD136F27B4}" destId="{5ABDB914-2F01-454A-B96D-50007A9776CB}" srcOrd="3" destOrd="0" presId="urn:microsoft.com/office/officeart/2008/layout/LinedList"/>
    <dgm:cxn modelId="{0FFFF1B1-AFD9-469C-AB1F-155FDE514649}" type="presParOf" srcId="{4FFB3624-2C1A-4C86-AB74-EDFD136F27B4}" destId="{26846C5E-DB82-4ED8-979B-6675DBB0700D}" srcOrd="4" destOrd="0" presId="urn:microsoft.com/office/officeart/2008/layout/LinedList"/>
    <dgm:cxn modelId="{E1329DC2-20E8-410E-BEFD-F60432E533B3}" type="presParOf" srcId="{26846C5E-DB82-4ED8-979B-6675DBB0700D}" destId="{9CECDD63-3E5C-42A5-80F6-903DDA7F7F3F}" srcOrd="0" destOrd="0" presId="urn:microsoft.com/office/officeart/2008/layout/LinedList"/>
    <dgm:cxn modelId="{0553159E-8786-459D-A2CC-20B3F47E36D7}" type="presParOf" srcId="{26846C5E-DB82-4ED8-979B-6675DBB0700D}" destId="{D8EBD85F-581E-4D16-84F3-C64A67150704}" srcOrd="1" destOrd="0" presId="urn:microsoft.com/office/officeart/2008/layout/LinedList"/>
    <dgm:cxn modelId="{D2A3589C-886F-4DC5-8F0C-F0FBBE52275E}" type="presParOf" srcId="{26846C5E-DB82-4ED8-979B-6675DBB0700D}" destId="{7A144733-53A2-459C-9505-7C52E42F11C6}" srcOrd="2" destOrd="0" presId="urn:microsoft.com/office/officeart/2008/layout/LinedList"/>
    <dgm:cxn modelId="{6415BE6E-9E45-4E9E-B095-5B4C7C982ECF}" type="presParOf" srcId="{4FFB3624-2C1A-4C86-AB74-EDFD136F27B4}" destId="{EDFA20E0-22CF-46AC-99A1-B17388723458}" srcOrd="5" destOrd="0" presId="urn:microsoft.com/office/officeart/2008/layout/LinedList"/>
    <dgm:cxn modelId="{D446C44B-0BA3-455C-8AA1-936B91C53B7B}" type="presParOf" srcId="{4FFB3624-2C1A-4C86-AB74-EDFD136F27B4}" destId="{36A672AF-78FE-43C3-BDAF-039542F3B088}" srcOrd="6" destOrd="0" presId="urn:microsoft.com/office/officeart/2008/layout/LinedList"/>
    <dgm:cxn modelId="{E2FD54DA-85DE-48D2-963D-5B4FAA4F3654}" type="presParOf" srcId="{4FFB3624-2C1A-4C86-AB74-EDFD136F27B4}" destId="{B16D700A-F165-436E-96FE-0FE32529FBEE}" srcOrd="7" destOrd="0" presId="urn:microsoft.com/office/officeart/2008/layout/LinedList"/>
    <dgm:cxn modelId="{D544E0B9-5C21-4198-9A8F-71D5FFA2F526}" type="presParOf" srcId="{B16D700A-F165-436E-96FE-0FE32529FBEE}" destId="{B3131E7E-91E5-4CAC-89F9-FE1950C84E1E}" srcOrd="0" destOrd="0" presId="urn:microsoft.com/office/officeart/2008/layout/LinedList"/>
    <dgm:cxn modelId="{3CA6F7BF-D643-4305-81C7-C2F1BFCBF0F6}" type="presParOf" srcId="{B16D700A-F165-436E-96FE-0FE32529FBEE}" destId="{35F3308D-E15D-4F7C-AAA6-0F4847F8AEE4}" srcOrd="1" destOrd="0" presId="urn:microsoft.com/office/officeart/2008/layout/LinedList"/>
    <dgm:cxn modelId="{B5000CB6-B15E-4E04-987E-C6700E0AF8D9}" type="presParOf" srcId="{B16D700A-F165-436E-96FE-0FE32529FBEE}" destId="{87939185-823C-486A-B30F-F6619485E77C}" srcOrd="2" destOrd="0" presId="urn:microsoft.com/office/officeart/2008/layout/LinedList"/>
    <dgm:cxn modelId="{925914F9-4F92-4860-9C0E-6AB632BF0E79}" type="presParOf" srcId="{4FFB3624-2C1A-4C86-AB74-EDFD136F27B4}" destId="{7E832895-B294-492F-A24A-73E72A6270E8}" srcOrd="8" destOrd="0" presId="urn:microsoft.com/office/officeart/2008/layout/LinedList"/>
    <dgm:cxn modelId="{A2A1E851-F430-4965-838E-8CA40C17E79D}" type="presParOf" srcId="{4FFB3624-2C1A-4C86-AB74-EDFD136F27B4}" destId="{79D2AD0C-E192-4498-AAF1-22805F00856B}" srcOrd="9" destOrd="0" presId="urn:microsoft.com/office/officeart/2008/layout/LinedList"/>
    <dgm:cxn modelId="{B829782F-E61E-4870-915F-748548E514ED}" type="presParOf" srcId="{4FFB3624-2C1A-4C86-AB74-EDFD136F27B4}" destId="{1CF78DB9-139F-4CD5-AB66-ACACBE63D56C}" srcOrd="10" destOrd="0" presId="urn:microsoft.com/office/officeart/2008/layout/LinedList"/>
    <dgm:cxn modelId="{D12C518A-F5C0-4219-8823-810AED1A4F85}" type="presParOf" srcId="{1CF78DB9-139F-4CD5-AB66-ACACBE63D56C}" destId="{EDD6B8D4-5F9A-4458-97DD-D13CB613236E}" srcOrd="0" destOrd="0" presId="urn:microsoft.com/office/officeart/2008/layout/LinedList"/>
    <dgm:cxn modelId="{94FA224B-E5AC-4023-827E-EF7F3C1EA7C3}" type="presParOf" srcId="{1CF78DB9-139F-4CD5-AB66-ACACBE63D56C}" destId="{F344930F-6584-4B3F-A5E3-DBB69EA0CFEE}" srcOrd="1" destOrd="0" presId="urn:microsoft.com/office/officeart/2008/layout/LinedList"/>
    <dgm:cxn modelId="{14EA60A2-A44C-4219-A43C-3B9783A9D82C}" type="presParOf" srcId="{1CF78DB9-139F-4CD5-AB66-ACACBE63D56C}" destId="{ED8904EA-0ACD-4D04-92E9-B08176AC7ADF}" srcOrd="2" destOrd="0" presId="urn:microsoft.com/office/officeart/2008/layout/LinedList"/>
    <dgm:cxn modelId="{28E8436D-E9CC-441E-BBB9-09C78102547A}" type="presParOf" srcId="{4FFB3624-2C1A-4C86-AB74-EDFD136F27B4}" destId="{99A32A46-0271-42D8-B47A-BCCD802829ED}" srcOrd="11" destOrd="0" presId="urn:microsoft.com/office/officeart/2008/layout/LinedList"/>
    <dgm:cxn modelId="{7B078B26-B1C2-4BA5-A9A3-EF67338D67AF}" type="presParOf" srcId="{4FFB3624-2C1A-4C86-AB74-EDFD136F27B4}" destId="{90A22660-B621-4C96-BFC7-DB386EA7DEE1}" srcOrd="12" destOrd="0" presId="urn:microsoft.com/office/officeart/2008/layout/LinedList"/>
    <dgm:cxn modelId="{E77BBC09-FA7E-4BC5-B72F-6BBDAABC3A8F}" type="presParOf" srcId="{4FFB3624-2C1A-4C86-AB74-EDFD136F27B4}" destId="{1A591A35-5C87-4BFD-A367-B2B163CF5B16}" srcOrd="13" destOrd="0" presId="urn:microsoft.com/office/officeart/2008/layout/LinedList"/>
    <dgm:cxn modelId="{6C75F961-BB4E-4B09-B990-C16D26BC7E37}" type="presParOf" srcId="{1A591A35-5C87-4BFD-A367-B2B163CF5B16}" destId="{235A523B-C13E-45E7-A388-7FA8AA9F66D9}" srcOrd="0" destOrd="0" presId="urn:microsoft.com/office/officeart/2008/layout/LinedList"/>
    <dgm:cxn modelId="{CA925184-F0E0-4D01-903C-1640A80CBE6A}" type="presParOf" srcId="{1A591A35-5C87-4BFD-A367-B2B163CF5B16}" destId="{70B0CA82-B477-4A4E-AD6F-EF3A67FF19B7}" srcOrd="1" destOrd="0" presId="urn:microsoft.com/office/officeart/2008/layout/LinedList"/>
    <dgm:cxn modelId="{8E7068F6-F444-4E94-983B-07A1E15B772F}" type="presParOf" srcId="{1A591A35-5C87-4BFD-A367-B2B163CF5B16}" destId="{0DB76757-D939-48EA-851F-C1950DAA12D3}" srcOrd="2" destOrd="0" presId="urn:microsoft.com/office/officeart/2008/layout/LinedList"/>
    <dgm:cxn modelId="{F845E683-05F9-4CB3-80CE-EB3D759B0C5E}" type="presParOf" srcId="{4FFB3624-2C1A-4C86-AB74-EDFD136F27B4}" destId="{AA7A695E-73C4-445E-B195-F5C31F1C9FC5}" srcOrd="14" destOrd="0" presId="urn:microsoft.com/office/officeart/2008/layout/LinedList"/>
    <dgm:cxn modelId="{1F0C92C7-AE2F-43C5-A980-046EBD9EFB1D}" type="presParOf" srcId="{4FFB3624-2C1A-4C86-AB74-EDFD136F27B4}" destId="{7CD0847B-3BE7-4231-930C-E9610F92C86A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5F43FF1-A3CC-4EA6-9CA8-E36B1115738E}" type="doc">
      <dgm:prSet loTypeId="urn:microsoft.com/office/officeart/2011/layout/HexagonRadial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sr-Cyrl-RS"/>
        </a:p>
      </dgm:t>
    </dgm:pt>
    <dgm:pt modelId="{6C3EDF3A-A0F8-4B68-B583-61FD6F97B372}">
      <dgm:prSet phldrT="[Text]"/>
      <dgm:spPr/>
      <dgm:t>
        <a:bodyPr/>
        <a:lstStyle/>
        <a:p>
          <a:r>
            <a:rPr lang="sr-Cyrl-RS" dirty="0" smtClean="0"/>
            <a:t>Однос дипломатије и лобирања</a:t>
          </a:r>
          <a:endParaRPr lang="sr-Cyrl-RS" dirty="0"/>
        </a:p>
      </dgm:t>
    </dgm:pt>
    <dgm:pt modelId="{F253C007-C4B6-420D-9EA4-1B61AC1E3F73}" type="parTrans" cxnId="{855C2CB9-4891-4E41-B987-A02BD92D0BA8}">
      <dgm:prSet/>
      <dgm:spPr/>
      <dgm:t>
        <a:bodyPr/>
        <a:lstStyle/>
        <a:p>
          <a:endParaRPr lang="sr-Cyrl-RS"/>
        </a:p>
      </dgm:t>
    </dgm:pt>
    <dgm:pt modelId="{CDDEE8EB-755F-40C8-B136-4C0809E24833}" type="sibTrans" cxnId="{855C2CB9-4891-4E41-B987-A02BD92D0BA8}">
      <dgm:prSet/>
      <dgm:spPr/>
      <dgm:t>
        <a:bodyPr/>
        <a:lstStyle/>
        <a:p>
          <a:endParaRPr lang="sr-Cyrl-RS"/>
        </a:p>
      </dgm:t>
    </dgm:pt>
    <dgm:pt modelId="{6F828B54-9AE2-4C15-AE7A-DAAC8F45CAB2}">
      <dgm:prSet phldrT="[Text]" custT="1"/>
      <dgm:spPr/>
      <dgm:t>
        <a:bodyPr/>
        <a:lstStyle/>
        <a:p>
          <a:r>
            <a:rPr lang="sr-Cyrl-RS" sz="900" dirty="0" smtClean="0"/>
            <a:t>Лобирање представља доста чест инструмент дипломатског преговарања (с обзиром на идентичност њихових предмета)</a:t>
          </a:r>
          <a:endParaRPr lang="sr-Cyrl-RS" sz="900" dirty="0"/>
        </a:p>
      </dgm:t>
    </dgm:pt>
    <dgm:pt modelId="{1D623EDC-F8B6-470B-A8AD-BAAC81B00B9E}" type="parTrans" cxnId="{B2228A24-0547-4DA1-9662-984F58A2FECF}">
      <dgm:prSet/>
      <dgm:spPr/>
      <dgm:t>
        <a:bodyPr/>
        <a:lstStyle/>
        <a:p>
          <a:endParaRPr lang="sr-Cyrl-RS"/>
        </a:p>
      </dgm:t>
    </dgm:pt>
    <dgm:pt modelId="{19F8FBDE-A2EF-427E-9274-F8FA2F093EB6}" type="sibTrans" cxnId="{B2228A24-0547-4DA1-9662-984F58A2FECF}">
      <dgm:prSet/>
      <dgm:spPr/>
      <dgm:t>
        <a:bodyPr/>
        <a:lstStyle/>
        <a:p>
          <a:endParaRPr lang="sr-Cyrl-RS"/>
        </a:p>
      </dgm:t>
    </dgm:pt>
    <dgm:pt modelId="{F755E318-0137-4361-9FB8-4E5F8791B428}">
      <dgm:prSet phldrT="[Text]"/>
      <dgm:spPr/>
      <dgm:t>
        <a:bodyPr/>
        <a:lstStyle/>
        <a:p>
          <a:r>
            <a:rPr lang="sr-Cyrl-RS" dirty="0" smtClean="0"/>
            <a:t>Дипломатско лобирање није строго формализовано као класично лобирање</a:t>
          </a:r>
          <a:endParaRPr lang="sr-Cyrl-RS" dirty="0"/>
        </a:p>
      </dgm:t>
    </dgm:pt>
    <dgm:pt modelId="{30516EE2-3C57-4987-9EC7-7FDF47453B7D}" type="parTrans" cxnId="{6F3921CD-C591-4455-8199-B93EAA3EF6FF}">
      <dgm:prSet/>
      <dgm:spPr/>
      <dgm:t>
        <a:bodyPr/>
        <a:lstStyle/>
        <a:p>
          <a:endParaRPr lang="sr-Cyrl-RS"/>
        </a:p>
      </dgm:t>
    </dgm:pt>
    <dgm:pt modelId="{734378C9-B14C-4375-94F6-13A03A4D79BC}" type="sibTrans" cxnId="{6F3921CD-C591-4455-8199-B93EAA3EF6FF}">
      <dgm:prSet/>
      <dgm:spPr/>
      <dgm:t>
        <a:bodyPr/>
        <a:lstStyle/>
        <a:p>
          <a:endParaRPr lang="sr-Cyrl-RS"/>
        </a:p>
      </dgm:t>
    </dgm:pt>
    <dgm:pt modelId="{567439C5-B732-4302-81A2-84A8EBA6870D}">
      <dgm:prSet phldrT="[Text]"/>
      <dgm:spPr/>
      <dgm:t>
        <a:bodyPr/>
        <a:lstStyle/>
        <a:p>
          <a:r>
            <a:rPr lang="sr-Cyrl-RS" dirty="0" smtClean="0"/>
            <a:t>Лобирање се углавном одвија изван очију јавности, док су формални дипломатски механизми много мање „тајновити“</a:t>
          </a:r>
          <a:endParaRPr lang="sr-Cyrl-RS" dirty="0"/>
        </a:p>
      </dgm:t>
    </dgm:pt>
    <dgm:pt modelId="{6C6C4364-5FD7-418F-8829-85B911DEA544}" type="parTrans" cxnId="{8280EEBD-61E9-4A71-9543-6018665BDF37}">
      <dgm:prSet/>
      <dgm:spPr/>
      <dgm:t>
        <a:bodyPr/>
        <a:lstStyle/>
        <a:p>
          <a:endParaRPr lang="sr-Cyrl-RS"/>
        </a:p>
      </dgm:t>
    </dgm:pt>
    <dgm:pt modelId="{DC39E745-D90C-47F9-96C1-C6A79FD71695}" type="sibTrans" cxnId="{8280EEBD-61E9-4A71-9543-6018665BDF37}">
      <dgm:prSet/>
      <dgm:spPr/>
      <dgm:t>
        <a:bodyPr/>
        <a:lstStyle/>
        <a:p>
          <a:endParaRPr lang="sr-Cyrl-RS"/>
        </a:p>
      </dgm:t>
    </dgm:pt>
    <dgm:pt modelId="{954A7A42-F083-44CC-9101-5E849FD66DF8}">
      <dgm:prSet phldrT="[Text]"/>
      <dgm:spPr/>
      <dgm:t>
        <a:bodyPr/>
        <a:lstStyle/>
        <a:p>
          <a:r>
            <a:rPr lang="sr-Cyrl-RS" dirty="0" smtClean="0"/>
            <a:t>Лобирање је постало нова функција дипломатске мисије која знатно проширује поље деловања дипломата</a:t>
          </a:r>
          <a:endParaRPr lang="sr-Cyrl-RS" dirty="0"/>
        </a:p>
      </dgm:t>
    </dgm:pt>
    <dgm:pt modelId="{CE60800D-53FB-4CA2-8777-0248FF048BFB}" type="parTrans" cxnId="{66F22BFA-130D-47A0-81D6-92B945765F0C}">
      <dgm:prSet/>
      <dgm:spPr/>
      <dgm:t>
        <a:bodyPr/>
        <a:lstStyle/>
        <a:p>
          <a:endParaRPr lang="sr-Cyrl-RS"/>
        </a:p>
      </dgm:t>
    </dgm:pt>
    <dgm:pt modelId="{C6E53F82-2606-4BB1-915F-DA19E379C92C}" type="sibTrans" cxnId="{66F22BFA-130D-47A0-81D6-92B945765F0C}">
      <dgm:prSet/>
      <dgm:spPr/>
      <dgm:t>
        <a:bodyPr/>
        <a:lstStyle/>
        <a:p>
          <a:endParaRPr lang="sr-Cyrl-RS"/>
        </a:p>
      </dgm:t>
    </dgm:pt>
    <dgm:pt modelId="{8730D7B4-6F9C-43DB-814B-C73B7918CF08}">
      <dgm:prSet phldrT="[Text]"/>
      <dgm:spPr/>
      <dgm:t>
        <a:bodyPr/>
        <a:lstStyle/>
        <a:p>
          <a:r>
            <a:rPr lang="sr-Cyrl-RS" dirty="0" smtClean="0"/>
            <a:t>Лобирање знатно убрзава одвијање дипломатских процеса</a:t>
          </a:r>
          <a:endParaRPr lang="sr-Cyrl-RS" dirty="0"/>
        </a:p>
      </dgm:t>
    </dgm:pt>
    <dgm:pt modelId="{5DF9F749-08AD-4CEC-8398-4E75B0BCF259}" type="parTrans" cxnId="{E7002A77-54F4-4DB2-B1B8-C3BB59C88649}">
      <dgm:prSet/>
      <dgm:spPr/>
      <dgm:t>
        <a:bodyPr/>
        <a:lstStyle/>
        <a:p>
          <a:endParaRPr lang="sr-Cyrl-RS"/>
        </a:p>
      </dgm:t>
    </dgm:pt>
    <dgm:pt modelId="{A69C26FA-173C-4224-8532-20F1EEDCF5FA}" type="sibTrans" cxnId="{E7002A77-54F4-4DB2-B1B8-C3BB59C88649}">
      <dgm:prSet/>
      <dgm:spPr/>
      <dgm:t>
        <a:bodyPr/>
        <a:lstStyle/>
        <a:p>
          <a:endParaRPr lang="sr-Cyrl-RS"/>
        </a:p>
      </dgm:t>
    </dgm:pt>
    <dgm:pt modelId="{0C489DB8-9E05-4C7D-9401-D56B3D652D40}">
      <dgm:prSet phldrT="[Text]"/>
      <dgm:spPr/>
      <dgm:t>
        <a:bodyPr/>
        <a:lstStyle/>
        <a:p>
          <a:r>
            <a:rPr lang="sr-Cyrl-RS" dirty="0" smtClean="0"/>
            <a:t>Савремене дипломате често су активни учесници процеса лобирања</a:t>
          </a:r>
          <a:endParaRPr lang="sr-Cyrl-RS" dirty="0"/>
        </a:p>
      </dgm:t>
    </dgm:pt>
    <dgm:pt modelId="{0A090976-0558-41A6-8418-E1DAD1C29FE8}" type="parTrans" cxnId="{F8658CB3-2505-4F72-9FB6-39A21117000D}">
      <dgm:prSet/>
      <dgm:spPr/>
      <dgm:t>
        <a:bodyPr/>
        <a:lstStyle/>
        <a:p>
          <a:endParaRPr lang="sr-Cyrl-RS"/>
        </a:p>
      </dgm:t>
    </dgm:pt>
    <dgm:pt modelId="{FEA7439F-60F6-403E-BE3F-A0A00AE6570E}" type="sibTrans" cxnId="{F8658CB3-2505-4F72-9FB6-39A21117000D}">
      <dgm:prSet/>
      <dgm:spPr/>
      <dgm:t>
        <a:bodyPr/>
        <a:lstStyle/>
        <a:p>
          <a:endParaRPr lang="sr-Cyrl-RS"/>
        </a:p>
      </dgm:t>
    </dgm:pt>
    <dgm:pt modelId="{4C954307-0476-4351-A24E-C315EE0D6E87}" type="pres">
      <dgm:prSet presAssocID="{35F43FF1-A3CC-4EA6-9CA8-E36B1115738E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7F02A821-BA97-4E94-91A6-9B6E7DF594E7}" type="pres">
      <dgm:prSet presAssocID="{6C3EDF3A-A0F8-4B68-B583-61FD6F97B372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sr-Cyrl-RS"/>
        </a:p>
      </dgm:t>
    </dgm:pt>
    <dgm:pt modelId="{5E5BDE03-3BAB-491A-AABE-9899E3F5CC1E}" type="pres">
      <dgm:prSet presAssocID="{6F828B54-9AE2-4C15-AE7A-DAAC8F45CAB2}" presName="Accent1" presStyleCnt="0"/>
      <dgm:spPr/>
    </dgm:pt>
    <dgm:pt modelId="{6010EB1B-6304-4B85-AA42-7081B0B96EBB}" type="pres">
      <dgm:prSet presAssocID="{6F828B54-9AE2-4C15-AE7A-DAAC8F45CAB2}" presName="Accent" presStyleLbl="bgShp" presStyleIdx="0" presStyleCnt="6"/>
      <dgm:spPr/>
    </dgm:pt>
    <dgm:pt modelId="{B104D9F9-82A7-4DB9-96C9-A707AF772AE8}" type="pres">
      <dgm:prSet presAssocID="{6F828B54-9AE2-4C15-AE7A-DAAC8F45CAB2}" presName="Child1" presStyleLbl="node1" presStyleIdx="0" presStyleCnt="6" custLinFactNeighborX="-535" custLinFactNeighborY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C5B74AEE-FC1F-4250-940F-4F1166048AA1}" type="pres">
      <dgm:prSet presAssocID="{F755E318-0137-4361-9FB8-4E5F8791B428}" presName="Accent2" presStyleCnt="0"/>
      <dgm:spPr/>
    </dgm:pt>
    <dgm:pt modelId="{4B627CC7-148E-44DE-99E6-4DCB0A6FE2D6}" type="pres">
      <dgm:prSet presAssocID="{F755E318-0137-4361-9FB8-4E5F8791B428}" presName="Accent" presStyleLbl="bgShp" presStyleIdx="1" presStyleCnt="6"/>
      <dgm:spPr/>
    </dgm:pt>
    <dgm:pt modelId="{32BA5FB3-3BB6-4047-9A86-FD7A76A3FA7F}" type="pres">
      <dgm:prSet presAssocID="{F755E318-0137-4361-9FB8-4E5F8791B428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F467F70-B52B-4411-A0D3-7F94B52AF7CA}" type="pres">
      <dgm:prSet presAssocID="{567439C5-B732-4302-81A2-84A8EBA6870D}" presName="Accent3" presStyleCnt="0"/>
      <dgm:spPr/>
    </dgm:pt>
    <dgm:pt modelId="{5353311B-74B3-4918-985A-ECD3712D4768}" type="pres">
      <dgm:prSet presAssocID="{567439C5-B732-4302-81A2-84A8EBA6870D}" presName="Accent" presStyleLbl="bgShp" presStyleIdx="2" presStyleCnt="6"/>
      <dgm:spPr/>
    </dgm:pt>
    <dgm:pt modelId="{CBC9D6D8-56AD-4EC6-9C03-5B66A1335DD8}" type="pres">
      <dgm:prSet presAssocID="{567439C5-B732-4302-81A2-84A8EBA6870D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C27AC1B9-1E38-485A-A693-2CD2C22DF557}" type="pres">
      <dgm:prSet presAssocID="{954A7A42-F083-44CC-9101-5E849FD66DF8}" presName="Accent4" presStyleCnt="0"/>
      <dgm:spPr/>
    </dgm:pt>
    <dgm:pt modelId="{08F84EA4-427F-46F7-9A5C-B0D6A124E009}" type="pres">
      <dgm:prSet presAssocID="{954A7A42-F083-44CC-9101-5E849FD66DF8}" presName="Accent" presStyleLbl="bgShp" presStyleIdx="3" presStyleCnt="6"/>
      <dgm:spPr/>
    </dgm:pt>
    <dgm:pt modelId="{5694A287-DA05-4704-89FD-739DC7492246}" type="pres">
      <dgm:prSet presAssocID="{954A7A42-F083-44CC-9101-5E849FD66DF8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74D7DF1-7AD8-4D5D-A17D-6D91D5D4E5E3}" type="pres">
      <dgm:prSet presAssocID="{8730D7B4-6F9C-43DB-814B-C73B7918CF08}" presName="Accent5" presStyleCnt="0"/>
      <dgm:spPr/>
    </dgm:pt>
    <dgm:pt modelId="{CD5D23BD-CDC3-46E3-811A-6598C72B2CF0}" type="pres">
      <dgm:prSet presAssocID="{8730D7B4-6F9C-43DB-814B-C73B7918CF08}" presName="Accent" presStyleLbl="bgShp" presStyleIdx="4" presStyleCnt="6"/>
      <dgm:spPr/>
    </dgm:pt>
    <dgm:pt modelId="{81F7E081-8E45-4D26-9108-BD4FCFECDB1C}" type="pres">
      <dgm:prSet presAssocID="{8730D7B4-6F9C-43DB-814B-C73B7918CF08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472AE9D-4F92-4387-BE48-C3F20BAA8722}" type="pres">
      <dgm:prSet presAssocID="{0C489DB8-9E05-4C7D-9401-D56B3D652D40}" presName="Accent6" presStyleCnt="0"/>
      <dgm:spPr/>
    </dgm:pt>
    <dgm:pt modelId="{FB176B5F-6537-4D16-8383-70394156D615}" type="pres">
      <dgm:prSet presAssocID="{0C489DB8-9E05-4C7D-9401-D56B3D652D40}" presName="Accent" presStyleLbl="bgShp" presStyleIdx="5" presStyleCnt="6"/>
      <dgm:spPr/>
    </dgm:pt>
    <dgm:pt modelId="{810B36A3-C47A-47CF-8D49-27A26709EBF6}" type="pres">
      <dgm:prSet presAssocID="{0C489DB8-9E05-4C7D-9401-D56B3D652D40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51DAA4EA-A411-44C6-B0A9-8C091E30CFCE}" type="presOf" srcId="{0C489DB8-9E05-4C7D-9401-D56B3D652D40}" destId="{810B36A3-C47A-47CF-8D49-27A26709EBF6}" srcOrd="0" destOrd="0" presId="urn:microsoft.com/office/officeart/2011/layout/HexagonRadial"/>
    <dgm:cxn modelId="{8280EEBD-61E9-4A71-9543-6018665BDF37}" srcId="{6C3EDF3A-A0F8-4B68-B583-61FD6F97B372}" destId="{567439C5-B732-4302-81A2-84A8EBA6870D}" srcOrd="2" destOrd="0" parTransId="{6C6C4364-5FD7-418F-8829-85B911DEA544}" sibTransId="{DC39E745-D90C-47F9-96C1-C6A79FD71695}"/>
    <dgm:cxn modelId="{2E647678-F343-4D12-B571-45AB10499E59}" type="presOf" srcId="{35F43FF1-A3CC-4EA6-9CA8-E36B1115738E}" destId="{4C954307-0476-4351-A24E-C315EE0D6E87}" srcOrd="0" destOrd="0" presId="urn:microsoft.com/office/officeart/2011/layout/HexagonRadial"/>
    <dgm:cxn modelId="{855C2CB9-4891-4E41-B987-A02BD92D0BA8}" srcId="{35F43FF1-A3CC-4EA6-9CA8-E36B1115738E}" destId="{6C3EDF3A-A0F8-4B68-B583-61FD6F97B372}" srcOrd="0" destOrd="0" parTransId="{F253C007-C4B6-420D-9EA4-1B61AC1E3F73}" sibTransId="{CDDEE8EB-755F-40C8-B136-4C0809E24833}"/>
    <dgm:cxn modelId="{53FEA5A0-F0D7-4B7D-A184-9FF2C98D4C86}" type="presOf" srcId="{6F828B54-9AE2-4C15-AE7A-DAAC8F45CAB2}" destId="{B104D9F9-82A7-4DB9-96C9-A707AF772AE8}" srcOrd="0" destOrd="0" presId="urn:microsoft.com/office/officeart/2011/layout/HexagonRadial"/>
    <dgm:cxn modelId="{66F22BFA-130D-47A0-81D6-92B945765F0C}" srcId="{6C3EDF3A-A0F8-4B68-B583-61FD6F97B372}" destId="{954A7A42-F083-44CC-9101-5E849FD66DF8}" srcOrd="3" destOrd="0" parTransId="{CE60800D-53FB-4CA2-8777-0248FF048BFB}" sibTransId="{C6E53F82-2606-4BB1-915F-DA19E379C92C}"/>
    <dgm:cxn modelId="{B2228A24-0547-4DA1-9662-984F58A2FECF}" srcId="{6C3EDF3A-A0F8-4B68-B583-61FD6F97B372}" destId="{6F828B54-9AE2-4C15-AE7A-DAAC8F45CAB2}" srcOrd="0" destOrd="0" parTransId="{1D623EDC-F8B6-470B-A8AD-BAAC81B00B9E}" sibTransId="{19F8FBDE-A2EF-427E-9274-F8FA2F093EB6}"/>
    <dgm:cxn modelId="{E7002A77-54F4-4DB2-B1B8-C3BB59C88649}" srcId="{6C3EDF3A-A0F8-4B68-B583-61FD6F97B372}" destId="{8730D7B4-6F9C-43DB-814B-C73B7918CF08}" srcOrd="4" destOrd="0" parTransId="{5DF9F749-08AD-4CEC-8398-4E75B0BCF259}" sibTransId="{A69C26FA-173C-4224-8532-20F1EEDCF5FA}"/>
    <dgm:cxn modelId="{E50F985B-6296-48A8-9189-37366ED22101}" type="presOf" srcId="{8730D7B4-6F9C-43DB-814B-C73B7918CF08}" destId="{81F7E081-8E45-4D26-9108-BD4FCFECDB1C}" srcOrd="0" destOrd="0" presId="urn:microsoft.com/office/officeart/2011/layout/HexagonRadial"/>
    <dgm:cxn modelId="{26001E0D-9A21-4656-BA4A-213B31515E85}" type="presOf" srcId="{F755E318-0137-4361-9FB8-4E5F8791B428}" destId="{32BA5FB3-3BB6-4047-9A86-FD7A76A3FA7F}" srcOrd="0" destOrd="0" presId="urn:microsoft.com/office/officeart/2011/layout/HexagonRadial"/>
    <dgm:cxn modelId="{053F3841-346F-43EF-BFF4-9D2256FBABFA}" type="presOf" srcId="{6C3EDF3A-A0F8-4B68-B583-61FD6F97B372}" destId="{7F02A821-BA97-4E94-91A6-9B6E7DF594E7}" srcOrd="0" destOrd="0" presId="urn:microsoft.com/office/officeart/2011/layout/HexagonRadial"/>
    <dgm:cxn modelId="{6F3921CD-C591-4455-8199-B93EAA3EF6FF}" srcId="{6C3EDF3A-A0F8-4B68-B583-61FD6F97B372}" destId="{F755E318-0137-4361-9FB8-4E5F8791B428}" srcOrd="1" destOrd="0" parTransId="{30516EE2-3C57-4987-9EC7-7FDF47453B7D}" sibTransId="{734378C9-B14C-4375-94F6-13A03A4D79BC}"/>
    <dgm:cxn modelId="{63929878-34C2-425B-A730-A5843E5CE9CC}" type="presOf" srcId="{567439C5-B732-4302-81A2-84A8EBA6870D}" destId="{CBC9D6D8-56AD-4EC6-9C03-5B66A1335DD8}" srcOrd="0" destOrd="0" presId="urn:microsoft.com/office/officeart/2011/layout/HexagonRadial"/>
    <dgm:cxn modelId="{F8658CB3-2505-4F72-9FB6-39A21117000D}" srcId="{6C3EDF3A-A0F8-4B68-B583-61FD6F97B372}" destId="{0C489DB8-9E05-4C7D-9401-D56B3D652D40}" srcOrd="5" destOrd="0" parTransId="{0A090976-0558-41A6-8418-E1DAD1C29FE8}" sibTransId="{FEA7439F-60F6-403E-BE3F-A0A00AE6570E}"/>
    <dgm:cxn modelId="{81A4E915-B8C3-4843-B1BE-379BC41495A3}" type="presOf" srcId="{954A7A42-F083-44CC-9101-5E849FD66DF8}" destId="{5694A287-DA05-4704-89FD-739DC7492246}" srcOrd="0" destOrd="0" presId="urn:microsoft.com/office/officeart/2011/layout/HexagonRadial"/>
    <dgm:cxn modelId="{5394A8C3-4CDD-4211-A3B5-CFB0B6C9E692}" type="presParOf" srcId="{4C954307-0476-4351-A24E-C315EE0D6E87}" destId="{7F02A821-BA97-4E94-91A6-9B6E7DF594E7}" srcOrd="0" destOrd="0" presId="urn:microsoft.com/office/officeart/2011/layout/HexagonRadial"/>
    <dgm:cxn modelId="{9DBCF701-1649-4129-B489-FA860441E0A0}" type="presParOf" srcId="{4C954307-0476-4351-A24E-C315EE0D6E87}" destId="{5E5BDE03-3BAB-491A-AABE-9899E3F5CC1E}" srcOrd="1" destOrd="0" presId="urn:microsoft.com/office/officeart/2011/layout/HexagonRadial"/>
    <dgm:cxn modelId="{69E5986E-059F-4AB3-89EC-CC93FABB9973}" type="presParOf" srcId="{5E5BDE03-3BAB-491A-AABE-9899E3F5CC1E}" destId="{6010EB1B-6304-4B85-AA42-7081B0B96EBB}" srcOrd="0" destOrd="0" presId="urn:microsoft.com/office/officeart/2011/layout/HexagonRadial"/>
    <dgm:cxn modelId="{36947BDD-9790-4683-A329-743252E5DAC9}" type="presParOf" srcId="{4C954307-0476-4351-A24E-C315EE0D6E87}" destId="{B104D9F9-82A7-4DB9-96C9-A707AF772AE8}" srcOrd="2" destOrd="0" presId="urn:microsoft.com/office/officeart/2011/layout/HexagonRadial"/>
    <dgm:cxn modelId="{943C59EF-ABB1-4BF0-9337-D66EA37D3BFD}" type="presParOf" srcId="{4C954307-0476-4351-A24E-C315EE0D6E87}" destId="{C5B74AEE-FC1F-4250-940F-4F1166048AA1}" srcOrd="3" destOrd="0" presId="urn:microsoft.com/office/officeart/2011/layout/HexagonRadial"/>
    <dgm:cxn modelId="{E81DD837-AD90-4884-B6BC-183AFB1414BB}" type="presParOf" srcId="{C5B74AEE-FC1F-4250-940F-4F1166048AA1}" destId="{4B627CC7-148E-44DE-99E6-4DCB0A6FE2D6}" srcOrd="0" destOrd="0" presId="urn:microsoft.com/office/officeart/2011/layout/HexagonRadial"/>
    <dgm:cxn modelId="{D31112F9-D7B8-4C15-8B45-C41B47D00740}" type="presParOf" srcId="{4C954307-0476-4351-A24E-C315EE0D6E87}" destId="{32BA5FB3-3BB6-4047-9A86-FD7A76A3FA7F}" srcOrd="4" destOrd="0" presId="urn:microsoft.com/office/officeart/2011/layout/HexagonRadial"/>
    <dgm:cxn modelId="{48D21011-7130-4247-A419-2713951051E8}" type="presParOf" srcId="{4C954307-0476-4351-A24E-C315EE0D6E87}" destId="{5F467F70-B52B-4411-A0D3-7F94B52AF7CA}" srcOrd="5" destOrd="0" presId="urn:microsoft.com/office/officeart/2011/layout/HexagonRadial"/>
    <dgm:cxn modelId="{10D61FD7-AD01-4AB0-98D1-36578A9F5FC0}" type="presParOf" srcId="{5F467F70-B52B-4411-A0D3-7F94B52AF7CA}" destId="{5353311B-74B3-4918-985A-ECD3712D4768}" srcOrd="0" destOrd="0" presId="urn:microsoft.com/office/officeart/2011/layout/HexagonRadial"/>
    <dgm:cxn modelId="{3B2C64E4-0461-47D2-8064-A96AE1E11406}" type="presParOf" srcId="{4C954307-0476-4351-A24E-C315EE0D6E87}" destId="{CBC9D6D8-56AD-4EC6-9C03-5B66A1335DD8}" srcOrd="6" destOrd="0" presId="urn:microsoft.com/office/officeart/2011/layout/HexagonRadial"/>
    <dgm:cxn modelId="{FCAFA442-5805-44E5-9CEA-318AAF82D0D2}" type="presParOf" srcId="{4C954307-0476-4351-A24E-C315EE0D6E87}" destId="{C27AC1B9-1E38-485A-A693-2CD2C22DF557}" srcOrd="7" destOrd="0" presId="urn:microsoft.com/office/officeart/2011/layout/HexagonRadial"/>
    <dgm:cxn modelId="{6EFA07A9-873E-41DC-85EE-1BCD8528149B}" type="presParOf" srcId="{C27AC1B9-1E38-485A-A693-2CD2C22DF557}" destId="{08F84EA4-427F-46F7-9A5C-B0D6A124E009}" srcOrd="0" destOrd="0" presId="urn:microsoft.com/office/officeart/2011/layout/HexagonRadial"/>
    <dgm:cxn modelId="{852044C0-8AE3-4A76-AF2B-6EFA1DF21DED}" type="presParOf" srcId="{4C954307-0476-4351-A24E-C315EE0D6E87}" destId="{5694A287-DA05-4704-89FD-739DC7492246}" srcOrd="8" destOrd="0" presId="urn:microsoft.com/office/officeart/2011/layout/HexagonRadial"/>
    <dgm:cxn modelId="{EEC57619-5AF8-4C30-BB64-F7ED675243D1}" type="presParOf" srcId="{4C954307-0476-4351-A24E-C315EE0D6E87}" destId="{974D7DF1-7AD8-4D5D-A17D-6D91D5D4E5E3}" srcOrd="9" destOrd="0" presId="urn:microsoft.com/office/officeart/2011/layout/HexagonRadial"/>
    <dgm:cxn modelId="{C98C75BB-8BB6-40E1-905B-28416917D21B}" type="presParOf" srcId="{974D7DF1-7AD8-4D5D-A17D-6D91D5D4E5E3}" destId="{CD5D23BD-CDC3-46E3-811A-6598C72B2CF0}" srcOrd="0" destOrd="0" presId="urn:microsoft.com/office/officeart/2011/layout/HexagonRadial"/>
    <dgm:cxn modelId="{A278D0AD-7F1B-4D03-9095-44C15F870864}" type="presParOf" srcId="{4C954307-0476-4351-A24E-C315EE0D6E87}" destId="{81F7E081-8E45-4D26-9108-BD4FCFECDB1C}" srcOrd="10" destOrd="0" presId="urn:microsoft.com/office/officeart/2011/layout/HexagonRadial"/>
    <dgm:cxn modelId="{16C6385D-D986-42FB-A3D2-AFA31B627133}" type="presParOf" srcId="{4C954307-0476-4351-A24E-C315EE0D6E87}" destId="{B472AE9D-4F92-4387-BE48-C3F20BAA8722}" srcOrd="11" destOrd="0" presId="urn:microsoft.com/office/officeart/2011/layout/HexagonRadial"/>
    <dgm:cxn modelId="{B58688CC-A532-4488-9020-B0A92F949CFC}" type="presParOf" srcId="{B472AE9D-4F92-4387-BE48-C3F20BAA8722}" destId="{FB176B5F-6537-4D16-8383-70394156D615}" srcOrd="0" destOrd="0" presId="urn:microsoft.com/office/officeart/2011/layout/HexagonRadial"/>
    <dgm:cxn modelId="{3378B48E-063F-456F-B005-D9BDDAE2B158}" type="presParOf" srcId="{4C954307-0476-4351-A24E-C315EE0D6E87}" destId="{810B36A3-C47A-47CF-8D49-27A26709EBF6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878762-850E-4192-944B-2AC62DFD323C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sr-Cyrl-RS"/>
        </a:p>
      </dgm:t>
    </dgm:pt>
    <dgm:pt modelId="{0B5CE543-90D5-4A11-8FA3-87CF9445DF88}">
      <dgm:prSet phldrT="[Text]"/>
      <dgm:spPr/>
      <dgm:t>
        <a:bodyPr/>
        <a:lstStyle/>
        <a:p>
          <a:r>
            <a:rPr lang="sr-Cyrl-RS" dirty="0" smtClean="0"/>
            <a:t>Ужа значења</a:t>
          </a:r>
          <a:endParaRPr lang="sr-Cyrl-RS" dirty="0"/>
        </a:p>
      </dgm:t>
    </dgm:pt>
    <dgm:pt modelId="{D60F802A-2750-4F83-A606-BD274E1FC98C}" type="parTrans" cxnId="{24DC2B63-0788-45D1-9BB2-BACB9AF3FAAF}">
      <dgm:prSet/>
      <dgm:spPr/>
      <dgm:t>
        <a:bodyPr/>
        <a:lstStyle/>
        <a:p>
          <a:endParaRPr lang="sr-Cyrl-RS"/>
        </a:p>
      </dgm:t>
    </dgm:pt>
    <dgm:pt modelId="{9AF8B2AA-12EA-4898-BD25-EA9E0833AD15}" type="sibTrans" cxnId="{24DC2B63-0788-45D1-9BB2-BACB9AF3FAAF}">
      <dgm:prSet/>
      <dgm:spPr/>
      <dgm:t>
        <a:bodyPr/>
        <a:lstStyle/>
        <a:p>
          <a:endParaRPr lang="sr-Cyrl-RS"/>
        </a:p>
      </dgm:t>
    </dgm:pt>
    <dgm:pt modelId="{53A10E0A-F5E7-4A5D-993D-332749377A47}">
      <dgm:prSet phldrT="[Text]"/>
      <dgm:spPr/>
      <dgm:t>
        <a:bodyPr/>
        <a:lstStyle/>
        <a:p>
          <a:r>
            <a:rPr lang="sr-Cyrl-RS" dirty="0" smtClean="0"/>
            <a:t>Ходник или чекаоница у оквиру јавних зграда </a:t>
          </a:r>
          <a:endParaRPr lang="sr-Cyrl-RS" dirty="0"/>
        </a:p>
      </dgm:t>
    </dgm:pt>
    <dgm:pt modelId="{B041369D-E759-45EA-B40C-3711704AEE56}" type="parTrans" cxnId="{43A5CFB5-A14A-4572-BC2F-42042DC25ED6}">
      <dgm:prSet/>
      <dgm:spPr/>
      <dgm:t>
        <a:bodyPr/>
        <a:lstStyle/>
        <a:p>
          <a:endParaRPr lang="sr-Cyrl-RS"/>
        </a:p>
      </dgm:t>
    </dgm:pt>
    <dgm:pt modelId="{DDCB6D1A-F437-439A-9396-713629973469}" type="sibTrans" cxnId="{43A5CFB5-A14A-4572-BC2F-42042DC25ED6}">
      <dgm:prSet/>
      <dgm:spPr/>
      <dgm:t>
        <a:bodyPr/>
        <a:lstStyle/>
        <a:p>
          <a:endParaRPr lang="sr-Cyrl-RS"/>
        </a:p>
      </dgm:t>
    </dgm:pt>
    <dgm:pt modelId="{C2C50FFA-02B3-46FC-95EF-FE3FD7923794}">
      <dgm:prSet phldrT="[Text]"/>
      <dgm:spPr/>
      <dgm:t>
        <a:bodyPr/>
        <a:lstStyle/>
        <a:p>
          <a:r>
            <a:rPr lang="sr-Cyrl-RS" dirty="0" smtClean="0"/>
            <a:t>Фоајеи у оквиру парламанта</a:t>
          </a:r>
          <a:endParaRPr lang="sr-Cyrl-RS" dirty="0"/>
        </a:p>
      </dgm:t>
    </dgm:pt>
    <dgm:pt modelId="{921D40CB-EBB2-4534-8FA4-8135C904D927}" type="parTrans" cxnId="{9600E5EC-A52B-4923-87A6-4210A68BBFC4}">
      <dgm:prSet/>
      <dgm:spPr/>
      <dgm:t>
        <a:bodyPr/>
        <a:lstStyle/>
        <a:p>
          <a:endParaRPr lang="sr-Cyrl-RS"/>
        </a:p>
      </dgm:t>
    </dgm:pt>
    <dgm:pt modelId="{043C735D-D4C8-445C-880E-8412267A24ED}" type="sibTrans" cxnId="{9600E5EC-A52B-4923-87A6-4210A68BBFC4}">
      <dgm:prSet/>
      <dgm:spPr/>
      <dgm:t>
        <a:bodyPr/>
        <a:lstStyle/>
        <a:p>
          <a:endParaRPr lang="sr-Cyrl-RS"/>
        </a:p>
      </dgm:t>
    </dgm:pt>
    <dgm:pt modelId="{86C6D50A-8BE0-4737-99C6-A31E242603DC}">
      <dgm:prSet phldrT="[Text]"/>
      <dgm:spPr/>
      <dgm:t>
        <a:bodyPr/>
        <a:lstStyle/>
        <a:p>
          <a:r>
            <a:rPr lang="sr-Cyrl-RS" dirty="0" smtClean="0"/>
            <a:t>Шира значења</a:t>
          </a:r>
          <a:endParaRPr lang="sr-Cyrl-RS" dirty="0"/>
        </a:p>
      </dgm:t>
    </dgm:pt>
    <dgm:pt modelId="{2C293C8E-B449-4F78-9C34-5E1D74B4C0F3}" type="parTrans" cxnId="{71ABFD2A-6176-42E2-928E-6B45A141B495}">
      <dgm:prSet/>
      <dgm:spPr/>
      <dgm:t>
        <a:bodyPr/>
        <a:lstStyle/>
        <a:p>
          <a:endParaRPr lang="sr-Cyrl-RS"/>
        </a:p>
      </dgm:t>
    </dgm:pt>
    <dgm:pt modelId="{B64D459D-2592-4A0D-972C-095FC008644F}" type="sibTrans" cxnId="{71ABFD2A-6176-42E2-928E-6B45A141B495}">
      <dgm:prSet/>
      <dgm:spPr/>
      <dgm:t>
        <a:bodyPr/>
        <a:lstStyle/>
        <a:p>
          <a:endParaRPr lang="sr-Cyrl-RS"/>
        </a:p>
      </dgm:t>
    </dgm:pt>
    <dgm:pt modelId="{964D17DE-65DA-456B-86AA-3BE65FC68F21}">
      <dgm:prSet phldrT="[Text]"/>
      <dgm:spPr/>
      <dgm:t>
        <a:bodyPr/>
        <a:lstStyle/>
        <a:p>
          <a:r>
            <a:rPr lang="sr-Cyrl-RS" dirty="0" smtClean="0"/>
            <a:t>Организоване групе или покрети који покушавају да утичу на доносиоце политичких одлука </a:t>
          </a:r>
          <a:endParaRPr lang="sr-Cyrl-RS" dirty="0"/>
        </a:p>
      </dgm:t>
    </dgm:pt>
    <dgm:pt modelId="{28A3C1D3-F079-4296-9501-FE2A08CF63A2}" type="parTrans" cxnId="{D010A257-8654-4701-BFB2-F70B7F3DB044}">
      <dgm:prSet/>
      <dgm:spPr/>
      <dgm:t>
        <a:bodyPr/>
        <a:lstStyle/>
        <a:p>
          <a:endParaRPr lang="sr-Cyrl-RS"/>
        </a:p>
      </dgm:t>
    </dgm:pt>
    <dgm:pt modelId="{9D91F845-C581-4E69-ADE7-2585AF64EBBD}" type="sibTrans" cxnId="{D010A257-8654-4701-BFB2-F70B7F3DB044}">
      <dgm:prSet/>
      <dgm:spPr/>
      <dgm:t>
        <a:bodyPr/>
        <a:lstStyle/>
        <a:p>
          <a:endParaRPr lang="sr-Cyrl-RS"/>
        </a:p>
      </dgm:t>
    </dgm:pt>
    <dgm:pt modelId="{86BECF30-279E-442C-8870-F25EA72894F4}">
      <dgm:prSet phldrT="[Text]"/>
      <dgm:spPr/>
      <dgm:t>
        <a:bodyPr/>
        <a:lstStyle/>
        <a:p>
          <a:r>
            <a:rPr lang="sr-Cyrl-RS" dirty="0" smtClean="0"/>
            <a:t>Настојање да се у циљу заштите интереса наручиоца лобирања утиче на рад политичких органа</a:t>
          </a:r>
          <a:endParaRPr lang="sr-Cyrl-RS" dirty="0"/>
        </a:p>
      </dgm:t>
    </dgm:pt>
    <dgm:pt modelId="{F7CDCC63-13FC-494D-9201-EDC154024FB9}" type="parTrans" cxnId="{41261118-6ABF-4F9D-943C-4476AF793A12}">
      <dgm:prSet/>
      <dgm:spPr/>
      <dgm:t>
        <a:bodyPr/>
        <a:lstStyle/>
        <a:p>
          <a:endParaRPr lang="sr-Cyrl-RS"/>
        </a:p>
      </dgm:t>
    </dgm:pt>
    <dgm:pt modelId="{BEEB0307-33CC-4CF5-AD9F-6BCE2F523181}" type="sibTrans" cxnId="{41261118-6ABF-4F9D-943C-4476AF793A12}">
      <dgm:prSet/>
      <dgm:spPr/>
      <dgm:t>
        <a:bodyPr/>
        <a:lstStyle/>
        <a:p>
          <a:endParaRPr lang="sr-Cyrl-RS"/>
        </a:p>
      </dgm:t>
    </dgm:pt>
    <dgm:pt modelId="{BF976686-502A-4D0F-8D50-D88858163F26}">
      <dgm:prSet phldrT="[Text]"/>
      <dgm:spPr/>
      <dgm:t>
        <a:bodyPr/>
        <a:lstStyle/>
        <a:p>
          <a:r>
            <a:rPr lang="sr-Cyrl-RS" dirty="0" smtClean="0"/>
            <a:t>Друга места где се пресрећу доносиоци одлука у циљу </a:t>
          </a:r>
          <a:r>
            <a:rPr lang="sr-Cyrl-RS" dirty="0" smtClean="0"/>
            <a:t>утицања </a:t>
          </a:r>
          <a:r>
            <a:rPr lang="sr-Cyrl-RS" dirty="0" smtClean="0"/>
            <a:t>на њихово одлучивање</a:t>
          </a:r>
          <a:endParaRPr lang="sr-Cyrl-RS" dirty="0"/>
        </a:p>
      </dgm:t>
    </dgm:pt>
    <dgm:pt modelId="{71926F66-10D4-4597-837A-2692AEF6FF96}" type="parTrans" cxnId="{3D23EE7E-356A-4A4C-A696-ADA39FB0CBA2}">
      <dgm:prSet/>
      <dgm:spPr/>
      <dgm:t>
        <a:bodyPr/>
        <a:lstStyle/>
        <a:p>
          <a:endParaRPr lang="sr-Cyrl-RS"/>
        </a:p>
      </dgm:t>
    </dgm:pt>
    <dgm:pt modelId="{CF370889-3361-40D0-B7E1-DF7EF8C40EDE}" type="sibTrans" cxnId="{3D23EE7E-356A-4A4C-A696-ADA39FB0CBA2}">
      <dgm:prSet/>
      <dgm:spPr/>
      <dgm:t>
        <a:bodyPr/>
        <a:lstStyle/>
        <a:p>
          <a:endParaRPr lang="sr-Cyrl-RS"/>
        </a:p>
      </dgm:t>
    </dgm:pt>
    <dgm:pt modelId="{B4971418-79F6-41CC-96C3-D150741E35D5}" type="pres">
      <dgm:prSet presAssocID="{EF878762-850E-4192-944B-2AC62DFD323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BE67CF2D-9B8B-4D50-9153-E93045A0CC50}" type="pres">
      <dgm:prSet presAssocID="{0B5CE543-90D5-4A11-8FA3-87CF9445DF88}" presName="composite" presStyleCnt="0"/>
      <dgm:spPr/>
    </dgm:pt>
    <dgm:pt modelId="{6830713B-819E-4FB5-A27D-5DE67B214ED8}" type="pres">
      <dgm:prSet presAssocID="{0B5CE543-90D5-4A11-8FA3-87CF9445DF88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3C7AB71-B9F0-4118-BB05-9AABF6C3B553}" type="pres">
      <dgm:prSet presAssocID="{0B5CE543-90D5-4A11-8FA3-87CF9445DF88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D0AC37B-97E9-4A5C-9AA7-5F1184204C75}" type="pres">
      <dgm:prSet presAssocID="{9AF8B2AA-12EA-4898-BD25-EA9E0833AD15}" presName="space" presStyleCnt="0"/>
      <dgm:spPr/>
    </dgm:pt>
    <dgm:pt modelId="{F03E3DCF-CA5F-4259-AD9F-B98AE13169B6}" type="pres">
      <dgm:prSet presAssocID="{86C6D50A-8BE0-4737-99C6-A31E242603DC}" presName="composite" presStyleCnt="0"/>
      <dgm:spPr/>
    </dgm:pt>
    <dgm:pt modelId="{302DC937-E219-4892-8CB5-C622E793EC8E}" type="pres">
      <dgm:prSet presAssocID="{86C6D50A-8BE0-4737-99C6-A31E242603DC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CB8924FE-1C4B-4602-9E86-EED86E52EA0E}" type="pres">
      <dgm:prSet presAssocID="{86C6D50A-8BE0-4737-99C6-A31E242603DC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24DC2B63-0788-45D1-9BB2-BACB9AF3FAAF}" srcId="{EF878762-850E-4192-944B-2AC62DFD323C}" destId="{0B5CE543-90D5-4A11-8FA3-87CF9445DF88}" srcOrd="0" destOrd="0" parTransId="{D60F802A-2750-4F83-A606-BD274E1FC98C}" sibTransId="{9AF8B2AA-12EA-4898-BD25-EA9E0833AD15}"/>
    <dgm:cxn modelId="{5CC9D63F-0998-4A3D-9191-129ACDD385FD}" type="presOf" srcId="{53A10E0A-F5E7-4A5D-993D-332749377A47}" destId="{A3C7AB71-B9F0-4118-BB05-9AABF6C3B553}" srcOrd="0" destOrd="0" presId="urn:microsoft.com/office/officeart/2005/8/layout/hList1"/>
    <dgm:cxn modelId="{71ABFD2A-6176-42E2-928E-6B45A141B495}" srcId="{EF878762-850E-4192-944B-2AC62DFD323C}" destId="{86C6D50A-8BE0-4737-99C6-A31E242603DC}" srcOrd="1" destOrd="0" parTransId="{2C293C8E-B449-4F78-9C34-5E1D74B4C0F3}" sibTransId="{B64D459D-2592-4A0D-972C-095FC008644F}"/>
    <dgm:cxn modelId="{41261118-6ABF-4F9D-943C-4476AF793A12}" srcId="{86C6D50A-8BE0-4737-99C6-A31E242603DC}" destId="{86BECF30-279E-442C-8870-F25EA72894F4}" srcOrd="1" destOrd="0" parTransId="{F7CDCC63-13FC-494D-9201-EDC154024FB9}" sibTransId="{BEEB0307-33CC-4CF5-AD9F-6BCE2F523181}"/>
    <dgm:cxn modelId="{D010A257-8654-4701-BFB2-F70B7F3DB044}" srcId="{86C6D50A-8BE0-4737-99C6-A31E242603DC}" destId="{964D17DE-65DA-456B-86AA-3BE65FC68F21}" srcOrd="0" destOrd="0" parTransId="{28A3C1D3-F079-4296-9501-FE2A08CF63A2}" sibTransId="{9D91F845-C581-4E69-ADE7-2585AF64EBBD}"/>
    <dgm:cxn modelId="{9059065C-C8A5-4C5A-94BA-BC11A4FC0AB1}" type="presOf" srcId="{86C6D50A-8BE0-4737-99C6-A31E242603DC}" destId="{302DC937-E219-4892-8CB5-C622E793EC8E}" srcOrd="0" destOrd="0" presId="urn:microsoft.com/office/officeart/2005/8/layout/hList1"/>
    <dgm:cxn modelId="{43A5CFB5-A14A-4572-BC2F-42042DC25ED6}" srcId="{0B5CE543-90D5-4A11-8FA3-87CF9445DF88}" destId="{53A10E0A-F5E7-4A5D-993D-332749377A47}" srcOrd="0" destOrd="0" parTransId="{B041369D-E759-45EA-B40C-3711704AEE56}" sibTransId="{DDCB6D1A-F437-439A-9396-713629973469}"/>
    <dgm:cxn modelId="{333E5B3E-AB88-4F03-AAAE-933A8FEF23BE}" type="presOf" srcId="{BF976686-502A-4D0F-8D50-D88858163F26}" destId="{A3C7AB71-B9F0-4118-BB05-9AABF6C3B553}" srcOrd="0" destOrd="2" presId="urn:microsoft.com/office/officeart/2005/8/layout/hList1"/>
    <dgm:cxn modelId="{F8D9E96A-EF3B-4344-859E-D78AF95508D3}" type="presOf" srcId="{0B5CE543-90D5-4A11-8FA3-87CF9445DF88}" destId="{6830713B-819E-4FB5-A27D-5DE67B214ED8}" srcOrd="0" destOrd="0" presId="urn:microsoft.com/office/officeart/2005/8/layout/hList1"/>
    <dgm:cxn modelId="{89B6FEDA-BC38-4A2F-99D0-7CDDE40B6ABE}" type="presOf" srcId="{EF878762-850E-4192-944B-2AC62DFD323C}" destId="{B4971418-79F6-41CC-96C3-D150741E35D5}" srcOrd="0" destOrd="0" presId="urn:microsoft.com/office/officeart/2005/8/layout/hList1"/>
    <dgm:cxn modelId="{E3FED763-CA02-4EE1-8B30-97DAE2145644}" type="presOf" srcId="{86BECF30-279E-442C-8870-F25EA72894F4}" destId="{CB8924FE-1C4B-4602-9E86-EED86E52EA0E}" srcOrd="0" destOrd="1" presId="urn:microsoft.com/office/officeart/2005/8/layout/hList1"/>
    <dgm:cxn modelId="{31E98FD0-A2EE-41AA-9B04-C458A6A760EE}" type="presOf" srcId="{964D17DE-65DA-456B-86AA-3BE65FC68F21}" destId="{CB8924FE-1C4B-4602-9E86-EED86E52EA0E}" srcOrd="0" destOrd="0" presId="urn:microsoft.com/office/officeart/2005/8/layout/hList1"/>
    <dgm:cxn modelId="{3D23EE7E-356A-4A4C-A696-ADA39FB0CBA2}" srcId="{0B5CE543-90D5-4A11-8FA3-87CF9445DF88}" destId="{BF976686-502A-4D0F-8D50-D88858163F26}" srcOrd="2" destOrd="0" parTransId="{71926F66-10D4-4597-837A-2692AEF6FF96}" sibTransId="{CF370889-3361-40D0-B7E1-DF7EF8C40EDE}"/>
    <dgm:cxn modelId="{9600E5EC-A52B-4923-87A6-4210A68BBFC4}" srcId="{0B5CE543-90D5-4A11-8FA3-87CF9445DF88}" destId="{C2C50FFA-02B3-46FC-95EF-FE3FD7923794}" srcOrd="1" destOrd="0" parTransId="{921D40CB-EBB2-4534-8FA4-8135C904D927}" sibTransId="{043C735D-D4C8-445C-880E-8412267A24ED}"/>
    <dgm:cxn modelId="{F76075BD-B3D6-44FA-A89A-C06C6B26A050}" type="presOf" srcId="{C2C50FFA-02B3-46FC-95EF-FE3FD7923794}" destId="{A3C7AB71-B9F0-4118-BB05-9AABF6C3B553}" srcOrd="0" destOrd="1" presId="urn:microsoft.com/office/officeart/2005/8/layout/hList1"/>
    <dgm:cxn modelId="{B1DF671D-A539-454A-B1BB-A239FD9B9CA9}" type="presParOf" srcId="{B4971418-79F6-41CC-96C3-D150741E35D5}" destId="{BE67CF2D-9B8B-4D50-9153-E93045A0CC50}" srcOrd="0" destOrd="0" presId="urn:microsoft.com/office/officeart/2005/8/layout/hList1"/>
    <dgm:cxn modelId="{5F000E24-40B0-4320-873C-6581E56E3B3B}" type="presParOf" srcId="{BE67CF2D-9B8B-4D50-9153-E93045A0CC50}" destId="{6830713B-819E-4FB5-A27D-5DE67B214ED8}" srcOrd="0" destOrd="0" presId="urn:microsoft.com/office/officeart/2005/8/layout/hList1"/>
    <dgm:cxn modelId="{C10AB50F-0BA9-4640-AC59-506E414F887E}" type="presParOf" srcId="{BE67CF2D-9B8B-4D50-9153-E93045A0CC50}" destId="{A3C7AB71-B9F0-4118-BB05-9AABF6C3B553}" srcOrd="1" destOrd="0" presId="urn:microsoft.com/office/officeart/2005/8/layout/hList1"/>
    <dgm:cxn modelId="{CAF0F28A-316F-4701-8388-5CCAB41A5F9F}" type="presParOf" srcId="{B4971418-79F6-41CC-96C3-D150741E35D5}" destId="{ED0AC37B-97E9-4A5C-9AA7-5F1184204C75}" srcOrd="1" destOrd="0" presId="urn:microsoft.com/office/officeart/2005/8/layout/hList1"/>
    <dgm:cxn modelId="{35408EB7-6630-4376-A2EF-59794281B4BA}" type="presParOf" srcId="{B4971418-79F6-41CC-96C3-D150741E35D5}" destId="{F03E3DCF-CA5F-4259-AD9F-B98AE13169B6}" srcOrd="2" destOrd="0" presId="urn:microsoft.com/office/officeart/2005/8/layout/hList1"/>
    <dgm:cxn modelId="{A9064810-B5DC-4A0D-BA82-98B802679577}" type="presParOf" srcId="{F03E3DCF-CA5F-4259-AD9F-B98AE13169B6}" destId="{302DC937-E219-4892-8CB5-C622E793EC8E}" srcOrd="0" destOrd="0" presId="urn:microsoft.com/office/officeart/2005/8/layout/hList1"/>
    <dgm:cxn modelId="{647748DB-9F5D-4BFA-A14F-86D44186AB2F}" type="presParOf" srcId="{F03E3DCF-CA5F-4259-AD9F-B98AE13169B6}" destId="{CB8924FE-1C4B-4602-9E86-EED86E52EA0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1C8AD3-91B6-431F-B122-2022617A21D3}" type="doc">
      <dgm:prSet loTypeId="urn:microsoft.com/office/officeart/2005/8/layout/hList9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sr-Cyrl-RS"/>
        </a:p>
      </dgm:t>
    </dgm:pt>
    <dgm:pt modelId="{88584EAD-25A2-4088-993F-FBEA9D2FF05D}">
      <dgm:prSet phldrT="[Text]"/>
      <dgm:spPr/>
      <dgm:t>
        <a:bodyPr/>
        <a:lstStyle/>
        <a:p>
          <a:r>
            <a:rPr lang="sr-Cyrl-RS" dirty="0" smtClean="0"/>
            <a:t>Концизне дефиниције</a:t>
          </a:r>
          <a:endParaRPr lang="sr-Cyrl-RS" dirty="0"/>
        </a:p>
      </dgm:t>
    </dgm:pt>
    <dgm:pt modelId="{BE145FBC-A77D-44C3-9A36-A2986B29A2CC}" type="parTrans" cxnId="{7CB3815D-5D69-4014-A4BF-7D5B44BF7C09}">
      <dgm:prSet/>
      <dgm:spPr/>
      <dgm:t>
        <a:bodyPr/>
        <a:lstStyle/>
        <a:p>
          <a:endParaRPr lang="sr-Cyrl-RS"/>
        </a:p>
      </dgm:t>
    </dgm:pt>
    <dgm:pt modelId="{8FDEE907-FBCE-4049-AEA1-5EF9C2B61A8E}" type="sibTrans" cxnId="{7CB3815D-5D69-4014-A4BF-7D5B44BF7C09}">
      <dgm:prSet/>
      <dgm:spPr/>
      <dgm:t>
        <a:bodyPr/>
        <a:lstStyle/>
        <a:p>
          <a:endParaRPr lang="sr-Cyrl-RS"/>
        </a:p>
      </dgm:t>
    </dgm:pt>
    <dgm:pt modelId="{4E175A12-2622-4FDA-BBC3-F97BF6969276}">
      <dgm:prSet phldrT="[Text]"/>
      <dgm:spPr/>
      <dgm:t>
        <a:bodyPr/>
        <a:lstStyle/>
        <a:p>
          <a:r>
            <a:rPr lang="sr-Cyrl-RS" dirty="0" smtClean="0"/>
            <a:t>Облик комуникације међу људима у циљу утицаја на доносиоце одлуке</a:t>
          </a:r>
          <a:endParaRPr lang="sr-Cyrl-RS" dirty="0"/>
        </a:p>
      </dgm:t>
    </dgm:pt>
    <dgm:pt modelId="{68EB0292-2FB9-4116-BFB5-B0C8AA9F21DA}" type="parTrans" cxnId="{F0C7BCE2-4172-4333-8859-2A485AE56FC3}">
      <dgm:prSet/>
      <dgm:spPr/>
      <dgm:t>
        <a:bodyPr/>
        <a:lstStyle/>
        <a:p>
          <a:endParaRPr lang="sr-Cyrl-RS"/>
        </a:p>
      </dgm:t>
    </dgm:pt>
    <dgm:pt modelId="{7FE7B659-7DAA-47FF-AF56-B9B97492856C}" type="sibTrans" cxnId="{F0C7BCE2-4172-4333-8859-2A485AE56FC3}">
      <dgm:prSet/>
      <dgm:spPr/>
      <dgm:t>
        <a:bodyPr/>
        <a:lstStyle/>
        <a:p>
          <a:endParaRPr lang="sr-Cyrl-RS"/>
        </a:p>
      </dgm:t>
    </dgm:pt>
    <dgm:pt modelId="{262082DD-0DD2-45AA-9421-8FD698408F09}">
      <dgm:prSet phldrT="[Text]"/>
      <dgm:spPr/>
      <dgm:t>
        <a:bodyPr/>
        <a:lstStyle/>
        <a:p>
          <a:r>
            <a:rPr lang="sr-Cyrl-RS" dirty="0" smtClean="0"/>
            <a:t>Техника јавног заговарања</a:t>
          </a:r>
          <a:endParaRPr lang="sr-Cyrl-RS" dirty="0"/>
        </a:p>
      </dgm:t>
    </dgm:pt>
    <dgm:pt modelId="{CE007995-95D2-4F80-8A02-DA07BD127191}" type="parTrans" cxnId="{3142CA7B-19F8-4B68-8103-3514F1D3E7EE}">
      <dgm:prSet/>
      <dgm:spPr/>
      <dgm:t>
        <a:bodyPr/>
        <a:lstStyle/>
        <a:p>
          <a:endParaRPr lang="sr-Cyrl-RS"/>
        </a:p>
      </dgm:t>
    </dgm:pt>
    <dgm:pt modelId="{12F578CC-B7B2-41E9-B5DA-D0B239ABD45A}" type="sibTrans" cxnId="{3142CA7B-19F8-4B68-8103-3514F1D3E7EE}">
      <dgm:prSet/>
      <dgm:spPr/>
      <dgm:t>
        <a:bodyPr/>
        <a:lstStyle/>
        <a:p>
          <a:endParaRPr lang="sr-Cyrl-RS"/>
        </a:p>
      </dgm:t>
    </dgm:pt>
    <dgm:pt modelId="{6A0FE49E-85A5-4076-A7FB-DFD4B4FF5BF7}">
      <dgm:prSet phldrT="[Text]"/>
      <dgm:spPr/>
      <dgm:t>
        <a:bodyPr/>
        <a:lstStyle/>
        <a:p>
          <a:r>
            <a:rPr lang="sr-Cyrl-RS" dirty="0" smtClean="0"/>
            <a:t>Сложене дефиниције</a:t>
          </a:r>
          <a:endParaRPr lang="sr-Cyrl-RS" dirty="0"/>
        </a:p>
      </dgm:t>
    </dgm:pt>
    <dgm:pt modelId="{1320DAC9-8C48-467F-B26B-DC49FCB2F511}" type="parTrans" cxnId="{FFDACDF2-DCC4-4642-979D-615EF63B5127}">
      <dgm:prSet/>
      <dgm:spPr/>
      <dgm:t>
        <a:bodyPr/>
        <a:lstStyle/>
        <a:p>
          <a:endParaRPr lang="sr-Cyrl-RS"/>
        </a:p>
      </dgm:t>
    </dgm:pt>
    <dgm:pt modelId="{EEA757FA-84DD-4925-99B9-E7F7A6414483}" type="sibTrans" cxnId="{FFDACDF2-DCC4-4642-979D-615EF63B5127}">
      <dgm:prSet/>
      <dgm:spPr/>
      <dgm:t>
        <a:bodyPr/>
        <a:lstStyle/>
        <a:p>
          <a:endParaRPr lang="sr-Cyrl-RS"/>
        </a:p>
      </dgm:t>
    </dgm:pt>
    <dgm:pt modelId="{0E08EA06-EEC1-47FD-8591-C2C0B67573F0}">
      <dgm:prSet phldrT="[Text]"/>
      <dgm:spPr/>
      <dgm:t>
        <a:bodyPr/>
        <a:lstStyle/>
        <a:p>
          <a:r>
            <a:rPr lang="sr-Cyrl-RS" dirty="0" smtClean="0"/>
            <a:t>Утицање на доносиоца одлуке да усвоји или измени општи акт применом низа предвидивих корака</a:t>
          </a:r>
          <a:endParaRPr lang="sr-Cyrl-RS" dirty="0"/>
        </a:p>
      </dgm:t>
    </dgm:pt>
    <dgm:pt modelId="{56CC25BE-AB17-4519-8AC8-230368AF0A08}" type="parTrans" cxnId="{1728658C-DC0C-4AC5-A303-3AD1582F3294}">
      <dgm:prSet/>
      <dgm:spPr/>
      <dgm:t>
        <a:bodyPr/>
        <a:lstStyle/>
        <a:p>
          <a:endParaRPr lang="sr-Cyrl-RS"/>
        </a:p>
      </dgm:t>
    </dgm:pt>
    <dgm:pt modelId="{4C0BEE14-0140-49E9-B154-6F81F5189334}" type="sibTrans" cxnId="{1728658C-DC0C-4AC5-A303-3AD1582F3294}">
      <dgm:prSet/>
      <dgm:spPr/>
      <dgm:t>
        <a:bodyPr/>
        <a:lstStyle/>
        <a:p>
          <a:endParaRPr lang="sr-Cyrl-RS"/>
        </a:p>
      </dgm:t>
    </dgm:pt>
    <dgm:pt modelId="{39935388-77B8-4819-9F9C-3C7AC2FEC57E}">
      <dgm:prSet phldrT="[Text]"/>
      <dgm:spPr/>
      <dgm:t>
        <a:bodyPr/>
        <a:lstStyle/>
        <a:p>
          <a:r>
            <a:rPr lang="sr-Cyrl-RS" dirty="0" smtClean="0"/>
            <a:t>Активности интересних група које о својим мишљењима информишу политичаре убеђујући их да припреме законски предлог или гласају у складу са интересима наручиоца лобирања</a:t>
          </a:r>
          <a:endParaRPr lang="sr-Cyrl-RS" dirty="0"/>
        </a:p>
      </dgm:t>
    </dgm:pt>
    <dgm:pt modelId="{55E0B212-6230-4A6F-9EAB-6773F991B7F1}" type="parTrans" cxnId="{3E8384AD-A4D2-48E2-8D0C-10DF50E35454}">
      <dgm:prSet/>
      <dgm:spPr/>
      <dgm:t>
        <a:bodyPr/>
        <a:lstStyle/>
        <a:p>
          <a:endParaRPr lang="sr-Cyrl-RS"/>
        </a:p>
      </dgm:t>
    </dgm:pt>
    <dgm:pt modelId="{14601229-A101-4296-9495-1B1BB9B3759A}" type="sibTrans" cxnId="{3E8384AD-A4D2-48E2-8D0C-10DF50E35454}">
      <dgm:prSet/>
      <dgm:spPr/>
      <dgm:t>
        <a:bodyPr/>
        <a:lstStyle/>
        <a:p>
          <a:endParaRPr lang="sr-Cyrl-RS"/>
        </a:p>
      </dgm:t>
    </dgm:pt>
    <dgm:pt modelId="{257F52A6-4525-4C0E-86AF-ACD435055C9A}">
      <dgm:prSet phldrT="[Text]"/>
      <dgm:spPr/>
      <dgm:t>
        <a:bodyPr/>
        <a:lstStyle/>
        <a:p>
          <a:r>
            <a:rPr lang="sr-Cyrl-RS" dirty="0" smtClean="0"/>
            <a:t>Уметност убеђивања</a:t>
          </a:r>
          <a:endParaRPr lang="sr-Cyrl-RS" dirty="0"/>
        </a:p>
      </dgm:t>
    </dgm:pt>
    <dgm:pt modelId="{0ABDCE01-BE2C-473C-8789-8E9141AD2067}" type="parTrans" cxnId="{0D850D42-DC95-4AC7-88CA-332F36577D71}">
      <dgm:prSet/>
      <dgm:spPr/>
      <dgm:t>
        <a:bodyPr/>
        <a:lstStyle/>
        <a:p>
          <a:endParaRPr lang="sr-Cyrl-RS"/>
        </a:p>
      </dgm:t>
    </dgm:pt>
    <dgm:pt modelId="{EB97105D-8A2D-4FF5-A634-22E7466BF914}" type="sibTrans" cxnId="{0D850D42-DC95-4AC7-88CA-332F36577D71}">
      <dgm:prSet/>
      <dgm:spPr/>
      <dgm:t>
        <a:bodyPr/>
        <a:lstStyle/>
        <a:p>
          <a:endParaRPr lang="sr-Cyrl-RS"/>
        </a:p>
      </dgm:t>
    </dgm:pt>
    <dgm:pt modelId="{9C24DF3B-453B-44FB-9762-8B51982B45E0}">
      <dgm:prSet phldrT="[Text]"/>
      <dgm:spPr/>
      <dgm:t>
        <a:bodyPr/>
        <a:lstStyle/>
        <a:p>
          <a:r>
            <a:rPr lang="sr-Cyrl-RS" dirty="0" smtClean="0"/>
            <a:t>Делатност којом се врши утицај на законодоване органе и органе извршне власти у поступку доношења прописа и других аката, ради остваривања интереса наручиоца лобирања у складу са законом</a:t>
          </a:r>
          <a:endParaRPr lang="sr-Cyrl-RS" dirty="0"/>
        </a:p>
      </dgm:t>
    </dgm:pt>
    <dgm:pt modelId="{F347F3CA-C431-4E6A-9756-E75E4D140518}" type="parTrans" cxnId="{74080DBC-3117-4267-AB3C-9872AF63722B}">
      <dgm:prSet/>
      <dgm:spPr/>
      <dgm:t>
        <a:bodyPr/>
        <a:lstStyle/>
        <a:p>
          <a:endParaRPr lang="sr-Cyrl-RS"/>
        </a:p>
      </dgm:t>
    </dgm:pt>
    <dgm:pt modelId="{3F7389DF-6FB2-4307-B3BC-84FFE7B14DF2}" type="sibTrans" cxnId="{74080DBC-3117-4267-AB3C-9872AF63722B}">
      <dgm:prSet/>
      <dgm:spPr/>
      <dgm:t>
        <a:bodyPr/>
        <a:lstStyle/>
        <a:p>
          <a:endParaRPr lang="sr-Cyrl-RS"/>
        </a:p>
      </dgm:t>
    </dgm:pt>
    <dgm:pt modelId="{08FFEF1F-9588-4652-A88C-08C5F127E014}" type="pres">
      <dgm:prSet presAssocID="{D71C8AD3-91B6-431F-B122-2022617A21D3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DFEDFA64-BBDB-4FF8-BAB9-696A33484E18}" type="pres">
      <dgm:prSet presAssocID="{88584EAD-25A2-4088-993F-FBEA9D2FF05D}" presName="posSpace" presStyleCnt="0"/>
      <dgm:spPr/>
    </dgm:pt>
    <dgm:pt modelId="{4176E1CD-39BC-4E1D-B471-7E1B4EEA95F5}" type="pres">
      <dgm:prSet presAssocID="{88584EAD-25A2-4088-993F-FBEA9D2FF05D}" presName="vertFlow" presStyleCnt="0"/>
      <dgm:spPr/>
    </dgm:pt>
    <dgm:pt modelId="{82663F9C-8FD1-44E2-A445-F851FBEB3069}" type="pres">
      <dgm:prSet presAssocID="{88584EAD-25A2-4088-993F-FBEA9D2FF05D}" presName="topSpace" presStyleCnt="0"/>
      <dgm:spPr/>
    </dgm:pt>
    <dgm:pt modelId="{03830F78-265C-46C8-A2EE-B8CB1BD429F7}" type="pres">
      <dgm:prSet presAssocID="{88584EAD-25A2-4088-993F-FBEA9D2FF05D}" presName="firstComp" presStyleCnt="0"/>
      <dgm:spPr/>
    </dgm:pt>
    <dgm:pt modelId="{7BB8D5CE-F60D-4DAB-939C-4E4299BBF3FC}" type="pres">
      <dgm:prSet presAssocID="{88584EAD-25A2-4088-993F-FBEA9D2FF05D}" presName="firstChild" presStyleLbl="bgAccFollowNode1" presStyleIdx="0" presStyleCnt="6"/>
      <dgm:spPr/>
      <dgm:t>
        <a:bodyPr/>
        <a:lstStyle/>
        <a:p>
          <a:endParaRPr lang="sr-Cyrl-RS"/>
        </a:p>
      </dgm:t>
    </dgm:pt>
    <dgm:pt modelId="{447694EC-2819-4596-AA31-19E6AD6F1A58}" type="pres">
      <dgm:prSet presAssocID="{88584EAD-25A2-4088-993F-FBEA9D2FF05D}" presName="firstChildTx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60FF6993-BF14-427C-9570-0D0C6DEAA7B4}" type="pres">
      <dgm:prSet presAssocID="{262082DD-0DD2-45AA-9421-8FD698408F09}" presName="comp" presStyleCnt="0"/>
      <dgm:spPr/>
    </dgm:pt>
    <dgm:pt modelId="{173ABD46-8F37-47A0-8C03-4A3FC8813F67}" type="pres">
      <dgm:prSet presAssocID="{262082DD-0DD2-45AA-9421-8FD698408F09}" presName="child" presStyleLbl="bgAccFollowNode1" presStyleIdx="1" presStyleCnt="6"/>
      <dgm:spPr/>
      <dgm:t>
        <a:bodyPr/>
        <a:lstStyle/>
        <a:p>
          <a:endParaRPr lang="sr-Cyrl-RS"/>
        </a:p>
      </dgm:t>
    </dgm:pt>
    <dgm:pt modelId="{93152295-FFD4-4CBE-BF94-74A91F95C002}" type="pres">
      <dgm:prSet presAssocID="{262082DD-0DD2-45AA-9421-8FD698408F09}" presName="childTx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4CD1A4AC-6329-43C0-ABD8-8463B8228FFF}" type="pres">
      <dgm:prSet presAssocID="{257F52A6-4525-4C0E-86AF-ACD435055C9A}" presName="comp" presStyleCnt="0"/>
      <dgm:spPr/>
    </dgm:pt>
    <dgm:pt modelId="{6B6A94BD-77EA-4C8E-9391-1C3470047E5F}" type="pres">
      <dgm:prSet presAssocID="{257F52A6-4525-4C0E-86AF-ACD435055C9A}" presName="child" presStyleLbl="bgAccFollowNode1" presStyleIdx="2" presStyleCnt="6"/>
      <dgm:spPr/>
      <dgm:t>
        <a:bodyPr/>
        <a:lstStyle/>
        <a:p>
          <a:endParaRPr lang="sr-Cyrl-RS"/>
        </a:p>
      </dgm:t>
    </dgm:pt>
    <dgm:pt modelId="{D5DF2D35-EA4C-480C-A024-98AB46BA9B1E}" type="pres">
      <dgm:prSet presAssocID="{257F52A6-4525-4C0E-86AF-ACD435055C9A}" presName="childTx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26C3C311-18D6-4551-8A7C-B72E37B7307E}" type="pres">
      <dgm:prSet presAssocID="{88584EAD-25A2-4088-993F-FBEA9D2FF05D}" presName="negSpace" presStyleCnt="0"/>
      <dgm:spPr/>
    </dgm:pt>
    <dgm:pt modelId="{CD372C26-D1B6-43BD-BA7D-C2484287F669}" type="pres">
      <dgm:prSet presAssocID="{88584EAD-25A2-4088-993F-FBEA9D2FF05D}" presName="circle" presStyleLbl="node1" presStyleIdx="0" presStyleCnt="2"/>
      <dgm:spPr/>
      <dgm:t>
        <a:bodyPr/>
        <a:lstStyle/>
        <a:p>
          <a:endParaRPr lang="sr-Cyrl-RS"/>
        </a:p>
      </dgm:t>
    </dgm:pt>
    <dgm:pt modelId="{DEF4F353-1D6B-4909-9B16-7F4D0AFCC671}" type="pres">
      <dgm:prSet presAssocID="{8FDEE907-FBCE-4049-AEA1-5EF9C2B61A8E}" presName="transSpace" presStyleCnt="0"/>
      <dgm:spPr/>
    </dgm:pt>
    <dgm:pt modelId="{CB126D0C-AC1B-46F3-A703-FA3C7ED62E7C}" type="pres">
      <dgm:prSet presAssocID="{6A0FE49E-85A5-4076-A7FB-DFD4B4FF5BF7}" presName="posSpace" presStyleCnt="0"/>
      <dgm:spPr/>
    </dgm:pt>
    <dgm:pt modelId="{B71CD7CA-2C76-4A35-891B-7952A9F58838}" type="pres">
      <dgm:prSet presAssocID="{6A0FE49E-85A5-4076-A7FB-DFD4B4FF5BF7}" presName="vertFlow" presStyleCnt="0"/>
      <dgm:spPr/>
    </dgm:pt>
    <dgm:pt modelId="{1EB14E73-075F-486D-A7EC-BFCE6F71016F}" type="pres">
      <dgm:prSet presAssocID="{6A0FE49E-85A5-4076-A7FB-DFD4B4FF5BF7}" presName="topSpace" presStyleCnt="0"/>
      <dgm:spPr/>
    </dgm:pt>
    <dgm:pt modelId="{74ADC33C-5023-4C3E-8391-CDD5081758C3}" type="pres">
      <dgm:prSet presAssocID="{6A0FE49E-85A5-4076-A7FB-DFD4B4FF5BF7}" presName="firstComp" presStyleCnt="0"/>
      <dgm:spPr/>
    </dgm:pt>
    <dgm:pt modelId="{4471043D-DB26-4BF4-8809-1F8A5D20D406}" type="pres">
      <dgm:prSet presAssocID="{6A0FE49E-85A5-4076-A7FB-DFD4B4FF5BF7}" presName="firstChild" presStyleLbl="bgAccFollowNode1" presStyleIdx="3" presStyleCnt="6"/>
      <dgm:spPr/>
      <dgm:t>
        <a:bodyPr/>
        <a:lstStyle/>
        <a:p>
          <a:endParaRPr lang="sr-Cyrl-RS"/>
        </a:p>
      </dgm:t>
    </dgm:pt>
    <dgm:pt modelId="{DFB15F5D-9DEB-49F4-B25B-3DBFD918D134}" type="pres">
      <dgm:prSet presAssocID="{6A0FE49E-85A5-4076-A7FB-DFD4B4FF5BF7}" presName="firstChildTx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B3C1FB4-EC33-40F9-805A-61EC6DDBAABD}" type="pres">
      <dgm:prSet presAssocID="{39935388-77B8-4819-9F9C-3C7AC2FEC57E}" presName="comp" presStyleCnt="0"/>
      <dgm:spPr/>
    </dgm:pt>
    <dgm:pt modelId="{CF0D8D2B-B8A8-4A9D-BEAB-C02F9EA88C8F}" type="pres">
      <dgm:prSet presAssocID="{39935388-77B8-4819-9F9C-3C7AC2FEC57E}" presName="child" presStyleLbl="bgAccFollowNode1" presStyleIdx="4" presStyleCnt="6"/>
      <dgm:spPr/>
      <dgm:t>
        <a:bodyPr/>
        <a:lstStyle/>
        <a:p>
          <a:endParaRPr lang="sr-Cyrl-RS"/>
        </a:p>
      </dgm:t>
    </dgm:pt>
    <dgm:pt modelId="{9D71A521-7831-43E3-B440-D8CCCF011C5A}" type="pres">
      <dgm:prSet presAssocID="{39935388-77B8-4819-9F9C-3C7AC2FEC57E}" presName="childTx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63F89ACA-BA24-49E8-A71D-B28E91E64099}" type="pres">
      <dgm:prSet presAssocID="{9C24DF3B-453B-44FB-9762-8B51982B45E0}" presName="comp" presStyleCnt="0"/>
      <dgm:spPr/>
    </dgm:pt>
    <dgm:pt modelId="{5226560C-EC84-46FC-A3A4-C10CB1D04770}" type="pres">
      <dgm:prSet presAssocID="{9C24DF3B-453B-44FB-9762-8B51982B45E0}" presName="child" presStyleLbl="bgAccFollowNode1" presStyleIdx="5" presStyleCnt="6"/>
      <dgm:spPr/>
      <dgm:t>
        <a:bodyPr/>
        <a:lstStyle/>
        <a:p>
          <a:endParaRPr lang="sr-Cyrl-RS"/>
        </a:p>
      </dgm:t>
    </dgm:pt>
    <dgm:pt modelId="{817BCB46-350B-4E2B-B079-EE5553171A7E}" type="pres">
      <dgm:prSet presAssocID="{9C24DF3B-453B-44FB-9762-8B51982B45E0}" presName="childTx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1ABA634-43D9-43A7-9FDF-181F0B7AB084}" type="pres">
      <dgm:prSet presAssocID="{6A0FE49E-85A5-4076-A7FB-DFD4B4FF5BF7}" presName="negSpace" presStyleCnt="0"/>
      <dgm:spPr/>
    </dgm:pt>
    <dgm:pt modelId="{C80FE05C-7C0F-4C8A-BDC3-12668FAA8B09}" type="pres">
      <dgm:prSet presAssocID="{6A0FE49E-85A5-4076-A7FB-DFD4B4FF5BF7}" presName="circle" presStyleLbl="node1" presStyleIdx="1" presStyleCnt="2"/>
      <dgm:spPr/>
      <dgm:t>
        <a:bodyPr/>
        <a:lstStyle/>
        <a:p>
          <a:endParaRPr lang="sr-Cyrl-RS"/>
        </a:p>
      </dgm:t>
    </dgm:pt>
  </dgm:ptLst>
  <dgm:cxnLst>
    <dgm:cxn modelId="{3142CA7B-19F8-4B68-8103-3514F1D3E7EE}" srcId="{88584EAD-25A2-4088-993F-FBEA9D2FF05D}" destId="{262082DD-0DD2-45AA-9421-8FD698408F09}" srcOrd="1" destOrd="0" parTransId="{CE007995-95D2-4F80-8A02-DA07BD127191}" sibTransId="{12F578CC-B7B2-41E9-B5DA-D0B239ABD45A}"/>
    <dgm:cxn modelId="{12133B67-F6F4-4510-B2D7-BD57B06F03DC}" type="presOf" srcId="{257F52A6-4525-4C0E-86AF-ACD435055C9A}" destId="{6B6A94BD-77EA-4C8E-9391-1C3470047E5F}" srcOrd="0" destOrd="0" presId="urn:microsoft.com/office/officeart/2005/8/layout/hList9"/>
    <dgm:cxn modelId="{B45C7263-A7AE-49BF-ACD1-19BE9F7BF656}" type="presOf" srcId="{262082DD-0DD2-45AA-9421-8FD698408F09}" destId="{93152295-FFD4-4CBE-BF94-74A91F95C002}" srcOrd="1" destOrd="0" presId="urn:microsoft.com/office/officeart/2005/8/layout/hList9"/>
    <dgm:cxn modelId="{7CB3815D-5D69-4014-A4BF-7D5B44BF7C09}" srcId="{D71C8AD3-91B6-431F-B122-2022617A21D3}" destId="{88584EAD-25A2-4088-993F-FBEA9D2FF05D}" srcOrd="0" destOrd="0" parTransId="{BE145FBC-A77D-44C3-9A36-A2986B29A2CC}" sibTransId="{8FDEE907-FBCE-4049-AEA1-5EF9C2B61A8E}"/>
    <dgm:cxn modelId="{3F03D925-711D-4246-BA8D-CCF6753345A1}" type="presOf" srcId="{39935388-77B8-4819-9F9C-3C7AC2FEC57E}" destId="{CF0D8D2B-B8A8-4A9D-BEAB-C02F9EA88C8F}" srcOrd="0" destOrd="0" presId="urn:microsoft.com/office/officeart/2005/8/layout/hList9"/>
    <dgm:cxn modelId="{FFDACDF2-DCC4-4642-979D-615EF63B5127}" srcId="{D71C8AD3-91B6-431F-B122-2022617A21D3}" destId="{6A0FE49E-85A5-4076-A7FB-DFD4B4FF5BF7}" srcOrd="1" destOrd="0" parTransId="{1320DAC9-8C48-467F-B26B-DC49FCB2F511}" sibTransId="{EEA757FA-84DD-4925-99B9-E7F7A6414483}"/>
    <dgm:cxn modelId="{0D850D42-DC95-4AC7-88CA-332F36577D71}" srcId="{88584EAD-25A2-4088-993F-FBEA9D2FF05D}" destId="{257F52A6-4525-4C0E-86AF-ACD435055C9A}" srcOrd="2" destOrd="0" parTransId="{0ABDCE01-BE2C-473C-8789-8E9141AD2067}" sibTransId="{EB97105D-8A2D-4FF5-A634-22E7466BF914}"/>
    <dgm:cxn modelId="{0CEC74B1-260F-43A3-AEB5-53F7C025F773}" type="presOf" srcId="{88584EAD-25A2-4088-993F-FBEA9D2FF05D}" destId="{CD372C26-D1B6-43BD-BA7D-C2484287F669}" srcOrd="0" destOrd="0" presId="urn:microsoft.com/office/officeart/2005/8/layout/hList9"/>
    <dgm:cxn modelId="{74080DBC-3117-4267-AB3C-9872AF63722B}" srcId="{6A0FE49E-85A5-4076-A7FB-DFD4B4FF5BF7}" destId="{9C24DF3B-453B-44FB-9762-8B51982B45E0}" srcOrd="2" destOrd="0" parTransId="{F347F3CA-C431-4E6A-9756-E75E4D140518}" sibTransId="{3F7389DF-6FB2-4307-B3BC-84FFE7B14DF2}"/>
    <dgm:cxn modelId="{3E8384AD-A4D2-48E2-8D0C-10DF50E35454}" srcId="{6A0FE49E-85A5-4076-A7FB-DFD4B4FF5BF7}" destId="{39935388-77B8-4819-9F9C-3C7AC2FEC57E}" srcOrd="1" destOrd="0" parTransId="{55E0B212-6230-4A6F-9EAB-6773F991B7F1}" sibTransId="{14601229-A101-4296-9495-1B1BB9B3759A}"/>
    <dgm:cxn modelId="{CAE2757C-AF42-4E3E-BF1F-C4E439B8C387}" type="presOf" srcId="{39935388-77B8-4819-9F9C-3C7AC2FEC57E}" destId="{9D71A521-7831-43E3-B440-D8CCCF011C5A}" srcOrd="1" destOrd="0" presId="urn:microsoft.com/office/officeart/2005/8/layout/hList9"/>
    <dgm:cxn modelId="{B10209D8-0B04-40C1-8938-59FA22BDDBB6}" type="presOf" srcId="{257F52A6-4525-4C0E-86AF-ACD435055C9A}" destId="{D5DF2D35-EA4C-480C-A024-98AB46BA9B1E}" srcOrd="1" destOrd="0" presId="urn:microsoft.com/office/officeart/2005/8/layout/hList9"/>
    <dgm:cxn modelId="{133151D8-4022-4BF2-B42B-F26C53AE25B1}" type="presOf" srcId="{4E175A12-2622-4FDA-BBC3-F97BF6969276}" destId="{447694EC-2819-4596-AA31-19E6AD6F1A58}" srcOrd="1" destOrd="0" presId="urn:microsoft.com/office/officeart/2005/8/layout/hList9"/>
    <dgm:cxn modelId="{F8CDCE20-FBBA-4641-A00F-B03CDC750013}" type="presOf" srcId="{262082DD-0DD2-45AA-9421-8FD698408F09}" destId="{173ABD46-8F37-47A0-8C03-4A3FC8813F67}" srcOrd="0" destOrd="0" presId="urn:microsoft.com/office/officeart/2005/8/layout/hList9"/>
    <dgm:cxn modelId="{1728658C-DC0C-4AC5-A303-3AD1582F3294}" srcId="{6A0FE49E-85A5-4076-A7FB-DFD4B4FF5BF7}" destId="{0E08EA06-EEC1-47FD-8591-C2C0B67573F0}" srcOrd="0" destOrd="0" parTransId="{56CC25BE-AB17-4519-8AC8-230368AF0A08}" sibTransId="{4C0BEE14-0140-49E9-B154-6F81F5189334}"/>
    <dgm:cxn modelId="{BBA0C2A8-09F8-49FA-A7BF-70EEEB7C982D}" type="presOf" srcId="{9C24DF3B-453B-44FB-9762-8B51982B45E0}" destId="{5226560C-EC84-46FC-A3A4-C10CB1D04770}" srcOrd="0" destOrd="0" presId="urn:microsoft.com/office/officeart/2005/8/layout/hList9"/>
    <dgm:cxn modelId="{0C6C5E91-0B59-485E-89EF-087CCBB7682D}" type="presOf" srcId="{6A0FE49E-85A5-4076-A7FB-DFD4B4FF5BF7}" destId="{C80FE05C-7C0F-4C8A-BDC3-12668FAA8B09}" srcOrd="0" destOrd="0" presId="urn:microsoft.com/office/officeart/2005/8/layout/hList9"/>
    <dgm:cxn modelId="{2CB89DF4-DF41-4598-A4D3-06B5D156BDC6}" type="presOf" srcId="{9C24DF3B-453B-44FB-9762-8B51982B45E0}" destId="{817BCB46-350B-4E2B-B079-EE5553171A7E}" srcOrd="1" destOrd="0" presId="urn:microsoft.com/office/officeart/2005/8/layout/hList9"/>
    <dgm:cxn modelId="{6F86FC80-6DE1-48B6-B14A-16376809CAC0}" type="presOf" srcId="{4E175A12-2622-4FDA-BBC3-F97BF6969276}" destId="{7BB8D5CE-F60D-4DAB-939C-4E4299BBF3FC}" srcOrd="0" destOrd="0" presId="urn:microsoft.com/office/officeart/2005/8/layout/hList9"/>
    <dgm:cxn modelId="{F0C7BCE2-4172-4333-8859-2A485AE56FC3}" srcId="{88584EAD-25A2-4088-993F-FBEA9D2FF05D}" destId="{4E175A12-2622-4FDA-BBC3-F97BF6969276}" srcOrd="0" destOrd="0" parTransId="{68EB0292-2FB9-4116-BFB5-B0C8AA9F21DA}" sibTransId="{7FE7B659-7DAA-47FF-AF56-B9B97492856C}"/>
    <dgm:cxn modelId="{5E35B409-DC57-41D1-8A83-ED922E82E4DB}" type="presOf" srcId="{0E08EA06-EEC1-47FD-8591-C2C0B67573F0}" destId="{DFB15F5D-9DEB-49F4-B25B-3DBFD918D134}" srcOrd="1" destOrd="0" presId="urn:microsoft.com/office/officeart/2005/8/layout/hList9"/>
    <dgm:cxn modelId="{63AE8F4E-E5AD-4D85-9F0A-FEFBD1692E82}" type="presOf" srcId="{0E08EA06-EEC1-47FD-8591-C2C0B67573F0}" destId="{4471043D-DB26-4BF4-8809-1F8A5D20D406}" srcOrd="0" destOrd="0" presId="urn:microsoft.com/office/officeart/2005/8/layout/hList9"/>
    <dgm:cxn modelId="{BE9187CB-074D-4B70-8AB3-0B655B6EEC45}" type="presOf" srcId="{D71C8AD3-91B6-431F-B122-2022617A21D3}" destId="{08FFEF1F-9588-4652-A88C-08C5F127E014}" srcOrd="0" destOrd="0" presId="urn:microsoft.com/office/officeart/2005/8/layout/hList9"/>
    <dgm:cxn modelId="{13500F87-92F3-487A-A798-F8B136190BEA}" type="presParOf" srcId="{08FFEF1F-9588-4652-A88C-08C5F127E014}" destId="{DFEDFA64-BBDB-4FF8-BAB9-696A33484E18}" srcOrd="0" destOrd="0" presId="urn:microsoft.com/office/officeart/2005/8/layout/hList9"/>
    <dgm:cxn modelId="{03F761EC-21B8-4461-9175-BB2F2FF11D60}" type="presParOf" srcId="{08FFEF1F-9588-4652-A88C-08C5F127E014}" destId="{4176E1CD-39BC-4E1D-B471-7E1B4EEA95F5}" srcOrd="1" destOrd="0" presId="urn:microsoft.com/office/officeart/2005/8/layout/hList9"/>
    <dgm:cxn modelId="{01042ADE-FB9A-4C7C-8458-9923AF8D0A5E}" type="presParOf" srcId="{4176E1CD-39BC-4E1D-B471-7E1B4EEA95F5}" destId="{82663F9C-8FD1-44E2-A445-F851FBEB3069}" srcOrd="0" destOrd="0" presId="urn:microsoft.com/office/officeart/2005/8/layout/hList9"/>
    <dgm:cxn modelId="{93C8F60E-D783-4F3E-986D-199C981ACD5F}" type="presParOf" srcId="{4176E1CD-39BC-4E1D-B471-7E1B4EEA95F5}" destId="{03830F78-265C-46C8-A2EE-B8CB1BD429F7}" srcOrd="1" destOrd="0" presId="urn:microsoft.com/office/officeart/2005/8/layout/hList9"/>
    <dgm:cxn modelId="{CCD09F9C-7C42-4521-BAFA-41398BCEB1C5}" type="presParOf" srcId="{03830F78-265C-46C8-A2EE-B8CB1BD429F7}" destId="{7BB8D5CE-F60D-4DAB-939C-4E4299BBF3FC}" srcOrd="0" destOrd="0" presId="urn:microsoft.com/office/officeart/2005/8/layout/hList9"/>
    <dgm:cxn modelId="{534B1C02-3EBB-4CE6-927D-4DD9552F5192}" type="presParOf" srcId="{03830F78-265C-46C8-A2EE-B8CB1BD429F7}" destId="{447694EC-2819-4596-AA31-19E6AD6F1A58}" srcOrd="1" destOrd="0" presId="urn:microsoft.com/office/officeart/2005/8/layout/hList9"/>
    <dgm:cxn modelId="{AAA09B30-EA89-42D6-9238-29E0FCCBFC86}" type="presParOf" srcId="{4176E1CD-39BC-4E1D-B471-7E1B4EEA95F5}" destId="{60FF6993-BF14-427C-9570-0D0C6DEAA7B4}" srcOrd="2" destOrd="0" presId="urn:microsoft.com/office/officeart/2005/8/layout/hList9"/>
    <dgm:cxn modelId="{8ED96553-CD2B-41BB-B910-BE36908904A0}" type="presParOf" srcId="{60FF6993-BF14-427C-9570-0D0C6DEAA7B4}" destId="{173ABD46-8F37-47A0-8C03-4A3FC8813F67}" srcOrd="0" destOrd="0" presId="urn:microsoft.com/office/officeart/2005/8/layout/hList9"/>
    <dgm:cxn modelId="{DEF46D48-24E4-49F5-AB4C-A97E28DBBA6F}" type="presParOf" srcId="{60FF6993-BF14-427C-9570-0D0C6DEAA7B4}" destId="{93152295-FFD4-4CBE-BF94-74A91F95C002}" srcOrd="1" destOrd="0" presId="urn:microsoft.com/office/officeart/2005/8/layout/hList9"/>
    <dgm:cxn modelId="{B4800862-1271-4133-9AC5-D4E271DEE859}" type="presParOf" srcId="{4176E1CD-39BC-4E1D-B471-7E1B4EEA95F5}" destId="{4CD1A4AC-6329-43C0-ABD8-8463B8228FFF}" srcOrd="3" destOrd="0" presId="urn:microsoft.com/office/officeart/2005/8/layout/hList9"/>
    <dgm:cxn modelId="{43FECE19-02E7-4B1A-B048-59EF04DD32FB}" type="presParOf" srcId="{4CD1A4AC-6329-43C0-ABD8-8463B8228FFF}" destId="{6B6A94BD-77EA-4C8E-9391-1C3470047E5F}" srcOrd="0" destOrd="0" presId="urn:microsoft.com/office/officeart/2005/8/layout/hList9"/>
    <dgm:cxn modelId="{EE13B2AA-1F34-44F4-B193-084CFA5F1FED}" type="presParOf" srcId="{4CD1A4AC-6329-43C0-ABD8-8463B8228FFF}" destId="{D5DF2D35-EA4C-480C-A024-98AB46BA9B1E}" srcOrd="1" destOrd="0" presId="urn:microsoft.com/office/officeart/2005/8/layout/hList9"/>
    <dgm:cxn modelId="{F6568BFA-6E28-4122-8210-7A648D31D177}" type="presParOf" srcId="{08FFEF1F-9588-4652-A88C-08C5F127E014}" destId="{26C3C311-18D6-4551-8A7C-B72E37B7307E}" srcOrd="2" destOrd="0" presId="urn:microsoft.com/office/officeart/2005/8/layout/hList9"/>
    <dgm:cxn modelId="{B8004A75-C6EC-432A-915A-39307142CD36}" type="presParOf" srcId="{08FFEF1F-9588-4652-A88C-08C5F127E014}" destId="{CD372C26-D1B6-43BD-BA7D-C2484287F669}" srcOrd="3" destOrd="0" presId="urn:microsoft.com/office/officeart/2005/8/layout/hList9"/>
    <dgm:cxn modelId="{E6763AB8-BCEC-4A63-9D71-66D80D0DDBB2}" type="presParOf" srcId="{08FFEF1F-9588-4652-A88C-08C5F127E014}" destId="{DEF4F353-1D6B-4909-9B16-7F4D0AFCC671}" srcOrd="4" destOrd="0" presId="urn:microsoft.com/office/officeart/2005/8/layout/hList9"/>
    <dgm:cxn modelId="{5D00709D-AD52-4E4B-80CD-803FE31EBC68}" type="presParOf" srcId="{08FFEF1F-9588-4652-A88C-08C5F127E014}" destId="{CB126D0C-AC1B-46F3-A703-FA3C7ED62E7C}" srcOrd="5" destOrd="0" presId="urn:microsoft.com/office/officeart/2005/8/layout/hList9"/>
    <dgm:cxn modelId="{3ACCF609-C70A-4416-873D-AE0C88B1ED28}" type="presParOf" srcId="{08FFEF1F-9588-4652-A88C-08C5F127E014}" destId="{B71CD7CA-2C76-4A35-891B-7952A9F58838}" srcOrd="6" destOrd="0" presId="urn:microsoft.com/office/officeart/2005/8/layout/hList9"/>
    <dgm:cxn modelId="{A51CBFB5-57E7-4F65-9DC3-E80A1783F5BA}" type="presParOf" srcId="{B71CD7CA-2C76-4A35-891B-7952A9F58838}" destId="{1EB14E73-075F-486D-A7EC-BFCE6F71016F}" srcOrd="0" destOrd="0" presId="urn:microsoft.com/office/officeart/2005/8/layout/hList9"/>
    <dgm:cxn modelId="{77CCCCD5-8107-4295-8D74-939546A6643B}" type="presParOf" srcId="{B71CD7CA-2C76-4A35-891B-7952A9F58838}" destId="{74ADC33C-5023-4C3E-8391-CDD5081758C3}" srcOrd="1" destOrd="0" presId="urn:microsoft.com/office/officeart/2005/8/layout/hList9"/>
    <dgm:cxn modelId="{09BCC1E9-ED0F-4559-B6CD-8845BC1307F6}" type="presParOf" srcId="{74ADC33C-5023-4C3E-8391-CDD5081758C3}" destId="{4471043D-DB26-4BF4-8809-1F8A5D20D406}" srcOrd="0" destOrd="0" presId="urn:microsoft.com/office/officeart/2005/8/layout/hList9"/>
    <dgm:cxn modelId="{37CCFAE5-3887-4C09-B57F-D030E81E1D6C}" type="presParOf" srcId="{74ADC33C-5023-4C3E-8391-CDD5081758C3}" destId="{DFB15F5D-9DEB-49F4-B25B-3DBFD918D134}" srcOrd="1" destOrd="0" presId="urn:microsoft.com/office/officeart/2005/8/layout/hList9"/>
    <dgm:cxn modelId="{98E9C827-56AD-4626-B5FC-D2F29AF99EE2}" type="presParOf" srcId="{B71CD7CA-2C76-4A35-891B-7952A9F58838}" destId="{3B3C1FB4-EC33-40F9-805A-61EC6DDBAABD}" srcOrd="2" destOrd="0" presId="urn:microsoft.com/office/officeart/2005/8/layout/hList9"/>
    <dgm:cxn modelId="{E8510A87-9D9F-4C90-BCF8-8D6712844F64}" type="presParOf" srcId="{3B3C1FB4-EC33-40F9-805A-61EC6DDBAABD}" destId="{CF0D8D2B-B8A8-4A9D-BEAB-C02F9EA88C8F}" srcOrd="0" destOrd="0" presId="urn:microsoft.com/office/officeart/2005/8/layout/hList9"/>
    <dgm:cxn modelId="{3D605B4E-1F6C-4DD9-8040-84EAAE58FBC2}" type="presParOf" srcId="{3B3C1FB4-EC33-40F9-805A-61EC6DDBAABD}" destId="{9D71A521-7831-43E3-B440-D8CCCF011C5A}" srcOrd="1" destOrd="0" presId="urn:microsoft.com/office/officeart/2005/8/layout/hList9"/>
    <dgm:cxn modelId="{0FE18674-5BBE-4DAC-A017-25F28B08C88A}" type="presParOf" srcId="{B71CD7CA-2C76-4A35-891B-7952A9F58838}" destId="{63F89ACA-BA24-49E8-A71D-B28E91E64099}" srcOrd="3" destOrd="0" presId="urn:microsoft.com/office/officeart/2005/8/layout/hList9"/>
    <dgm:cxn modelId="{37953374-85D3-4F91-A8CE-BE36086D0C01}" type="presParOf" srcId="{63F89ACA-BA24-49E8-A71D-B28E91E64099}" destId="{5226560C-EC84-46FC-A3A4-C10CB1D04770}" srcOrd="0" destOrd="0" presId="urn:microsoft.com/office/officeart/2005/8/layout/hList9"/>
    <dgm:cxn modelId="{3B59EBAD-3196-4260-B3E8-E041AAF24700}" type="presParOf" srcId="{63F89ACA-BA24-49E8-A71D-B28E91E64099}" destId="{817BCB46-350B-4E2B-B079-EE5553171A7E}" srcOrd="1" destOrd="0" presId="urn:microsoft.com/office/officeart/2005/8/layout/hList9"/>
    <dgm:cxn modelId="{6DDF02EA-B86D-491C-9A81-7855CFCE4843}" type="presParOf" srcId="{08FFEF1F-9588-4652-A88C-08C5F127E014}" destId="{51ABA634-43D9-43A7-9FDF-181F0B7AB084}" srcOrd="7" destOrd="0" presId="urn:microsoft.com/office/officeart/2005/8/layout/hList9"/>
    <dgm:cxn modelId="{10257E17-1619-45C1-BF11-8C0633E15203}" type="presParOf" srcId="{08FFEF1F-9588-4652-A88C-08C5F127E014}" destId="{C80FE05C-7C0F-4C8A-BDC3-12668FAA8B09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F87264-E8AB-45D0-B4B1-00515AB8C12C}" type="doc">
      <dgm:prSet loTypeId="urn:microsoft.com/office/officeart/2005/8/layout/hProcess4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sr-Cyrl-RS"/>
        </a:p>
      </dgm:t>
    </dgm:pt>
    <dgm:pt modelId="{2CE7D156-6F3C-4041-827F-E8A705DC4ECF}">
      <dgm:prSet phldrT="[Text]"/>
      <dgm:spPr/>
      <dgm:t>
        <a:bodyPr/>
        <a:lstStyle/>
        <a:p>
          <a:r>
            <a:rPr lang="sr-Cyrl-RS" dirty="0" smtClean="0"/>
            <a:t>Наручилац лобирања</a:t>
          </a:r>
          <a:endParaRPr lang="sr-Cyrl-RS" dirty="0"/>
        </a:p>
      </dgm:t>
    </dgm:pt>
    <dgm:pt modelId="{80D7DD2C-8E98-4AF5-9847-EA005FED6185}" type="parTrans" cxnId="{FB9C29EB-7352-46EE-9A1E-B256E627ED27}">
      <dgm:prSet/>
      <dgm:spPr/>
      <dgm:t>
        <a:bodyPr/>
        <a:lstStyle/>
        <a:p>
          <a:endParaRPr lang="sr-Cyrl-RS"/>
        </a:p>
      </dgm:t>
    </dgm:pt>
    <dgm:pt modelId="{5BD54BB2-E41B-4DE1-8AE6-276976D3C2C4}" type="sibTrans" cxnId="{FB9C29EB-7352-46EE-9A1E-B256E627ED27}">
      <dgm:prSet/>
      <dgm:spPr/>
      <dgm:t>
        <a:bodyPr/>
        <a:lstStyle/>
        <a:p>
          <a:endParaRPr lang="sr-Cyrl-RS"/>
        </a:p>
      </dgm:t>
    </dgm:pt>
    <dgm:pt modelId="{EF00D373-8F8E-4928-A168-4FA561B50100}">
      <dgm:prSet phldrT="[Text]"/>
      <dgm:spPr/>
      <dgm:t>
        <a:bodyPr/>
        <a:lstStyle/>
        <a:p>
          <a:r>
            <a:rPr lang="sr-Cyrl-RS" dirty="0" smtClean="0"/>
            <a:t>Физичко или правно лице које покушава да своје властите интересе оствари посредством лобисте</a:t>
          </a:r>
          <a:endParaRPr lang="sr-Cyrl-RS" dirty="0"/>
        </a:p>
      </dgm:t>
    </dgm:pt>
    <dgm:pt modelId="{DEAEE6D6-6A57-410B-BD9E-7D3FB17DA5BF}" type="parTrans" cxnId="{036B1E8C-A504-4722-BB98-F440933F0D47}">
      <dgm:prSet/>
      <dgm:spPr/>
      <dgm:t>
        <a:bodyPr/>
        <a:lstStyle/>
        <a:p>
          <a:endParaRPr lang="sr-Cyrl-RS"/>
        </a:p>
      </dgm:t>
    </dgm:pt>
    <dgm:pt modelId="{BB3D326B-5B90-4238-92BA-8C65DD187C7C}" type="sibTrans" cxnId="{036B1E8C-A504-4722-BB98-F440933F0D47}">
      <dgm:prSet/>
      <dgm:spPr/>
      <dgm:t>
        <a:bodyPr/>
        <a:lstStyle/>
        <a:p>
          <a:endParaRPr lang="sr-Cyrl-RS"/>
        </a:p>
      </dgm:t>
    </dgm:pt>
    <dgm:pt modelId="{40701318-6A34-4072-9938-504E7DC0ED1E}">
      <dgm:prSet phldrT="[Text]"/>
      <dgm:spPr/>
      <dgm:t>
        <a:bodyPr/>
        <a:lstStyle/>
        <a:p>
          <a:r>
            <a:rPr lang="sr-Cyrl-RS" dirty="0" smtClean="0"/>
            <a:t>Лобиста</a:t>
          </a:r>
          <a:endParaRPr lang="sr-Cyrl-RS" dirty="0"/>
        </a:p>
      </dgm:t>
    </dgm:pt>
    <dgm:pt modelId="{B8C569F5-7D51-460E-9A5D-5CC3C4342652}" type="parTrans" cxnId="{593BCEEF-3971-4F61-AA03-1722291D2FC5}">
      <dgm:prSet/>
      <dgm:spPr/>
      <dgm:t>
        <a:bodyPr/>
        <a:lstStyle/>
        <a:p>
          <a:endParaRPr lang="sr-Cyrl-RS"/>
        </a:p>
      </dgm:t>
    </dgm:pt>
    <dgm:pt modelId="{725AEC27-4A9D-4141-AB35-945EBE378810}" type="sibTrans" cxnId="{593BCEEF-3971-4F61-AA03-1722291D2FC5}">
      <dgm:prSet/>
      <dgm:spPr/>
      <dgm:t>
        <a:bodyPr/>
        <a:lstStyle/>
        <a:p>
          <a:endParaRPr lang="sr-Cyrl-RS"/>
        </a:p>
      </dgm:t>
    </dgm:pt>
    <dgm:pt modelId="{B49C5CAC-7FFB-4839-A151-6611163B61C4}">
      <dgm:prSet phldrT="[Text]"/>
      <dgm:spPr/>
      <dgm:t>
        <a:bodyPr/>
        <a:lstStyle/>
        <a:p>
          <a:r>
            <a:rPr lang="sr-Cyrl-RS" dirty="0" smtClean="0"/>
            <a:t>Физичко или правно лице које се бави делатношћу лобирања на законом прописан начин, уз испуњеност услова за обављање делатности</a:t>
          </a:r>
          <a:endParaRPr lang="sr-Cyrl-RS" dirty="0"/>
        </a:p>
      </dgm:t>
    </dgm:pt>
    <dgm:pt modelId="{D9691DC4-A530-444B-B23F-8AE5B23915E2}" type="parTrans" cxnId="{66DFCC99-B7DD-4E94-B2B2-528058923EC2}">
      <dgm:prSet/>
      <dgm:spPr/>
      <dgm:t>
        <a:bodyPr/>
        <a:lstStyle/>
        <a:p>
          <a:endParaRPr lang="sr-Cyrl-RS"/>
        </a:p>
      </dgm:t>
    </dgm:pt>
    <dgm:pt modelId="{7B76202B-2A74-46C3-B9D2-B5A745EFF916}" type="sibTrans" cxnId="{66DFCC99-B7DD-4E94-B2B2-528058923EC2}">
      <dgm:prSet/>
      <dgm:spPr/>
      <dgm:t>
        <a:bodyPr/>
        <a:lstStyle/>
        <a:p>
          <a:endParaRPr lang="sr-Cyrl-RS"/>
        </a:p>
      </dgm:t>
    </dgm:pt>
    <dgm:pt modelId="{6FD01BD6-8B5A-414D-AF87-E0589A00E0CB}">
      <dgm:prSet phldrT="[Text]"/>
      <dgm:spPr/>
      <dgm:t>
        <a:bodyPr/>
        <a:lstStyle/>
        <a:p>
          <a:r>
            <a:rPr lang="sr-Cyrl-RS" dirty="0" smtClean="0"/>
            <a:t>Лобирани</a:t>
          </a:r>
          <a:endParaRPr lang="sr-Cyrl-RS" dirty="0"/>
        </a:p>
      </dgm:t>
    </dgm:pt>
    <dgm:pt modelId="{AE0295FF-823A-461B-927C-AC0BA1F3FFC6}" type="parTrans" cxnId="{7A5F8B5D-1D50-40D4-9DB7-2EC145569666}">
      <dgm:prSet/>
      <dgm:spPr/>
      <dgm:t>
        <a:bodyPr/>
        <a:lstStyle/>
        <a:p>
          <a:endParaRPr lang="sr-Cyrl-RS"/>
        </a:p>
      </dgm:t>
    </dgm:pt>
    <dgm:pt modelId="{DA30E7CE-7DFA-4A05-A37B-7D6EB97A55FB}" type="sibTrans" cxnId="{7A5F8B5D-1D50-40D4-9DB7-2EC145569666}">
      <dgm:prSet/>
      <dgm:spPr/>
      <dgm:t>
        <a:bodyPr/>
        <a:lstStyle/>
        <a:p>
          <a:endParaRPr lang="sr-Cyrl-RS"/>
        </a:p>
      </dgm:t>
    </dgm:pt>
    <dgm:pt modelId="{2724B489-DA51-4B32-9183-D55B026F6FA2}">
      <dgm:prSet phldrT="[Text]"/>
      <dgm:spPr/>
      <dgm:t>
        <a:bodyPr/>
        <a:lstStyle/>
        <a:p>
          <a:r>
            <a:rPr lang="sr-Cyrl-RS" dirty="0" smtClean="0"/>
            <a:t>Доносиоци политичких одлука ка којима је усмерена делатност лобиста (центри лобирања)</a:t>
          </a:r>
          <a:endParaRPr lang="sr-Cyrl-RS" dirty="0"/>
        </a:p>
      </dgm:t>
    </dgm:pt>
    <dgm:pt modelId="{B2FCC859-8195-44C8-8F8C-C758C4AF9D78}" type="parTrans" cxnId="{DDA7146A-D0DE-48BD-821B-4462D54EA4FC}">
      <dgm:prSet/>
      <dgm:spPr/>
      <dgm:t>
        <a:bodyPr/>
        <a:lstStyle/>
        <a:p>
          <a:endParaRPr lang="sr-Cyrl-RS"/>
        </a:p>
      </dgm:t>
    </dgm:pt>
    <dgm:pt modelId="{DD07A37D-BE71-4F01-B504-ECAA7293E8B3}" type="sibTrans" cxnId="{DDA7146A-D0DE-48BD-821B-4462D54EA4FC}">
      <dgm:prSet/>
      <dgm:spPr/>
      <dgm:t>
        <a:bodyPr/>
        <a:lstStyle/>
        <a:p>
          <a:endParaRPr lang="sr-Cyrl-RS"/>
        </a:p>
      </dgm:t>
    </dgm:pt>
    <dgm:pt modelId="{7A4FE4EC-9C8A-4312-90D5-423356BB7690}" type="pres">
      <dgm:prSet presAssocID="{86F87264-E8AB-45D0-B4B1-00515AB8C12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6A886BE8-2212-43AF-BF9F-87C57A365425}" type="pres">
      <dgm:prSet presAssocID="{86F87264-E8AB-45D0-B4B1-00515AB8C12C}" presName="tSp" presStyleCnt="0"/>
      <dgm:spPr/>
    </dgm:pt>
    <dgm:pt modelId="{A75AD772-5780-447A-A51E-B1BF0C5765C5}" type="pres">
      <dgm:prSet presAssocID="{86F87264-E8AB-45D0-B4B1-00515AB8C12C}" presName="bSp" presStyleCnt="0"/>
      <dgm:spPr/>
    </dgm:pt>
    <dgm:pt modelId="{B2494D4B-60D2-42F7-AAEB-D190E12C5002}" type="pres">
      <dgm:prSet presAssocID="{86F87264-E8AB-45D0-B4B1-00515AB8C12C}" presName="process" presStyleCnt="0"/>
      <dgm:spPr/>
    </dgm:pt>
    <dgm:pt modelId="{646A6FF2-FCF0-449C-ACC7-DAF1EC593FAC}" type="pres">
      <dgm:prSet presAssocID="{2CE7D156-6F3C-4041-827F-E8A705DC4ECF}" presName="composite1" presStyleCnt="0"/>
      <dgm:spPr/>
    </dgm:pt>
    <dgm:pt modelId="{184E46FD-2F34-4B65-9A36-B0E8AE21B350}" type="pres">
      <dgm:prSet presAssocID="{2CE7D156-6F3C-4041-827F-E8A705DC4ECF}" presName="dummyNode1" presStyleLbl="node1" presStyleIdx="0" presStyleCnt="3"/>
      <dgm:spPr/>
    </dgm:pt>
    <dgm:pt modelId="{31BD497D-1198-484F-AA36-BC7E4DC1BC2E}" type="pres">
      <dgm:prSet presAssocID="{2CE7D156-6F3C-4041-827F-E8A705DC4ECF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2AEFCED4-77ED-4FBD-8545-2B93D5615F12}" type="pres">
      <dgm:prSet presAssocID="{2CE7D156-6F3C-4041-827F-E8A705DC4ECF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F987992F-6979-4CEC-9886-457BD4B11179}" type="pres">
      <dgm:prSet presAssocID="{2CE7D156-6F3C-4041-827F-E8A705DC4ECF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8A4F7DAA-08BB-43A7-98EC-F0B9D0FBF756}" type="pres">
      <dgm:prSet presAssocID="{2CE7D156-6F3C-4041-827F-E8A705DC4ECF}" presName="connSite1" presStyleCnt="0"/>
      <dgm:spPr/>
    </dgm:pt>
    <dgm:pt modelId="{A34201F7-50A8-45D2-9BEF-BC03549BF239}" type="pres">
      <dgm:prSet presAssocID="{5BD54BB2-E41B-4DE1-8AE6-276976D3C2C4}" presName="Name9" presStyleLbl="sibTrans2D1" presStyleIdx="0" presStyleCnt="2"/>
      <dgm:spPr/>
      <dgm:t>
        <a:bodyPr/>
        <a:lstStyle/>
        <a:p>
          <a:endParaRPr lang="sr-Cyrl-RS"/>
        </a:p>
      </dgm:t>
    </dgm:pt>
    <dgm:pt modelId="{7EE3CA4A-E648-4033-924D-3DF4EB3CFAB0}" type="pres">
      <dgm:prSet presAssocID="{40701318-6A34-4072-9938-504E7DC0ED1E}" presName="composite2" presStyleCnt="0"/>
      <dgm:spPr/>
    </dgm:pt>
    <dgm:pt modelId="{2441B5D5-677F-47CF-A71B-45F12C5D21B2}" type="pres">
      <dgm:prSet presAssocID="{40701318-6A34-4072-9938-504E7DC0ED1E}" presName="dummyNode2" presStyleLbl="node1" presStyleIdx="0" presStyleCnt="3"/>
      <dgm:spPr/>
    </dgm:pt>
    <dgm:pt modelId="{C049BDF7-70D1-4C0B-A295-57959F278FBA}" type="pres">
      <dgm:prSet presAssocID="{40701318-6A34-4072-9938-504E7DC0ED1E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04685FF-4A9D-4AAD-A20A-A1284DD38BEA}" type="pres">
      <dgm:prSet presAssocID="{40701318-6A34-4072-9938-504E7DC0ED1E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88CBD9D9-388A-4DC3-9EF7-744BF770BA8D}" type="pres">
      <dgm:prSet presAssocID="{40701318-6A34-4072-9938-504E7DC0ED1E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2A92BC8-F5A7-4214-B9DA-7A70C0A0F324}" type="pres">
      <dgm:prSet presAssocID="{40701318-6A34-4072-9938-504E7DC0ED1E}" presName="connSite2" presStyleCnt="0"/>
      <dgm:spPr/>
    </dgm:pt>
    <dgm:pt modelId="{6D6925FF-B76B-458B-92CE-8DC4A8A28FE0}" type="pres">
      <dgm:prSet presAssocID="{725AEC27-4A9D-4141-AB35-945EBE378810}" presName="Name18" presStyleLbl="sibTrans2D1" presStyleIdx="1" presStyleCnt="2"/>
      <dgm:spPr/>
      <dgm:t>
        <a:bodyPr/>
        <a:lstStyle/>
        <a:p>
          <a:endParaRPr lang="sr-Cyrl-RS"/>
        </a:p>
      </dgm:t>
    </dgm:pt>
    <dgm:pt modelId="{B8249EF7-83ED-448D-A992-D426A881F3B3}" type="pres">
      <dgm:prSet presAssocID="{6FD01BD6-8B5A-414D-AF87-E0589A00E0CB}" presName="composite1" presStyleCnt="0"/>
      <dgm:spPr/>
    </dgm:pt>
    <dgm:pt modelId="{A1D9E647-6596-44B0-B36B-A9624ECD894C}" type="pres">
      <dgm:prSet presAssocID="{6FD01BD6-8B5A-414D-AF87-E0589A00E0CB}" presName="dummyNode1" presStyleLbl="node1" presStyleIdx="1" presStyleCnt="3"/>
      <dgm:spPr/>
    </dgm:pt>
    <dgm:pt modelId="{0E347B23-EEFD-4CB4-B490-6D57C8D24190}" type="pres">
      <dgm:prSet presAssocID="{6FD01BD6-8B5A-414D-AF87-E0589A00E0CB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7946B3E6-A019-43D1-B187-DD13BA33ED62}" type="pres">
      <dgm:prSet presAssocID="{6FD01BD6-8B5A-414D-AF87-E0589A00E0CB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330EBA2-5B8D-468D-A4A1-93885C534782}" type="pres">
      <dgm:prSet presAssocID="{6FD01BD6-8B5A-414D-AF87-E0589A00E0CB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A3429FD-2549-44C3-BEDD-BD49C674EA54}" type="pres">
      <dgm:prSet presAssocID="{6FD01BD6-8B5A-414D-AF87-E0589A00E0CB}" presName="connSite1" presStyleCnt="0"/>
      <dgm:spPr/>
    </dgm:pt>
  </dgm:ptLst>
  <dgm:cxnLst>
    <dgm:cxn modelId="{3E32BA19-BC67-4B0B-BAF2-130798D54437}" type="presOf" srcId="{B49C5CAC-7FFB-4839-A151-6611163B61C4}" destId="{C049BDF7-70D1-4C0B-A295-57959F278FBA}" srcOrd="0" destOrd="0" presId="urn:microsoft.com/office/officeart/2005/8/layout/hProcess4"/>
    <dgm:cxn modelId="{C01C902B-0D44-4CBC-93E8-E802DA8BA731}" type="presOf" srcId="{40701318-6A34-4072-9938-504E7DC0ED1E}" destId="{88CBD9D9-388A-4DC3-9EF7-744BF770BA8D}" srcOrd="0" destOrd="0" presId="urn:microsoft.com/office/officeart/2005/8/layout/hProcess4"/>
    <dgm:cxn modelId="{036B1E8C-A504-4722-BB98-F440933F0D47}" srcId="{2CE7D156-6F3C-4041-827F-E8A705DC4ECF}" destId="{EF00D373-8F8E-4928-A168-4FA561B50100}" srcOrd="0" destOrd="0" parTransId="{DEAEE6D6-6A57-410B-BD9E-7D3FB17DA5BF}" sibTransId="{BB3D326B-5B90-4238-92BA-8C65DD187C7C}"/>
    <dgm:cxn modelId="{917D3BBC-7AEA-4F64-B112-03B24FEC4EE3}" type="presOf" srcId="{86F87264-E8AB-45D0-B4B1-00515AB8C12C}" destId="{7A4FE4EC-9C8A-4312-90D5-423356BB7690}" srcOrd="0" destOrd="0" presId="urn:microsoft.com/office/officeart/2005/8/layout/hProcess4"/>
    <dgm:cxn modelId="{FB9C29EB-7352-46EE-9A1E-B256E627ED27}" srcId="{86F87264-E8AB-45D0-B4B1-00515AB8C12C}" destId="{2CE7D156-6F3C-4041-827F-E8A705DC4ECF}" srcOrd="0" destOrd="0" parTransId="{80D7DD2C-8E98-4AF5-9847-EA005FED6185}" sibTransId="{5BD54BB2-E41B-4DE1-8AE6-276976D3C2C4}"/>
    <dgm:cxn modelId="{A91101B8-6890-4ACF-AB25-A90855D063C9}" type="presOf" srcId="{725AEC27-4A9D-4141-AB35-945EBE378810}" destId="{6D6925FF-B76B-458B-92CE-8DC4A8A28FE0}" srcOrd="0" destOrd="0" presId="urn:microsoft.com/office/officeart/2005/8/layout/hProcess4"/>
    <dgm:cxn modelId="{155E920F-28FB-4034-8F32-C79652F33680}" type="presOf" srcId="{6FD01BD6-8B5A-414D-AF87-E0589A00E0CB}" destId="{9330EBA2-5B8D-468D-A4A1-93885C534782}" srcOrd="0" destOrd="0" presId="urn:microsoft.com/office/officeart/2005/8/layout/hProcess4"/>
    <dgm:cxn modelId="{52411216-2BD2-4C06-BE83-EE3DFCD807F1}" type="presOf" srcId="{2724B489-DA51-4B32-9183-D55B026F6FA2}" destId="{7946B3E6-A019-43D1-B187-DD13BA33ED62}" srcOrd="1" destOrd="0" presId="urn:microsoft.com/office/officeart/2005/8/layout/hProcess4"/>
    <dgm:cxn modelId="{1636A103-A060-4BBB-B07E-1EFFAC22092D}" type="presOf" srcId="{EF00D373-8F8E-4928-A168-4FA561B50100}" destId="{2AEFCED4-77ED-4FBD-8545-2B93D5615F12}" srcOrd="1" destOrd="0" presId="urn:microsoft.com/office/officeart/2005/8/layout/hProcess4"/>
    <dgm:cxn modelId="{777E79C6-2EC2-42FC-B023-2ED46B086F93}" type="presOf" srcId="{2724B489-DA51-4B32-9183-D55B026F6FA2}" destId="{0E347B23-EEFD-4CB4-B490-6D57C8D24190}" srcOrd="0" destOrd="0" presId="urn:microsoft.com/office/officeart/2005/8/layout/hProcess4"/>
    <dgm:cxn modelId="{FC707BA2-88BB-4B4F-A8BF-6D678B833CDB}" type="presOf" srcId="{5BD54BB2-E41B-4DE1-8AE6-276976D3C2C4}" destId="{A34201F7-50A8-45D2-9BEF-BC03549BF239}" srcOrd="0" destOrd="0" presId="urn:microsoft.com/office/officeart/2005/8/layout/hProcess4"/>
    <dgm:cxn modelId="{5F9F96C3-F582-448A-9EF6-0277C5326F6B}" type="presOf" srcId="{2CE7D156-6F3C-4041-827F-E8A705DC4ECF}" destId="{F987992F-6979-4CEC-9886-457BD4B11179}" srcOrd="0" destOrd="0" presId="urn:microsoft.com/office/officeart/2005/8/layout/hProcess4"/>
    <dgm:cxn modelId="{E89EBE58-A4B2-4474-A75B-FD29935ED248}" type="presOf" srcId="{EF00D373-8F8E-4928-A168-4FA561B50100}" destId="{31BD497D-1198-484F-AA36-BC7E4DC1BC2E}" srcOrd="0" destOrd="0" presId="urn:microsoft.com/office/officeart/2005/8/layout/hProcess4"/>
    <dgm:cxn modelId="{7A5F8B5D-1D50-40D4-9DB7-2EC145569666}" srcId="{86F87264-E8AB-45D0-B4B1-00515AB8C12C}" destId="{6FD01BD6-8B5A-414D-AF87-E0589A00E0CB}" srcOrd="2" destOrd="0" parTransId="{AE0295FF-823A-461B-927C-AC0BA1F3FFC6}" sibTransId="{DA30E7CE-7DFA-4A05-A37B-7D6EB97A55FB}"/>
    <dgm:cxn modelId="{66DFCC99-B7DD-4E94-B2B2-528058923EC2}" srcId="{40701318-6A34-4072-9938-504E7DC0ED1E}" destId="{B49C5CAC-7FFB-4839-A151-6611163B61C4}" srcOrd="0" destOrd="0" parTransId="{D9691DC4-A530-444B-B23F-8AE5B23915E2}" sibTransId="{7B76202B-2A74-46C3-B9D2-B5A745EFF916}"/>
    <dgm:cxn modelId="{593BCEEF-3971-4F61-AA03-1722291D2FC5}" srcId="{86F87264-E8AB-45D0-B4B1-00515AB8C12C}" destId="{40701318-6A34-4072-9938-504E7DC0ED1E}" srcOrd="1" destOrd="0" parTransId="{B8C569F5-7D51-460E-9A5D-5CC3C4342652}" sibTransId="{725AEC27-4A9D-4141-AB35-945EBE378810}"/>
    <dgm:cxn modelId="{F8E03116-EADD-4D43-9CDB-4EB981D1EB68}" type="presOf" srcId="{B49C5CAC-7FFB-4839-A151-6611163B61C4}" destId="{A04685FF-4A9D-4AAD-A20A-A1284DD38BEA}" srcOrd="1" destOrd="0" presId="urn:microsoft.com/office/officeart/2005/8/layout/hProcess4"/>
    <dgm:cxn modelId="{DDA7146A-D0DE-48BD-821B-4462D54EA4FC}" srcId="{6FD01BD6-8B5A-414D-AF87-E0589A00E0CB}" destId="{2724B489-DA51-4B32-9183-D55B026F6FA2}" srcOrd="0" destOrd="0" parTransId="{B2FCC859-8195-44C8-8F8C-C758C4AF9D78}" sibTransId="{DD07A37D-BE71-4F01-B504-ECAA7293E8B3}"/>
    <dgm:cxn modelId="{BCC10CE6-69C9-4D86-AD65-6E5506ABECA1}" type="presParOf" srcId="{7A4FE4EC-9C8A-4312-90D5-423356BB7690}" destId="{6A886BE8-2212-43AF-BF9F-87C57A365425}" srcOrd="0" destOrd="0" presId="urn:microsoft.com/office/officeart/2005/8/layout/hProcess4"/>
    <dgm:cxn modelId="{A142AC32-5277-4C55-8AEC-1BEFC6AD58C5}" type="presParOf" srcId="{7A4FE4EC-9C8A-4312-90D5-423356BB7690}" destId="{A75AD772-5780-447A-A51E-B1BF0C5765C5}" srcOrd="1" destOrd="0" presId="urn:microsoft.com/office/officeart/2005/8/layout/hProcess4"/>
    <dgm:cxn modelId="{36779A1B-800E-48A1-9348-6C8A6458089C}" type="presParOf" srcId="{7A4FE4EC-9C8A-4312-90D5-423356BB7690}" destId="{B2494D4B-60D2-42F7-AAEB-D190E12C5002}" srcOrd="2" destOrd="0" presId="urn:microsoft.com/office/officeart/2005/8/layout/hProcess4"/>
    <dgm:cxn modelId="{C657C485-4146-4616-8ABD-68265F71D539}" type="presParOf" srcId="{B2494D4B-60D2-42F7-AAEB-D190E12C5002}" destId="{646A6FF2-FCF0-449C-ACC7-DAF1EC593FAC}" srcOrd="0" destOrd="0" presId="urn:microsoft.com/office/officeart/2005/8/layout/hProcess4"/>
    <dgm:cxn modelId="{6EAE5A63-FC1B-4CE9-B55A-B6F33825799F}" type="presParOf" srcId="{646A6FF2-FCF0-449C-ACC7-DAF1EC593FAC}" destId="{184E46FD-2F34-4B65-9A36-B0E8AE21B350}" srcOrd="0" destOrd="0" presId="urn:microsoft.com/office/officeart/2005/8/layout/hProcess4"/>
    <dgm:cxn modelId="{DE26F82B-38D8-4E88-B6E2-4C2A34719F4F}" type="presParOf" srcId="{646A6FF2-FCF0-449C-ACC7-DAF1EC593FAC}" destId="{31BD497D-1198-484F-AA36-BC7E4DC1BC2E}" srcOrd="1" destOrd="0" presId="urn:microsoft.com/office/officeart/2005/8/layout/hProcess4"/>
    <dgm:cxn modelId="{6E118BF3-2B21-41A6-BED0-10A142847F67}" type="presParOf" srcId="{646A6FF2-FCF0-449C-ACC7-DAF1EC593FAC}" destId="{2AEFCED4-77ED-4FBD-8545-2B93D5615F12}" srcOrd="2" destOrd="0" presId="urn:microsoft.com/office/officeart/2005/8/layout/hProcess4"/>
    <dgm:cxn modelId="{37191B67-BBF2-4600-94E1-53612CE221DF}" type="presParOf" srcId="{646A6FF2-FCF0-449C-ACC7-DAF1EC593FAC}" destId="{F987992F-6979-4CEC-9886-457BD4B11179}" srcOrd="3" destOrd="0" presId="urn:microsoft.com/office/officeart/2005/8/layout/hProcess4"/>
    <dgm:cxn modelId="{6E2A7EA1-F01F-4069-8396-E64D44D92E3F}" type="presParOf" srcId="{646A6FF2-FCF0-449C-ACC7-DAF1EC593FAC}" destId="{8A4F7DAA-08BB-43A7-98EC-F0B9D0FBF756}" srcOrd="4" destOrd="0" presId="urn:microsoft.com/office/officeart/2005/8/layout/hProcess4"/>
    <dgm:cxn modelId="{E6A16AA8-7F5B-4DDB-8073-E4B6644D4EBE}" type="presParOf" srcId="{B2494D4B-60D2-42F7-AAEB-D190E12C5002}" destId="{A34201F7-50A8-45D2-9BEF-BC03549BF239}" srcOrd="1" destOrd="0" presId="urn:microsoft.com/office/officeart/2005/8/layout/hProcess4"/>
    <dgm:cxn modelId="{055EECEC-58C2-400E-9A65-0946F1C907EE}" type="presParOf" srcId="{B2494D4B-60D2-42F7-AAEB-D190E12C5002}" destId="{7EE3CA4A-E648-4033-924D-3DF4EB3CFAB0}" srcOrd="2" destOrd="0" presId="urn:microsoft.com/office/officeart/2005/8/layout/hProcess4"/>
    <dgm:cxn modelId="{99900D24-AA2B-4BD4-82C0-105D82394984}" type="presParOf" srcId="{7EE3CA4A-E648-4033-924D-3DF4EB3CFAB0}" destId="{2441B5D5-677F-47CF-A71B-45F12C5D21B2}" srcOrd="0" destOrd="0" presId="urn:microsoft.com/office/officeart/2005/8/layout/hProcess4"/>
    <dgm:cxn modelId="{24E00644-39A9-4EF2-9D56-64E0CF587EF3}" type="presParOf" srcId="{7EE3CA4A-E648-4033-924D-3DF4EB3CFAB0}" destId="{C049BDF7-70D1-4C0B-A295-57959F278FBA}" srcOrd="1" destOrd="0" presId="urn:microsoft.com/office/officeart/2005/8/layout/hProcess4"/>
    <dgm:cxn modelId="{215E832E-1D3F-4665-A47F-726FE7564CF7}" type="presParOf" srcId="{7EE3CA4A-E648-4033-924D-3DF4EB3CFAB0}" destId="{A04685FF-4A9D-4AAD-A20A-A1284DD38BEA}" srcOrd="2" destOrd="0" presId="urn:microsoft.com/office/officeart/2005/8/layout/hProcess4"/>
    <dgm:cxn modelId="{9B0A870D-7281-415F-9245-5AC8072F7534}" type="presParOf" srcId="{7EE3CA4A-E648-4033-924D-3DF4EB3CFAB0}" destId="{88CBD9D9-388A-4DC3-9EF7-744BF770BA8D}" srcOrd="3" destOrd="0" presId="urn:microsoft.com/office/officeart/2005/8/layout/hProcess4"/>
    <dgm:cxn modelId="{44B48C92-EB9C-471B-8CEE-E8D5CF368132}" type="presParOf" srcId="{7EE3CA4A-E648-4033-924D-3DF4EB3CFAB0}" destId="{32A92BC8-F5A7-4214-B9DA-7A70C0A0F324}" srcOrd="4" destOrd="0" presId="urn:microsoft.com/office/officeart/2005/8/layout/hProcess4"/>
    <dgm:cxn modelId="{F533F28F-D8F5-4124-801C-08A9B49CF12B}" type="presParOf" srcId="{B2494D4B-60D2-42F7-AAEB-D190E12C5002}" destId="{6D6925FF-B76B-458B-92CE-8DC4A8A28FE0}" srcOrd="3" destOrd="0" presId="urn:microsoft.com/office/officeart/2005/8/layout/hProcess4"/>
    <dgm:cxn modelId="{2ACF3D4A-81EB-4105-839B-78D14EEC85E7}" type="presParOf" srcId="{B2494D4B-60D2-42F7-AAEB-D190E12C5002}" destId="{B8249EF7-83ED-448D-A992-D426A881F3B3}" srcOrd="4" destOrd="0" presId="urn:microsoft.com/office/officeart/2005/8/layout/hProcess4"/>
    <dgm:cxn modelId="{EC8C2582-6769-4D52-A934-8D94241CCAF7}" type="presParOf" srcId="{B8249EF7-83ED-448D-A992-D426A881F3B3}" destId="{A1D9E647-6596-44B0-B36B-A9624ECD894C}" srcOrd="0" destOrd="0" presId="urn:microsoft.com/office/officeart/2005/8/layout/hProcess4"/>
    <dgm:cxn modelId="{351696BB-32ED-479F-A6BB-773D66C04A69}" type="presParOf" srcId="{B8249EF7-83ED-448D-A992-D426A881F3B3}" destId="{0E347B23-EEFD-4CB4-B490-6D57C8D24190}" srcOrd="1" destOrd="0" presId="urn:microsoft.com/office/officeart/2005/8/layout/hProcess4"/>
    <dgm:cxn modelId="{DD22B329-7945-468F-9850-C95D4818605B}" type="presParOf" srcId="{B8249EF7-83ED-448D-A992-D426A881F3B3}" destId="{7946B3E6-A019-43D1-B187-DD13BA33ED62}" srcOrd="2" destOrd="0" presId="urn:microsoft.com/office/officeart/2005/8/layout/hProcess4"/>
    <dgm:cxn modelId="{E11A0458-D4E9-4F76-9249-FD04E087A9BB}" type="presParOf" srcId="{B8249EF7-83ED-448D-A992-D426A881F3B3}" destId="{9330EBA2-5B8D-468D-A4A1-93885C534782}" srcOrd="3" destOrd="0" presId="urn:microsoft.com/office/officeart/2005/8/layout/hProcess4"/>
    <dgm:cxn modelId="{DFD79090-A78F-4729-B33E-B6630438ED90}" type="presParOf" srcId="{B8249EF7-83ED-448D-A992-D426A881F3B3}" destId="{AA3429FD-2549-44C3-BEDD-BD49C674EA54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9586460-2DC2-4160-A991-6AD3C1422765}" type="doc">
      <dgm:prSet loTypeId="urn:microsoft.com/office/officeart/2005/8/layout/radial6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sr-Cyrl-RS"/>
        </a:p>
      </dgm:t>
    </dgm:pt>
    <dgm:pt modelId="{48D56148-C68A-4AEC-B2B3-3A6754D42701}">
      <dgm:prSet phldrT="[Text]"/>
      <dgm:spPr/>
      <dgm:t>
        <a:bodyPr/>
        <a:lstStyle/>
        <a:p>
          <a:r>
            <a:rPr lang="sr-Cyrl-RS" dirty="0" smtClean="0"/>
            <a:t>Утицајни светски лобији у области међународне политике</a:t>
          </a:r>
          <a:endParaRPr lang="sr-Cyrl-RS" dirty="0"/>
        </a:p>
      </dgm:t>
    </dgm:pt>
    <dgm:pt modelId="{F5CFCEE4-136A-4EA3-B1FB-D14CF9DD441A}" type="parTrans" cxnId="{717B351A-D236-4A53-A7A7-3F7B70C00DF7}">
      <dgm:prSet/>
      <dgm:spPr/>
      <dgm:t>
        <a:bodyPr/>
        <a:lstStyle/>
        <a:p>
          <a:endParaRPr lang="sr-Cyrl-RS"/>
        </a:p>
      </dgm:t>
    </dgm:pt>
    <dgm:pt modelId="{D25A04A4-7520-4DE9-8FED-E7B3F0FFA50E}" type="sibTrans" cxnId="{717B351A-D236-4A53-A7A7-3F7B70C00DF7}">
      <dgm:prSet/>
      <dgm:spPr/>
      <dgm:t>
        <a:bodyPr/>
        <a:lstStyle/>
        <a:p>
          <a:endParaRPr lang="sr-Cyrl-RS"/>
        </a:p>
      </dgm:t>
    </dgm:pt>
    <dgm:pt modelId="{A6FCB066-60F6-4E59-A197-756A80B2FC1A}">
      <dgm:prSet phldrT="[Text]"/>
      <dgm:spPr/>
      <dgm:t>
        <a:bodyPr/>
        <a:lstStyle/>
        <a:p>
          <a:r>
            <a:rPr lang="sr-Cyrl-RS" dirty="0" smtClean="0"/>
            <a:t>Јерменски лоби</a:t>
          </a:r>
          <a:endParaRPr lang="sr-Cyrl-RS" dirty="0"/>
        </a:p>
      </dgm:t>
    </dgm:pt>
    <dgm:pt modelId="{6AC33175-4F4A-4722-BDAF-AE223334F5F4}" type="parTrans" cxnId="{17BE8687-C66E-44AC-B1A8-878F4CA95F8C}">
      <dgm:prSet/>
      <dgm:spPr/>
      <dgm:t>
        <a:bodyPr/>
        <a:lstStyle/>
        <a:p>
          <a:endParaRPr lang="sr-Cyrl-RS"/>
        </a:p>
      </dgm:t>
    </dgm:pt>
    <dgm:pt modelId="{EDE1E4E1-3B7A-4D56-8618-76CD8FE60779}" type="sibTrans" cxnId="{17BE8687-C66E-44AC-B1A8-878F4CA95F8C}">
      <dgm:prSet/>
      <dgm:spPr/>
      <dgm:t>
        <a:bodyPr/>
        <a:lstStyle/>
        <a:p>
          <a:endParaRPr lang="sr-Cyrl-RS"/>
        </a:p>
      </dgm:t>
    </dgm:pt>
    <dgm:pt modelId="{66AE22FD-F365-4FEE-98E0-B6E9DF9DF8C3}">
      <dgm:prSet phldrT="[Text]"/>
      <dgm:spPr/>
      <dgm:t>
        <a:bodyPr/>
        <a:lstStyle/>
        <a:p>
          <a:r>
            <a:rPr lang="sr-Cyrl-RS" dirty="0" smtClean="0"/>
            <a:t>Албански лоби</a:t>
          </a:r>
          <a:endParaRPr lang="sr-Cyrl-RS" dirty="0"/>
        </a:p>
      </dgm:t>
    </dgm:pt>
    <dgm:pt modelId="{C6D28BA0-DF3C-413B-BF6D-0247ACF8F584}" type="parTrans" cxnId="{9072D7FB-AC4C-4709-BD19-C78E631CD674}">
      <dgm:prSet/>
      <dgm:spPr/>
      <dgm:t>
        <a:bodyPr/>
        <a:lstStyle/>
        <a:p>
          <a:endParaRPr lang="sr-Cyrl-RS"/>
        </a:p>
      </dgm:t>
    </dgm:pt>
    <dgm:pt modelId="{43753DA3-8AC2-4414-AB53-ECB721D9D107}" type="sibTrans" cxnId="{9072D7FB-AC4C-4709-BD19-C78E631CD674}">
      <dgm:prSet/>
      <dgm:spPr/>
      <dgm:t>
        <a:bodyPr/>
        <a:lstStyle/>
        <a:p>
          <a:endParaRPr lang="sr-Cyrl-RS"/>
        </a:p>
      </dgm:t>
    </dgm:pt>
    <dgm:pt modelId="{F9F5ABD2-B2E4-4E69-80DD-5EAF9418D6FA}">
      <dgm:prSet phldrT="[Text]"/>
      <dgm:spPr/>
      <dgm:t>
        <a:bodyPr/>
        <a:lstStyle/>
        <a:p>
          <a:r>
            <a:rPr lang="sr-Cyrl-RS" dirty="0" smtClean="0"/>
            <a:t>Јеврејски лоби</a:t>
          </a:r>
          <a:endParaRPr lang="sr-Cyrl-RS" dirty="0"/>
        </a:p>
      </dgm:t>
    </dgm:pt>
    <dgm:pt modelId="{0F21FDFE-03C6-4EF1-A2F3-E696813BBF18}" type="parTrans" cxnId="{8C700207-27E9-4598-AAF8-87B17CC75442}">
      <dgm:prSet/>
      <dgm:spPr/>
      <dgm:t>
        <a:bodyPr/>
        <a:lstStyle/>
        <a:p>
          <a:endParaRPr lang="sr-Cyrl-RS"/>
        </a:p>
      </dgm:t>
    </dgm:pt>
    <dgm:pt modelId="{578BB3A4-3A10-4613-B7A8-268F33586FD5}" type="sibTrans" cxnId="{8C700207-27E9-4598-AAF8-87B17CC75442}">
      <dgm:prSet/>
      <dgm:spPr/>
      <dgm:t>
        <a:bodyPr/>
        <a:lstStyle/>
        <a:p>
          <a:endParaRPr lang="sr-Cyrl-RS"/>
        </a:p>
      </dgm:t>
    </dgm:pt>
    <dgm:pt modelId="{443E92E6-4D22-4475-9483-A51418F3ED4C}">
      <dgm:prSet phldrT="[Text]"/>
      <dgm:spPr/>
      <dgm:t>
        <a:bodyPr/>
        <a:lstStyle/>
        <a:p>
          <a:r>
            <a:rPr lang="sr-Cyrl-RS" dirty="0" smtClean="0"/>
            <a:t>Кинески лоби</a:t>
          </a:r>
          <a:endParaRPr lang="sr-Cyrl-RS" dirty="0"/>
        </a:p>
      </dgm:t>
    </dgm:pt>
    <dgm:pt modelId="{B4E47E77-6382-4526-A8EE-FC4FDA918269}" type="parTrans" cxnId="{874501ED-8E21-4536-A445-79267D36673A}">
      <dgm:prSet/>
      <dgm:spPr/>
      <dgm:t>
        <a:bodyPr/>
        <a:lstStyle/>
        <a:p>
          <a:endParaRPr lang="sr-Cyrl-RS"/>
        </a:p>
      </dgm:t>
    </dgm:pt>
    <dgm:pt modelId="{C450C07E-A145-462B-B358-A94B4D4951C7}" type="sibTrans" cxnId="{874501ED-8E21-4536-A445-79267D36673A}">
      <dgm:prSet/>
      <dgm:spPr/>
      <dgm:t>
        <a:bodyPr/>
        <a:lstStyle/>
        <a:p>
          <a:endParaRPr lang="sr-Cyrl-RS"/>
        </a:p>
      </dgm:t>
    </dgm:pt>
    <dgm:pt modelId="{E1EF4CB0-BAE9-4CF7-B619-52E953255148}" type="pres">
      <dgm:prSet presAssocID="{C9586460-2DC2-4160-A991-6AD3C142276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5BEC81E1-6371-481A-9FFD-7047BCD581C1}" type="pres">
      <dgm:prSet presAssocID="{48D56148-C68A-4AEC-B2B3-3A6754D42701}" presName="centerShape" presStyleLbl="node0" presStyleIdx="0" presStyleCnt="1"/>
      <dgm:spPr/>
      <dgm:t>
        <a:bodyPr/>
        <a:lstStyle/>
        <a:p>
          <a:endParaRPr lang="sr-Cyrl-RS"/>
        </a:p>
      </dgm:t>
    </dgm:pt>
    <dgm:pt modelId="{C13FCC36-6168-4227-80EB-DAE7FA2B552A}" type="pres">
      <dgm:prSet presAssocID="{A6FCB066-60F6-4E59-A197-756A80B2FC1A}" presName="node" presStyleLbl="node1" presStyleIdx="0" presStyleCnt="4" custScaleY="20167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48F30C6-11DA-4331-84E8-6EA866056D21}" type="pres">
      <dgm:prSet presAssocID="{A6FCB066-60F6-4E59-A197-756A80B2FC1A}" presName="dummy" presStyleCnt="0"/>
      <dgm:spPr/>
    </dgm:pt>
    <dgm:pt modelId="{74AE317C-40E3-4CB2-88FC-EC47E6E7F828}" type="pres">
      <dgm:prSet presAssocID="{EDE1E4E1-3B7A-4D56-8618-76CD8FE60779}" presName="sibTrans" presStyleLbl="sibTrans2D1" presStyleIdx="0" presStyleCnt="4"/>
      <dgm:spPr/>
      <dgm:t>
        <a:bodyPr/>
        <a:lstStyle/>
        <a:p>
          <a:endParaRPr lang="sr-Cyrl-RS"/>
        </a:p>
      </dgm:t>
    </dgm:pt>
    <dgm:pt modelId="{D24A55E1-1610-4093-B7BC-58A6EA85ACAC}" type="pres">
      <dgm:prSet presAssocID="{66AE22FD-F365-4FEE-98E0-B6E9DF9DF8C3}" presName="node" presStyleLbl="node1" presStyleIdx="1" presStyleCnt="4" custScaleX="198877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52C5818-8019-4FE1-BA94-769DFE42387C}" type="pres">
      <dgm:prSet presAssocID="{66AE22FD-F365-4FEE-98E0-B6E9DF9DF8C3}" presName="dummy" presStyleCnt="0"/>
      <dgm:spPr/>
    </dgm:pt>
    <dgm:pt modelId="{9BD6F6FE-49BE-4A11-AF16-8BF422D2C675}" type="pres">
      <dgm:prSet presAssocID="{43753DA3-8AC2-4414-AB53-ECB721D9D107}" presName="sibTrans" presStyleLbl="sibTrans2D1" presStyleIdx="1" presStyleCnt="4"/>
      <dgm:spPr/>
      <dgm:t>
        <a:bodyPr/>
        <a:lstStyle/>
        <a:p>
          <a:endParaRPr lang="sr-Cyrl-RS"/>
        </a:p>
      </dgm:t>
    </dgm:pt>
    <dgm:pt modelId="{D1FCA592-C144-40E2-B2B1-483FDA4AFDCE}" type="pres">
      <dgm:prSet presAssocID="{F9F5ABD2-B2E4-4E69-80DD-5EAF9418D6FA}" presName="node" presStyleLbl="node1" presStyleIdx="2" presStyleCnt="4" custScaleY="204059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44D36F3-C071-454D-B75B-6B6FC9D5715B}" type="pres">
      <dgm:prSet presAssocID="{F9F5ABD2-B2E4-4E69-80DD-5EAF9418D6FA}" presName="dummy" presStyleCnt="0"/>
      <dgm:spPr/>
    </dgm:pt>
    <dgm:pt modelId="{2C19C235-272E-4C71-9F5C-466DEB00C99A}" type="pres">
      <dgm:prSet presAssocID="{578BB3A4-3A10-4613-B7A8-268F33586FD5}" presName="sibTrans" presStyleLbl="sibTrans2D1" presStyleIdx="2" presStyleCnt="4"/>
      <dgm:spPr/>
      <dgm:t>
        <a:bodyPr/>
        <a:lstStyle/>
        <a:p>
          <a:endParaRPr lang="sr-Cyrl-RS"/>
        </a:p>
      </dgm:t>
    </dgm:pt>
    <dgm:pt modelId="{B8070C40-36ED-4736-8F50-67297F5C43A2}" type="pres">
      <dgm:prSet presAssocID="{443E92E6-4D22-4475-9483-A51418F3ED4C}" presName="node" presStyleLbl="node1" presStyleIdx="3" presStyleCnt="4" custScaleX="21787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23AB805A-9368-4EC6-9974-A98861DE2513}" type="pres">
      <dgm:prSet presAssocID="{443E92E6-4D22-4475-9483-A51418F3ED4C}" presName="dummy" presStyleCnt="0"/>
      <dgm:spPr/>
    </dgm:pt>
    <dgm:pt modelId="{01F9CD8C-2346-4BEE-A8E3-00824AB4BC81}" type="pres">
      <dgm:prSet presAssocID="{C450C07E-A145-462B-B358-A94B4D4951C7}" presName="sibTrans" presStyleLbl="sibTrans2D1" presStyleIdx="3" presStyleCnt="4"/>
      <dgm:spPr/>
      <dgm:t>
        <a:bodyPr/>
        <a:lstStyle/>
        <a:p>
          <a:endParaRPr lang="sr-Cyrl-RS"/>
        </a:p>
      </dgm:t>
    </dgm:pt>
  </dgm:ptLst>
  <dgm:cxnLst>
    <dgm:cxn modelId="{28085CD6-2653-4C8D-AD4D-ED1AD97C4D95}" type="presOf" srcId="{A6FCB066-60F6-4E59-A197-756A80B2FC1A}" destId="{C13FCC36-6168-4227-80EB-DAE7FA2B552A}" srcOrd="0" destOrd="0" presId="urn:microsoft.com/office/officeart/2005/8/layout/radial6"/>
    <dgm:cxn modelId="{24D1A602-9093-4540-96F6-CF1529C070F0}" type="presOf" srcId="{443E92E6-4D22-4475-9483-A51418F3ED4C}" destId="{B8070C40-36ED-4736-8F50-67297F5C43A2}" srcOrd="0" destOrd="0" presId="urn:microsoft.com/office/officeart/2005/8/layout/radial6"/>
    <dgm:cxn modelId="{2E56B4B5-A87D-4164-A696-C6CAF26D7522}" type="presOf" srcId="{C450C07E-A145-462B-B358-A94B4D4951C7}" destId="{01F9CD8C-2346-4BEE-A8E3-00824AB4BC81}" srcOrd="0" destOrd="0" presId="urn:microsoft.com/office/officeart/2005/8/layout/radial6"/>
    <dgm:cxn modelId="{17BE8687-C66E-44AC-B1A8-878F4CA95F8C}" srcId="{48D56148-C68A-4AEC-B2B3-3A6754D42701}" destId="{A6FCB066-60F6-4E59-A197-756A80B2FC1A}" srcOrd="0" destOrd="0" parTransId="{6AC33175-4F4A-4722-BDAF-AE223334F5F4}" sibTransId="{EDE1E4E1-3B7A-4D56-8618-76CD8FE60779}"/>
    <dgm:cxn modelId="{509F89D0-8DB6-4B77-9ECA-26F8DE36BF2D}" type="presOf" srcId="{C9586460-2DC2-4160-A991-6AD3C1422765}" destId="{E1EF4CB0-BAE9-4CF7-B619-52E953255148}" srcOrd="0" destOrd="0" presId="urn:microsoft.com/office/officeart/2005/8/layout/radial6"/>
    <dgm:cxn modelId="{8C700207-27E9-4598-AAF8-87B17CC75442}" srcId="{48D56148-C68A-4AEC-B2B3-3A6754D42701}" destId="{F9F5ABD2-B2E4-4E69-80DD-5EAF9418D6FA}" srcOrd="2" destOrd="0" parTransId="{0F21FDFE-03C6-4EF1-A2F3-E696813BBF18}" sibTransId="{578BB3A4-3A10-4613-B7A8-268F33586FD5}"/>
    <dgm:cxn modelId="{B8B5CF96-C20B-4B5A-A3B4-15A8FF011E05}" type="presOf" srcId="{66AE22FD-F365-4FEE-98E0-B6E9DF9DF8C3}" destId="{D24A55E1-1610-4093-B7BC-58A6EA85ACAC}" srcOrd="0" destOrd="0" presId="urn:microsoft.com/office/officeart/2005/8/layout/radial6"/>
    <dgm:cxn modelId="{AB904D42-E1BD-44C8-8E29-3B35F0238721}" type="presOf" srcId="{578BB3A4-3A10-4613-B7A8-268F33586FD5}" destId="{2C19C235-272E-4C71-9F5C-466DEB00C99A}" srcOrd="0" destOrd="0" presId="urn:microsoft.com/office/officeart/2005/8/layout/radial6"/>
    <dgm:cxn modelId="{717B351A-D236-4A53-A7A7-3F7B70C00DF7}" srcId="{C9586460-2DC2-4160-A991-6AD3C1422765}" destId="{48D56148-C68A-4AEC-B2B3-3A6754D42701}" srcOrd="0" destOrd="0" parTransId="{F5CFCEE4-136A-4EA3-B1FB-D14CF9DD441A}" sibTransId="{D25A04A4-7520-4DE9-8FED-E7B3F0FFA50E}"/>
    <dgm:cxn modelId="{ABA6DF65-A33D-48F4-B16B-0CF2A6ADEF10}" type="presOf" srcId="{F9F5ABD2-B2E4-4E69-80DD-5EAF9418D6FA}" destId="{D1FCA592-C144-40E2-B2B1-483FDA4AFDCE}" srcOrd="0" destOrd="0" presId="urn:microsoft.com/office/officeart/2005/8/layout/radial6"/>
    <dgm:cxn modelId="{4F4FFCF4-C3BA-4B3B-955B-D828F3008726}" type="presOf" srcId="{43753DA3-8AC2-4414-AB53-ECB721D9D107}" destId="{9BD6F6FE-49BE-4A11-AF16-8BF422D2C675}" srcOrd="0" destOrd="0" presId="urn:microsoft.com/office/officeart/2005/8/layout/radial6"/>
    <dgm:cxn modelId="{DA954B24-4CDD-4B82-8E53-82E10CBC5C2F}" type="presOf" srcId="{EDE1E4E1-3B7A-4D56-8618-76CD8FE60779}" destId="{74AE317C-40E3-4CB2-88FC-EC47E6E7F828}" srcOrd="0" destOrd="0" presId="urn:microsoft.com/office/officeart/2005/8/layout/radial6"/>
    <dgm:cxn modelId="{9072D7FB-AC4C-4709-BD19-C78E631CD674}" srcId="{48D56148-C68A-4AEC-B2B3-3A6754D42701}" destId="{66AE22FD-F365-4FEE-98E0-B6E9DF9DF8C3}" srcOrd="1" destOrd="0" parTransId="{C6D28BA0-DF3C-413B-BF6D-0247ACF8F584}" sibTransId="{43753DA3-8AC2-4414-AB53-ECB721D9D107}"/>
    <dgm:cxn modelId="{874501ED-8E21-4536-A445-79267D36673A}" srcId="{48D56148-C68A-4AEC-B2B3-3A6754D42701}" destId="{443E92E6-4D22-4475-9483-A51418F3ED4C}" srcOrd="3" destOrd="0" parTransId="{B4E47E77-6382-4526-A8EE-FC4FDA918269}" sibTransId="{C450C07E-A145-462B-B358-A94B4D4951C7}"/>
    <dgm:cxn modelId="{36837663-4DFC-479E-96D0-7F2C57EADFF8}" type="presOf" srcId="{48D56148-C68A-4AEC-B2B3-3A6754D42701}" destId="{5BEC81E1-6371-481A-9FFD-7047BCD581C1}" srcOrd="0" destOrd="0" presId="urn:microsoft.com/office/officeart/2005/8/layout/radial6"/>
    <dgm:cxn modelId="{13958DF5-94C0-4D07-ACF9-37FF6C6E9B67}" type="presParOf" srcId="{E1EF4CB0-BAE9-4CF7-B619-52E953255148}" destId="{5BEC81E1-6371-481A-9FFD-7047BCD581C1}" srcOrd="0" destOrd="0" presId="urn:microsoft.com/office/officeart/2005/8/layout/radial6"/>
    <dgm:cxn modelId="{BE1AE620-AFBE-451E-B7BA-62BE0D74B440}" type="presParOf" srcId="{E1EF4CB0-BAE9-4CF7-B619-52E953255148}" destId="{C13FCC36-6168-4227-80EB-DAE7FA2B552A}" srcOrd="1" destOrd="0" presId="urn:microsoft.com/office/officeart/2005/8/layout/radial6"/>
    <dgm:cxn modelId="{35BC24A2-8C1E-4107-B9EF-758FB04A2CA9}" type="presParOf" srcId="{E1EF4CB0-BAE9-4CF7-B619-52E953255148}" destId="{948F30C6-11DA-4331-84E8-6EA866056D21}" srcOrd="2" destOrd="0" presId="urn:microsoft.com/office/officeart/2005/8/layout/radial6"/>
    <dgm:cxn modelId="{DB7C6FD7-1D7C-4DEA-8E91-F4F2CBEC78D4}" type="presParOf" srcId="{E1EF4CB0-BAE9-4CF7-B619-52E953255148}" destId="{74AE317C-40E3-4CB2-88FC-EC47E6E7F828}" srcOrd="3" destOrd="0" presId="urn:microsoft.com/office/officeart/2005/8/layout/radial6"/>
    <dgm:cxn modelId="{9FFD6F3B-17B4-4F51-8CCA-B3C2FA515667}" type="presParOf" srcId="{E1EF4CB0-BAE9-4CF7-B619-52E953255148}" destId="{D24A55E1-1610-4093-B7BC-58A6EA85ACAC}" srcOrd="4" destOrd="0" presId="urn:microsoft.com/office/officeart/2005/8/layout/radial6"/>
    <dgm:cxn modelId="{802DA864-761E-4FC9-8330-8BC282B6AA0C}" type="presParOf" srcId="{E1EF4CB0-BAE9-4CF7-B619-52E953255148}" destId="{B52C5818-8019-4FE1-BA94-769DFE42387C}" srcOrd="5" destOrd="0" presId="urn:microsoft.com/office/officeart/2005/8/layout/radial6"/>
    <dgm:cxn modelId="{2F24A64A-7904-41F2-BF36-6A2CD3AD7FA7}" type="presParOf" srcId="{E1EF4CB0-BAE9-4CF7-B619-52E953255148}" destId="{9BD6F6FE-49BE-4A11-AF16-8BF422D2C675}" srcOrd="6" destOrd="0" presId="urn:microsoft.com/office/officeart/2005/8/layout/radial6"/>
    <dgm:cxn modelId="{F96B9525-6822-4FCA-9BE8-6E0534E68844}" type="presParOf" srcId="{E1EF4CB0-BAE9-4CF7-B619-52E953255148}" destId="{D1FCA592-C144-40E2-B2B1-483FDA4AFDCE}" srcOrd="7" destOrd="0" presId="urn:microsoft.com/office/officeart/2005/8/layout/radial6"/>
    <dgm:cxn modelId="{8202400B-DD16-4901-875E-5BE495CB2499}" type="presParOf" srcId="{E1EF4CB0-BAE9-4CF7-B619-52E953255148}" destId="{D44D36F3-C071-454D-B75B-6B6FC9D5715B}" srcOrd="8" destOrd="0" presId="urn:microsoft.com/office/officeart/2005/8/layout/radial6"/>
    <dgm:cxn modelId="{9E46DBAE-E87A-4B62-BD75-6523B2D36985}" type="presParOf" srcId="{E1EF4CB0-BAE9-4CF7-B619-52E953255148}" destId="{2C19C235-272E-4C71-9F5C-466DEB00C99A}" srcOrd="9" destOrd="0" presId="urn:microsoft.com/office/officeart/2005/8/layout/radial6"/>
    <dgm:cxn modelId="{25E64A84-EF69-4797-BE62-FA9F0A5A070A}" type="presParOf" srcId="{E1EF4CB0-BAE9-4CF7-B619-52E953255148}" destId="{B8070C40-36ED-4736-8F50-67297F5C43A2}" srcOrd="10" destOrd="0" presId="urn:microsoft.com/office/officeart/2005/8/layout/radial6"/>
    <dgm:cxn modelId="{9A2B454F-789D-4FF7-A02D-1AA94D3DB6C3}" type="presParOf" srcId="{E1EF4CB0-BAE9-4CF7-B619-52E953255148}" destId="{23AB805A-9368-4EC6-9974-A98861DE2513}" srcOrd="11" destOrd="0" presId="urn:microsoft.com/office/officeart/2005/8/layout/radial6"/>
    <dgm:cxn modelId="{22C510F2-80F2-40AA-AD05-EED2097F30D1}" type="presParOf" srcId="{E1EF4CB0-BAE9-4CF7-B619-52E953255148}" destId="{01F9CD8C-2346-4BEE-A8E3-00824AB4BC81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87B8027-7D5F-45CD-980F-1FBAD94E183D}" type="doc">
      <dgm:prSet loTypeId="urn:microsoft.com/office/officeart/2005/8/layout/radial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86647620-35DB-41E1-9E41-A35DF0A73C3A}">
      <dgm:prSet phldrT="[Text]"/>
      <dgm:spPr/>
      <dgm:t>
        <a:bodyPr/>
        <a:lstStyle/>
        <a:p>
          <a:r>
            <a:rPr lang="sr-Cyrl-RS" dirty="0" smtClean="0"/>
            <a:t>Утицајни светски лобији у сфери економије</a:t>
          </a:r>
          <a:endParaRPr lang="sr-Cyrl-RS" dirty="0"/>
        </a:p>
      </dgm:t>
    </dgm:pt>
    <dgm:pt modelId="{08843012-422B-496F-AD12-DD96065B48BC}" type="parTrans" cxnId="{817BB808-593D-4F74-BC3A-A7729C444849}">
      <dgm:prSet/>
      <dgm:spPr/>
      <dgm:t>
        <a:bodyPr/>
        <a:lstStyle/>
        <a:p>
          <a:endParaRPr lang="sr-Cyrl-RS"/>
        </a:p>
      </dgm:t>
    </dgm:pt>
    <dgm:pt modelId="{09594F6B-9786-407A-8E25-CAAFC81B2198}" type="sibTrans" cxnId="{817BB808-593D-4F74-BC3A-A7729C444849}">
      <dgm:prSet/>
      <dgm:spPr/>
      <dgm:t>
        <a:bodyPr/>
        <a:lstStyle/>
        <a:p>
          <a:endParaRPr lang="sr-Cyrl-RS"/>
        </a:p>
      </dgm:t>
    </dgm:pt>
    <dgm:pt modelId="{170895A9-BF93-4032-A486-005964115E4E}">
      <dgm:prSet phldrT="[Text]" custT="1"/>
      <dgm:spPr/>
      <dgm:t>
        <a:bodyPr/>
        <a:lstStyle/>
        <a:p>
          <a:r>
            <a:rPr lang="sr-Cyrl-RS" sz="1050" dirty="0" smtClean="0"/>
            <a:t>Нафтни лоби</a:t>
          </a:r>
          <a:endParaRPr lang="sr-Cyrl-RS" sz="1050" dirty="0"/>
        </a:p>
      </dgm:t>
    </dgm:pt>
    <dgm:pt modelId="{55FBA82E-1CF4-4BCC-87AB-E5D5F6B6CF31}" type="parTrans" cxnId="{35E056DA-4C93-4146-A813-A381E05E8157}">
      <dgm:prSet/>
      <dgm:spPr/>
      <dgm:t>
        <a:bodyPr/>
        <a:lstStyle/>
        <a:p>
          <a:endParaRPr lang="sr-Cyrl-RS"/>
        </a:p>
      </dgm:t>
    </dgm:pt>
    <dgm:pt modelId="{7B8264BC-C7F3-4122-BE50-AE9FA86DFA22}" type="sibTrans" cxnId="{35E056DA-4C93-4146-A813-A381E05E8157}">
      <dgm:prSet/>
      <dgm:spPr/>
      <dgm:t>
        <a:bodyPr/>
        <a:lstStyle/>
        <a:p>
          <a:endParaRPr lang="sr-Cyrl-RS"/>
        </a:p>
      </dgm:t>
    </dgm:pt>
    <dgm:pt modelId="{6595C154-7CF8-4387-B7E9-390EE7B47C67}">
      <dgm:prSet phldrT="[Text]"/>
      <dgm:spPr/>
      <dgm:t>
        <a:bodyPr/>
        <a:lstStyle/>
        <a:p>
          <a:r>
            <a:rPr lang="sr-Cyrl-RS" dirty="0" smtClean="0"/>
            <a:t>Аутомобилски лоби</a:t>
          </a:r>
          <a:endParaRPr lang="sr-Cyrl-RS" dirty="0"/>
        </a:p>
      </dgm:t>
    </dgm:pt>
    <dgm:pt modelId="{C2E51948-F92D-41DA-9587-534A419A5DBD}" type="parTrans" cxnId="{5AB117AC-F630-45FF-971A-51FED7D39852}">
      <dgm:prSet/>
      <dgm:spPr/>
      <dgm:t>
        <a:bodyPr/>
        <a:lstStyle/>
        <a:p>
          <a:endParaRPr lang="sr-Cyrl-RS"/>
        </a:p>
      </dgm:t>
    </dgm:pt>
    <dgm:pt modelId="{A0401079-9F01-4EAB-AB2F-9C478684BECB}" type="sibTrans" cxnId="{5AB117AC-F630-45FF-971A-51FED7D39852}">
      <dgm:prSet/>
      <dgm:spPr/>
      <dgm:t>
        <a:bodyPr/>
        <a:lstStyle/>
        <a:p>
          <a:endParaRPr lang="sr-Cyrl-RS"/>
        </a:p>
      </dgm:t>
    </dgm:pt>
    <dgm:pt modelId="{96A88762-DD6E-436E-AF55-F337CC6327FF}">
      <dgm:prSet phldrT="[Text]" custT="1"/>
      <dgm:spPr/>
      <dgm:t>
        <a:bodyPr/>
        <a:lstStyle/>
        <a:p>
          <a:r>
            <a:rPr lang="sr-Cyrl-RS" sz="1000" dirty="0" smtClean="0"/>
            <a:t>Хемијски лоби</a:t>
          </a:r>
          <a:endParaRPr lang="sr-Cyrl-RS" sz="1000" dirty="0"/>
        </a:p>
      </dgm:t>
    </dgm:pt>
    <dgm:pt modelId="{64DF7890-2BF6-42EB-A4EE-1D0D1A28ED86}" type="parTrans" cxnId="{2AEA5584-173F-4B02-B22B-7DD54A6C3531}">
      <dgm:prSet/>
      <dgm:spPr/>
      <dgm:t>
        <a:bodyPr/>
        <a:lstStyle/>
        <a:p>
          <a:endParaRPr lang="sr-Cyrl-RS"/>
        </a:p>
      </dgm:t>
    </dgm:pt>
    <dgm:pt modelId="{818863F5-75EF-4EFC-AEC8-2E387C9228F5}" type="sibTrans" cxnId="{2AEA5584-173F-4B02-B22B-7DD54A6C3531}">
      <dgm:prSet/>
      <dgm:spPr/>
      <dgm:t>
        <a:bodyPr/>
        <a:lstStyle/>
        <a:p>
          <a:endParaRPr lang="sr-Cyrl-RS"/>
        </a:p>
      </dgm:t>
    </dgm:pt>
    <dgm:pt modelId="{8F2BD450-AACD-455C-A17C-F249B3F498E6}">
      <dgm:prSet phldrT="[Text]" custT="1"/>
      <dgm:spPr/>
      <dgm:t>
        <a:bodyPr/>
        <a:lstStyle/>
        <a:p>
          <a:r>
            <a:rPr lang="sr-Cyrl-RS" sz="1050" dirty="0" smtClean="0"/>
            <a:t>Фармацеутски лоби</a:t>
          </a:r>
          <a:endParaRPr lang="sr-Cyrl-RS" sz="700" dirty="0"/>
        </a:p>
      </dgm:t>
    </dgm:pt>
    <dgm:pt modelId="{761D942B-4EFE-416A-B70C-DCD837C3E1CD}" type="parTrans" cxnId="{183F3A6C-DF03-4DBC-B956-3162A9064695}">
      <dgm:prSet/>
      <dgm:spPr/>
      <dgm:t>
        <a:bodyPr/>
        <a:lstStyle/>
        <a:p>
          <a:endParaRPr lang="sr-Cyrl-RS"/>
        </a:p>
      </dgm:t>
    </dgm:pt>
    <dgm:pt modelId="{B78BF712-1634-44FC-A371-2DE9CDDD32C6}" type="sibTrans" cxnId="{183F3A6C-DF03-4DBC-B956-3162A9064695}">
      <dgm:prSet/>
      <dgm:spPr/>
      <dgm:t>
        <a:bodyPr/>
        <a:lstStyle/>
        <a:p>
          <a:endParaRPr lang="sr-Cyrl-RS"/>
        </a:p>
      </dgm:t>
    </dgm:pt>
    <dgm:pt modelId="{7359D568-0802-461C-8B7F-13157F446823}" type="pres">
      <dgm:prSet presAssocID="{587B8027-7D5F-45CD-980F-1FBAD94E183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E5520CDA-ECE8-498F-89E8-5CC74CA169EE}" type="pres">
      <dgm:prSet presAssocID="{86647620-35DB-41E1-9E41-A35DF0A73C3A}" presName="centerShape" presStyleLbl="node0" presStyleIdx="0" presStyleCnt="1"/>
      <dgm:spPr/>
      <dgm:t>
        <a:bodyPr/>
        <a:lstStyle/>
        <a:p>
          <a:endParaRPr lang="sr-Cyrl-RS"/>
        </a:p>
      </dgm:t>
    </dgm:pt>
    <dgm:pt modelId="{54915865-49FA-49F2-9116-F3B9A3FD3C76}" type="pres">
      <dgm:prSet presAssocID="{170895A9-BF93-4032-A486-005964115E4E}" presName="node" presStyleLbl="node1" presStyleIdx="0" presStyleCnt="4" custScaleY="19883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A5C539D-F7A3-4323-8865-4A28E1D3EC1A}" type="pres">
      <dgm:prSet presAssocID="{170895A9-BF93-4032-A486-005964115E4E}" presName="dummy" presStyleCnt="0"/>
      <dgm:spPr/>
    </dgm:pt>
    <dgm:pt modelId="{B5F87038-7A34-46B1-90D8-AC515C61070B}" type="pres">
      <dgm:prSet presAssocID="{7B8264BC-C7F3-4122-BE50-AE9FA86DFA22}" presName="sibTrans" presStyleLbl="sibTrans2D1" presStyleIdx="0" presStyleCnt="4"/>
      <dgm:spPr/>
      <dgm:t>
        <a:bodyPr/>
        <a:lstStyle/>
        <a:p>
          <a:endParaRPr lang="sr-Cyrl-RS"/>
        </a:p>
      </dgm:t>
    </dgm:pt>
    <dgm:pt modelId="{100F4C17-32C3-4450-83A7-7BB96BB7CD98}" type="pres">
      <dgm:prSet presAssocID="{6595C154-7CF8-4387-B7E9-390EE7B47C67}" presName="node" presStyleLbl="node1" presStyleIdx="1" presStyleCnt="4" custScaleX="198261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02523139-0E4F-4DD1-8D1B-A92BBA8625A4}" type="pres">
      <dgm:prSet presAssocID="{6595C154-7CF8-4387-B7E9-390EE7B47C67}" presName="dummy" presStyleCnt="0"/>
      <dgm:spPr/>
    </dgm:pt>
    <dgm:pt modelId="{4A108BF2-DAC6-4AA1-B946-C1A157571CCA}" type="pres">
      <dgm:prSet presAssocID="{A0401079-9F01-4EAB-AB2F-9C478684BECB}" presName="sibTrans" presStyleLbl="sibTrans2D1" presStyleIdx="1" presStyleCnt="4"/>
      <dgm:spPr/>
      <dgm:t>
        <a:bodyPr/>
        <a:lstStyle/>
        <a:p>
          <a:endParaRPr lang="sr-Cyrl-RS"/>
        </a:p>
      </dgm:t>
    </dgm:pt>
    <dgm:pt modelId="{18AE89C0-4B3F-46A6-A97A-140ED675C49A}" type="pres">
      <dgm:prSet presAssocID="{96A88762-DD6E-436E-AF55-F337CC6327FF}" presName="node" presStyleLbl="node1" presStyleIdx="2" presStyleCnt="4" custScaleY="178457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0B4F5B1B-092D-42C7-84F0-A9AD15B0B4CF}" type="pres">
      <dgm:prSet presAssocID="{96A88762-DD6E-436E-AF55-F337CC6327FF}" presName="dummy" presStyleCnt="0"/>
      <dgm:spPr/>
    </dgm:pt>
    <dgm:pt modelId="{A69DF9C3-BECB-4AD2-B6B8-6378536A0E0A}" type="pres">
      <dgm:prSet presAssocID="{818863F5-75EF-4EFC-AEC8-2E387C9228F5}" presName="sibTrans" presStyleLbl="sibTrans2D1" presStyleIdx="2" presStyleCnt="4"/>
      <dgm:spPr/>
      <dgm:t>
        <a:bodyPr/>
        <a:lstStyle/>
        <a:p>
          <a:endParaRPr lang="sr-Cyrl-RS"/>
        </a:p>
      </dgm:t>
    </dgm:pt>
    <dgm:pt modelId="{26DA6B95-972F-4A7C-9B81-6B990960DAAA}" type="pres">
      <dgm:prSet presAssocID="{8F2BD450-AACD-455C-A17C-F249B3F498E6}" presName="node" presStyleLbl="node1" presStyleIdx="3" presStyleCnt="4" custScaleX="19176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A6F5970-452A-46B6-8C9D-DD5D4842DEAC}" type="pres">
      <dgm:prSet presAssocID="{8F2BD450-AACD-455C-A17C-F249B3F498E6}" presName="dummy" presStyleCnt="0"/>
      <dgm:spPr/>
    </dgm:pt>
    <dgm:pt modelId="{9B8FA733-E239-4BAD-A87D-C73849CBBE19}" type="pres">
      <dgm:prSet presAssocID="{B78BF712-1634-44FC-A371-2DE9CDDD32C6}" presName="sibTrans" presStyleLbl="sibTrans2D1" presStyleIdx="3" presStyleCnt="4"/>
      <dgm:spPr/>
      <dgm:t>
        <a:bodyPr/>
        <a:lstStyle/>
        <a:p>
          <a:endParaRPr lang="sr-Cyrl-RS"/>
        </a:p>
      </dgm:t>
    </dgm:pt>
  </dgm:ptLst>
  <dgm:cxnLst>
    <dgm:cxn modelId="{35E056DA-4C93-4146-A813-A381E05E8157}" srcId="{86647620-35DB-41E1-9E41-A35DF0A73C3A}" destId="{170895A9-BF93-4032-A486-005964115E4E}" srcOrd="0" destOrd="0" parTransId="{55FBA82E-1CF4-4BCC-87AB-E5D5F6B6CF31}" sibTransId="{7B8264BC-C7F3-4122-BE50-AE9FA86DFA22}"/>
    <dgm:cxn modelId="{271603E9-F24B-4ED6-8534-83D62E9ABFDC}" type="presOf" srcId="{A0401079-9F01-4EAB-AB2F-9C478684BECB}" destId="{4A108BF2-DAC6-4AA1-B946-C1A157571CCA}" srcOrd="0" destOrd="0" presId="urn:microsoft.com/office/officeart/2005/8/layout/radial6"/>
    <dgm:cxn modelId="{2AEA5584-173F-4B02-B22B-7DD54A6C3531}" srcId="{86647620-35DB-41E1-9E41-A35DF0A73C3A}" destId="{96A88762-DD6E-436E-AF55-F337CC6327FF}" srcOrd="2" destOrd="0" parTransId="{64DF7890-2BF6-42EB-A4EE-1D0D1A28ED86}" sibTransId="{818863F5-75EF-4EFC-AEC8-2E387C9228F5}"/>
    <dgm:cxn modelId="{817BB808-593D-4F74-BC3A-A7729C444849}" srcId="{587B8027-7D5F-45CD-980F-1FBAD94E183D}" destId="{86647620-35DB-41E1-9E41-A35DF0A73C3A}" srcOrd="0" destOrd="0" parTransId="{08843012-422B-496F-AD12-DD96065B48BC}" sibTransId="{09594F6B-9786-407A-8E25-CAAFC81B2198}"/>
    <dgm:cxn modelId="{A3EEECB7-6D38-4604-8473-3309689AFB7E}" type="presOf" srcId="{8F2BD450-AACD-455C-A17C-F249B3F498E6}" destId="{26DA6B95-972F-4A7C-9B81-6B990960DAAA}" srcOrd="0" destOrd="0" presId="urn:microsoft.com/office/officeart/2005/8/layout/radial6"/>
    <dgm:cxn modelId="{25583DCA-3782-4691-BC26-A9AF10243D33}" type="presOf" srcId="{818863F5-75EF-4EFC-AEC8-2E387C9228F5}" destId="{A69DF9C3-BECB-4AD2-B6B8-6378536A0E0A}" srcOrd="0" destOrd="0" presId="urn:microsoft.com/office/officeart/2005/8/layout/radial6"/>
    <dgm:cxn modelId="{183F3A6C-DF03-4DBC-B956-3162A9064695}" srcId="{86647620-35DB-41E1-9E41-A35DF0A73C3A}" destId="{8F2BD450-AACD-455C-A17C-F249B3F498E6}" srcOrd="3" destOrd="0" parTransId="{761D942B-4EFE-416A-B70C-DCD837C3E1CD}" sibTransId="{B78BF712-1634-44FC-A371-2DE9CDDD32C6}"/>
    <dgm:cxn modelId="{CA978911-24D6-4FE3-88E9-2EC8B71BFA91}" type="presOf" srcId="{587B8027-7D5F-45CD-980F-1FBAD94E183D}" destId="{7359D568-0802-461C-8B7F-13157F446823}" srcOrd="0" destOrd="0" presId="urn:microsoft.com/office/officeart/2005/8/layout/radial6"/>
    <dgm:cxn modelId="{5AB117AC-F630-45FF-971A-51FED7D39852}" srcId="{86647620-35DB-41E1-9E41-A35DF0A73C3A}" destId="{6595C154-7CF8-4387-B7E9-390EE7B47C67}" srcOrd="1" destOrd="0" parTransId="{C2E51948-F92D-41DA-9587-534A419A5DBD}" sibTransId="{A0401079-9F01-4EAB-AB2F-9C478684BECB}"/>
    <dgm:cxn modelId="{B2399E7A-C2BC-454E-BB0A-2977EBE3F91D}" type="presOf" srcId="{170895A9-BF93-4032-A486-005964115E4E}" destId="{54915865-49FA-49F2-9116-F3B9A3FD3C76}" srcOrd="0" destOrd="0" presId="urn:microsoft.com/office/officeart/2005/8/layout/radial6"/>
    <dgm:cxn modelId="{BD363E77-324A-46E6-9061-1BDFDFDEFDF9}" type="presOf" srcId="{86647620-35DB-41E1-9E41-A35DF0A73C3A}" destId="{E5520CDA-ECE8-498F-89E8-5CC74CA169EE}" srcOrd="0" destOrd="0" presId="urn:microsoft.com/office/officeart/2005/8/layout/radial6"/>
    <dgm:cxn modelId="{8A2C23D6-3ABA-4385-BB0A-4619D6BB091D}" type="presOf" srcId="{B78BF712-1634-44FC-A371-2DE9CDDD32C6}" destId="{9B8FA733-E239-4BAD-A87D-C73849CBBE19}" srcOrd="0" destOrd="0" presId="urn:microsoft.com/office/officeart/2005/8/layout/radial6"/>
    <dgm:cxn modelId="{72D5D027-FABB-4598-84B4-ADFF8A49F183}" type="presOf" srcId="{6595C154-7CF8-4387-B7E9-390EE7B47C67}" destId="{100F4C17-32C3-4450-83A7-7BB96BB7CD98}" srcOrd="0" destOrd="0" presId="urn:microsoft.com/office/officeart/2005/8/layout/radial6"/>
    <dgm:cxn modelId="{5F71D452-D438-4237-B55C-EE37392AAA29}" type="presOf" srcId="{96A88762-DD6E-436E-AF55-F337CC6327FF}" destId="{18AE89C0-4B3F-46A6-A97A-140ED675C49A}" srcOrd="0" destOrd="0" presId="urn:microsoft.com/office/officeart/2005/8/layout/radial6"/>
    <dgm:cxn modelId="{C0C1A5BC-5166-471B-BF8F-82A3912BE3B1}" type="presOf" srcId="{7B8264BC-C7F3-4122-BE50-AE9FA86DFA22}" destId="{B5F87038-7A34-46B1-90D8-AC515C61070B}" srcOrd="0" destOrd="0" presId="urn:microsoft.com/office/officeart/2005/8/layout/radial6"/>
    <dgm:cxn modelId="{EE64C5DC-3D14-420A-874D-7BEFC6705074}" type="presParOf" srcId="{7359D568-0802-461C-8B7F-13157F446823}" destId="{E5520CDA-ECE8-498F-89E8-5CC74CA169EE}" srcOrd="0" destOrd="0" presId="urn:microsoft.com/office/officeart/2005/8/layout/radial6"/>
    <dgm:cxn modelId="{552AEE5D-45BC-493B-9C4A-EC7F228E2A0B}" type="presParOf" srcId="{7359D568-0802-461C-8B7F-13157F446823}" destId="{54915865-49FA-49F2-9116-F3B9A3FD3C76}" srcOrd="1" destOrd="0" presId="urn:microsoft.com/office/officeart/2005/8/layout/radial6"/>
    <dgm:cxn modelId="{FFA29C77-D093-4EE9-B3FD-50B551BF02A8}" type="presParOf" srcId="{7359D568-0802-461C-8B7F-13157F446823}" destId="{AA5C539D-F7A3-4323-8865-4A28E1D3EC1A}" srcOrd="2" destOrd="0" presId="urn:microsoft.com/office/officeart/2005/8/layout/radial6"/>
    <dgm:cxn modelId="{CB207C31-F511-4B23-BC82-6DE3F6B6AEE0}" type="presParOf" srcId="{7359D568-0802-461C-8B7F-13157F446823}" destId="{B5F87038-7A34-46B1-90D8-AC515C61070B}" srcOrd="3" destOrd="0" presId="urn:microsoft.com/office/officeart/2005/8/layout/radial6"/>
    <dgm:cxn modelId="{C0E1B215-0B3A-452D-9047-63EE42CB5EDB}" type="presParOf" srcId="{7359D568-0802-461C-8B7F-13157F446823}" destId="{100F4C17-32C3-4450-83A7-7BB96BB7CD98}" srcOrd="4" destOrd="0" presId="urn:microsoft.com/office/officeart/2005/8/layout/radial6"/>
    <dgm:cxn modelId="{0BB00AF7-401E-4F58-9EC6-327D8D1E8DC4}" type="presParOf" srcId="{7359D568-0802-461C-8B7F-13157F446823}" destId="{02523139-0E4F-4DD1-8D1B-A92BBA8625A4}" srcOrd="5" destOrd="0" presId="urn:microsoft.com/office/officeart/2005/8/layout/radial6"/>
    <dgm:cxn modelId="{268FE680-CEB3-4C9B-BAC8-561E5976539C}" type="presParOf" srcId="{7359D568-0802-461C-8B7F-13157F446823}" destId="{4A108BF2-DAC6-4AA1-B946-C1A157571CCA}" srcOrd="6" destOrd="0" presId="urn:microsoft.com/office/officeart/2005/8/layout/radial6"/>
    <dgm:cxn modelId="{53EB8BD5-6326-40DE-8857-9EB70F70121F}" type="presParOf" srcId="{7359D568-0802-461C-8B7F-13157F446823}" destId="{18AE89C0-4B3F-46A6-A97A-140ED675C49A}" srcOrd="7" destOrd="0" presId="urn:microsoft.com/office/officeart/2005/8/layout/radial6"/>
    <dgm:cxn modelId="{DBF2E0BB-B57F-4C96-A259-CCA9FF12B05B}" type="presParOf" srcId="{7359D568-0802-461C-8B7F-13157F446823}" destId="{0B4F5B1B-092D-42C7-84F0-A9AD15B0B4CF}" srcOrd="8" destOrd="0" presId="urn:microsoft.com/office/officeart/2005/8/layout/radial6"/>
    <dgm:cxn modelId="{E896221F-B13C-4543-88E9-0271194452AB}" type="presParOf" srcId="{7359D568-0802-461C-8B7F-13157F446823}" destId="{A69DF9C3-BECB-4AD2-B6B8-6378536A0E0A}" srcOrd="9" destOrd="0" presId="urn:microsoft.com/office/officeart/2005/8/layout/radial6"/>
    <dgm:cxn modelId="{E43BD9C9-1C4B-4283-95E8-B88365174F50}" type="presParOf" srcId="{7359D568-0802-461C-8B7F-13157F446823}" destId="{26DA6B95-972F-4A7C-9B81-6B990960DAAA}" srcOrd="10" destOrd="0" presId="urn:microsoft.com/office/officeart/2005/8/layout/radial6"/>
    <dgm:cxn modelId="{81BDF97E-59A1-4B3E-9B08-CD3082126166}" type="presParOf" srcId="{7359D568-0802-461C-8B7F-13157F446823}" destId="{3A6F5970-452A-46B6-8C9D-DD5D4842DEAC}" srcOrd="11" destOrd="0" presId="urn:microsoft.com/office/officeart/2005/8/layout/radial6"/>
    <dgm:cxn modelId="{15CF953A-13B4-42F9-B8BE-B6815090251E}" type="presParOf" srcId="{7359D568-0802-461C-8B7F-13157F446823}" destId="{9B8FA733-E239-4BAD-A87D-C73849CBBE19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2F08073-0728-4D8D-97B0-98CE79C2EAA4}" type="doc">
      <dgm:prSet loTypeId="urn:microsoft.com/office/officeart/2005/8/layout/hList1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sr-Cyrl-RS"/>
        </a:p>
      </dgm:t>
    </dgm:pt>
    <dgm:pt modelId="{1A3D8740-1B6B-43D7-962E-0CB27DD4B018}">
      <dgm:prSet phldrT="[Text]"/>
      <dgm:spPr/>
      <dgm:t>
        <a:bodyPr/>
        <a:lstStyle/>
        <a:p>
          <a:r>
            <a:rPr lang="sr-Cyrl-RS" dirty="0" smtClean="0"/>
            <a:t>Област политике</a:t>
          </a:r>
          <a:endParaRPr lang="sr-Cyrl-RS" dirty="0"/>
        </a:p>
      </dgm:t>
    </dgm:pt>
    <dgm:pt modelId="{2322331F-51ED-4200-A64B-B8D7138F150A}" type="parTrans" cxnId="{60D16582-2C48-4FA6-961E-81AD0DC51986}">
      <dgm:prSet/>
      <dgm:spPr/>
      <dgm:t>
        <a:bodyPr/>
        <a:lstStyle/>
        <a:p>
          <a:endParaRPr lang="sr-Cyrl-RS"/>
        </a:p>
      </dgm:t>
    </dgm:pt>
    <dgm:pt modelId="{5E2ABB6A-78C4-4FAB-BAB9-604AD6EFD0FB}" type="sibTrans" cxnId="{60D16582-2C48-4FA6-961E-81AD0DC51986}">
      <dgm:prSet/>
      <dgm:spPr/>
      <dgm:t>
        <a:bodyPr/>
        <a:lstStyle/>
        <a:p>
          <a:endParaRPr lang="sr-Cyrl-RS"/>
        </a:p>
      </dgm:t>
    </dgm:pt>
    <dgm:pt modelId="{9C7E4A2A-DE47-416F-863C-D78569241AE1}">
      <dgm:prSet phldrT="[Text]"/>
      <dgm:spPr/>
      <dgm:t>
        <a:bodyPr/>
        <a:lstStyle/>
        <a:p>
          <a:r>
            <a:rPr lang="sr-Cyrl-RS" dirty="0" smtClean="0"/>
            <a:t>Решавање граничних спорова</a:t>
          </a:r>
          <a:endParaRPr lang="sr-Cyrl-RS" dirty="0"/>
        </a:p>
      </dgm:t>
    </dgm:pt>
    <dgm:pt modelId="{41640A1B-32B7-4F21-8375-6864D9D80D92}" type="parTrans" cxnId="{65BAFFE8-7CD6-4E65-BF0F-877F999240C4}">
      <dgm:prSet/>
      <dgm:spPr/>
      <dgm:t>
        <a:bodyPr/>
        <a:lstStyle/>
        <a:p>
          <a:endParaRPr lang="sr-Cyrl-RS"/>
        </a:p>
      </dgm:t>
    </dgm:pt>
    <dgm:pt modelId="{730B98BB-6BCB-4D52-9CE3-2D3B7F3ADF9B}" type="sibTrans" cxnId="{65BAFFE8-7CD6-4E65-BF0F-877F999240C4}">
      <dgm:prSet/>
      <dgm:spPr/>
      <dgm:t>
        <a:bodyPr/>
        <a:lstStyle/>
        <a:p>
          <a:endParaRPr lang="sr-Cyrl-RS"/>
        </a:p>
      </dgm:t>
    </dgm:pt>
    <dgm:pt modelId="{4CE7CE18-8B25-4DFC-9B2E-59558670EA7A}">
      <dgm:prSet phldrT="[Text]"/>
      <dgm:spPr/>
      <dgm:t>
        <a:bodyPr/>
        <a:lstStyle/>
        <a:p>
          <a:r>
            <a:rPr lang="sr-Cyrl-RS" dirty="0" smtClean="0"/>
            <a:t>Подстицање </a:t>
          </a:r>
          <a:r>
            <a:rPr lang="sr-Cyrl-RS" dirty="0" smtClean="0"/>
            <a:t>или спречавање </a:t>
          </a:r>
          <a:r>
            <a:rPr lang="sr-Cyrl-RS" dirty="0" smtClean="0"/>
            <a:t>ратних сукоба</a:t>
          </a:r>
          <a:endParaRPr lang="sr-Cyrl-RS" dirty="0"/>
        </a:p>
      </dgm:t>
    </dgm:pt>
    <dgm:pt modelId="{636AD7A9-1F50-4930-AD53-8F9F27CBC0E5}" type="parTrans" cxnId="{CC3DBA84-4E06-4558-AC1A-1A0305CF110D}">
      <dgm:prSet/>
      <dgm:spPr/>
      <dgm:t>
        <a:bodyPr/>
        <a:lstStyle/>
        <a:p>
          <a:endParaRPr lang="sr-Cyrl-RS"/>
        </a:p>
      </dgm:t>
    </dgm:pt>
    <dgm:pt modelId="{05DF9CB7-3D50-4E19-97EF-128C59D2AED3}" type="sibTrans" cxnId="{CC3DBA84-4E06-4558-AC1A-1A0305CF110D}">
      <dgm:prSet/>
      <dgm:spPr/>
      <dgm:t>
        <a:bodyPr/>
        <a:lstStyle/>
        <a:p>
          <a:endParaRPr lang="sr-Cyrl-RS"/>
        </a:p>
      </dgm:t>
    </dgm:pt>
    <dgm:pt modelId="{B86B118D-A23F-4B8F-B91B-5F66A21F35C9}">
      <dgm:prSet phldrT="[Text]"/>
      <dgm:spPr/>
      <dgm:t>
        <a:bodyPr/>
        <a:lstStyle/>
        <a:p>
          <a:r>
            <a:rPr lang="sr-Cyrl-RS" dirty="0" smtClean="0"/>
            <a:t>Област економије и екологије</a:t>
          </a:r>
          <a:endParaRPr lang="sr-Cyrl-RS" dirty="0"/>
        </a:p>
      </dgm:t>
    </dgm:pt>
    <dgm:pt modelId="{7FC37FD6-BA43-4F1D-8D6E-3A940443841C}" type="parTrans" cxnId="{D4785877-2A31-4ED2-ADBD-DC5B174A5194}">
      <dgm:prSet/>
      <dgm:spPr/>
      <dgm:t>
        <a:bodyPr/>
        <a:lstStyle/>
        <a:p>
          <a:endParaRPr lang="sr-Cyrl-RS"/>
        </a:p>
      </dgm:t>
    </dgm:pt>
    <dgm:pt modelId="{F4C20703-9B24-46B6-A1F6-2296AB6D4089}" type="sibTrans" cxnId="{D4785877-2A31-4ED2-ADBD-DC5B174A5194}">
      <dgm:prSet/>
      <dgm:spPr/>
      <dgm:t>
        <a:bodyPr/>
        <a:lstStyle/>
        <a:p>
          <a:endParaRPr lang="sr-Cyrl-RS"/>
        </a:p>
      </dgm:t>
    </dgm:pt>
    <dgm:pt modelId="{027285C4-39E4-466A-8995-66BCF35FD70A}">
      <dgm:prSet phldrT="[Text]"/>
      <dgm:spPr/>
      <dgm:t>
        <a:bodyPr/>
        <a:lstStyle/>
        <a:p>
          <a:r>
            <a:rPr lang="sr-Cyrl-RS" dirty="0" smtClean="0"/>
            <a:t>Спречавање увођења економских санкција одређеној држави</a:t>
          </a:r>
          <a:endParaRPr lang="sr-Cyrl-RS" dirty="0"/>
        </a:p>
      </dgm:t>
    </dgm:pt>
    <dgm:pt modelId="{DE5483A4-EBEB-45B5-B1E0-0E7AD5D9AA99}" type="parTrans" cxnId="{639BFF2D-1E44-44CE-A353-F715C9ED1108}">
      <dgm:prSet/>
      <dgm:spPr/>
      <dgm:t>
        <a:bodyPr/>
        <a:lstStyle/>
        <a:p>
          <a:endParaRPr lang="sr-Cyrl-RS"/>
        </a:p>
      </dgm:t>
    </dgm:pt>
    <dgm:pt modelId="{6537FB10-0A67-49F9-A0F9-3192ED259037}" type="sibTrans" cxnId="{639BFF2D-1E44-44CE-A353-F715C9ED1108}">
      <dgm:prSet/>
      <dgm:spPr/>
      <dgm:t>
        <a:bodyPr/>
        <a:lstStyle/>
        <a:p>
          <a:endParaRPr lang="sr-Cyrl-RS"/>
        </a:p>
      </dgm:t>
    </dgm:pt>
    <dgm:pt modelId="{FBD0B52E-D2B3-44FC-A42C-E7DAB315E5F1}">
      <dgm:prSet phldrT="[Text]"/>
      <dgm:spPr/>
      <dgm:t>
        <a:bodyPr/>
        <a:lstStyle/>
        <a:p>
          <a:r>
            <a:rPr lang="sr-Cyrl-RS" dirty="0" smtClean="0"/>
            <a:t>Ширење тржишта за фармацеутске производе одређених земаља или произвођача</a:t>
          </a:r>
          <a:endParaRPr lang="sr-Cyrl-RS" dirty="0"/>
        </a:p>
      </dgm:t>
    </dgm:pt>
    <dgm:pt modelId="{A2C8B0DD-8316-4C27-8E68-D366E94BD44E}" type="parTrans" cxnId="{E2BBCF98-F143-4920-A74C-20937A0B70BD}">
      <dgm:prSet/>
      <dgm:spPr/>
      <dgm:t>
        <a:bodyPr/>
        <a:lstStyle/>
        <a:p>
          <a:endParaRPr lang="sr-Cyrl-RS"/>
        </a:p>
      </dgm:t>
    </dgm:pt>
    <dgm:pt modelId="{6FD47765-D7D9-493C-81B3-C6C24CE7ED0A}" type="sibTrans" cxnId="{E2BBCF98-F143-4920-A74C-20937A0B70BD}">
      <dgm:prSet/>
      <dgm:spPr/>
      <dgm:t>
        <a:bodyPr/>
        <a:lstStyle/>
        <a:p>
          <a:endParaRPr lang="sr-Cyrl-RS"/>
        </a:p>
      </dgm:t>
    </dgm:pt>
    <dgm:pt modelId="{46EBBA8B-81A5-4CFE-B065-5B15D6C5443D}">
      <dgm:prSet phldrT="[Text]"/>
      <dgm:spPr/>
      <dgm:t>
        <a:bodyPr/>
        <a:lstStyle/>
        <a:p>
          <a:r>
            <a:rPr lang="sr-Cyrl-RS" dirty="0" smtClean="0"/>
            <a:t>Друге области</a:t>
          </a:r>
          <a:endParaRPr lang="sr-Cyrl-RS" dirty="0"/>
        </a:p>
      </dgm:t>
    </dgm:pt>
    <dgm:pt modelId="{27B46883-54E8-4CFD-A2FB-A0AB67AFEC41}" type="parTrans" cxnId="{A7D1BAC8-F0B0-447D-8077-57A03B78C38B}">
      <dgm:prSet/>
      <dgm:spPr/>
      <dgm:t>
        <a:bodyPr/>
        <a:lstStyle/>
        <a:p>
          <a:endParaRPr lang="sr-Cyrl-RS"/>
        </a:p>
      </dgm:t>
    </dgm:pt>
    <dgm:pt modelId="{AFB0EDF5-6D42-4D6E-800E-AB2E2E3DD520}" type="sibTrans" cxnId="{A7D1BAC8-F0B0-447D-8077-57A03B78C38B}">
      <dgm:prSet/>
      <dgm:spPr/>
      <dgm:t>
        <a:bodyPr/>
        <a:lstStyle/>
        <a:p>
          <a:endParaRPr lang="sr-Cyrl-RS"/>
        </a:p>
      </dgm:t>
    </dgm:pt>
    <dgm:pt modelId="{63ADE29C-1336-4884-8FD9-5BA482009F6A}">
      <dgm:prSet phldrT="[Text]"/>
      <dgm:spPr/>
      <dgm:t>
        <a:bodyPr/>
        <a:lstStyle/>
        <a:p>
          <a:r>
            <a:rPr lang="sr-Cyrl-RS" dirty="0" smtClean="0"/>
            <a:t>Глобални ризици за здравље становника</a:t>
          </a:r>
          <a:endParaRPr lang="sr-Cyrl-RS" dirty="0"/>
        </a:p>
      </dgm:t>
    </dgm:pt>
    <dgm:pt modelId="{18BF013F-4600-4924-B85B-B61B24CD8A70}" type="parTrans" cxnId="{79046D4F-E5F0-478F-BAEA-1EA9F13FD5D4}">
      <dgm:prSet/>
      <dgm:spPr/>
      <dgm:t>
        <a:bodyPr/>
        <a:lstStyle/>
        <a:p>
          <a:endParaRPr lang="sr-Cyrl-RS"/>
        </a:p>
      </dgm:t>
    </dgm:pt>
    <dgm:pt modelId="{4E5A4E23-7B3D-465D-85CF-7E3B20C68D0B}" type="sibTrans" cxnId="{79046D4F-E5F0-478F-BAEA-1EA9F13FD5D4}">
      <dgm:prSet/>
      <dgm:spPr/>
      <dgm:t>
        <a:bodyPr/>
        <a:lstStyle/>
        <a:p>
          <a:endParaRPr lang="sr-Cyrl-RS"/>
        </a:p>
      </dgm:t>
    </dgm:pt>
    <dgm:pt modelId="{9567772B-34AC-4BB6-92C7-4053B490AF2D}">
      <dgm:prSet phldrT="[Text]"/>
      <dgm:spPr/>
      <dgm:t>
        <a:bodyPr/>
        <a:lstStyle/>
        <a:p>
          <a:r>
            <a:rPr lang="sr-Cyrl-RS" dirty="0" smtClean="0"/>
            <a:t>Питања </a:t>
          </a:r>
          <a:r>
            <a:rPr lang="sr-Cyrl-RS" dirty="0" smtClean="0"/>
            <a:t>у домену социјалног осигурања</a:t>
          </a:r>
          <a:endParaRPr lang="sr-Cyrl-RS" dirty="0"/>
        </a:p>
      </dgm:t>
    </dgm:pt>
    <dgm:pt modelId="{085CA484-5E29-4B8D-B687-0FF38CB4B2D9}" type="parTrans" cxnId="{7E6F3970-89D4-452B-8757-65766B211C17}">
      <dgm:prSet/>
      <dgm:spPr/>
      <dgm:t>
        <a:bodyPr/>
        <a:lstStyle/>
        <a:p>
          <a:endParaRPr lang="sr-Cyrl-RS"/>
        </a:p>
      </dgm:t>
    </dgm:pt>
    <dgm:pt modelId="{33106779-4211-4E0D-9992-B26E079E01A9}" type="sibTrans" cxnId="{7E6F3970-89D4-452B-8757-65766B211C17}">
      <dgm:prSet/>
      <dgm:spPr/>
      <dgm:t>
        <a:bodyPr/>
        <a:lstStyle/>
        <a:p>
          <a:endParaRPr lang="sr-Cyrl-RS"/>
        </a:p>
      </dgm:t>
    </dgm:pt>
    <dgm:pt modelId="{A111B50E-E8EE-4B55-B4FF-AA9904822CFF}">
      <dgm:prSet phldrT="[Text]"/>
      <dgm:spPr/>
      <dgm:t>
        <a:bodyPr/>
        <a:lstStyle/>
        <a:p>
          <a:r>
            <a:rPr lang="sr-Cyrl-RS" dirty="0" smtClean="0"/>
            <a:t>Подржавање међународног признања држава</a:t>
          </a:r>
          <a:endParaRPr lang="sr-Cyrl-RS" dirty="0"/>
        </a:p>
      </dgm:t>
    </dgm:pt>
    <dgm:pt modelId="{C8598334-F855-4A65-9F5F-C6846D90F662}" type="parTrans" cxnId="{1675C81E-47B0-42F1-9222-3421845DF614}">
      <dgm:prSet/>
      <dgm:spPr/>
      <dgm:t>
        <a:bodyPr/>
        <a:lstStyle/>
        <a:p>
          <a:endParaRPr lang="sr-Cyrl-RS"/>
        </a:p>
      </dgm:t>
    </dgm:pt>
    <dgm:pt modelId="{084D2218-BEFE-4C04-BFEB-63E68A1377C5}" type="sibTrans" cxnId="{1675C81E-47B0-42F1-9222-3421845DF614}">
      <dgm:prSet/>
      <dgm:spPr/>
      <dgm:t>
        <a:bodyPr/>
        <a:lstStyle/>
        <a:p>
          <a:endParaRPr lang="sr-Cyrl-RS"/>
        </a:p>
      </dgm:t>
    </dgm:pt>
    <dgm:pt modelId="{869DFD76-872F-428B-8ABD-C6948BC94D47}">
      <dgm:prSet phldrT="[Text]"/>
      <dgm:spPr/>
      <dgm:t>
        <a:bodyPr/>
        <a:lstStyle/>
        <a:p>
          <a:r>
            <a:rPr lang="sr-Cyrl-RS" dirty="0" smtClean="0"/>
            <a:t>Спречавање међународног признања држава</a:t>
          </a:r>
          <a:endParaRPr lang="sr-Cyrl-RS" dirty="0"/>
        </a:p>
      </dgm:t>
    </dgm:pt>
    <dgm:pt modelId="{01F26AD0-72ED-4B5E-988C-5F7A14696915}" type="parTrans" cxnId="{6E3E2EEC-BA80-4990-9A5B-00E63A346165}">
      <dgm:prSet/>
      <dgm:spPr/>
      <dgm:t>
        <a:bodyPr/>
        <a:lstStyle/>
        <a:p>
          <a:endParaRPr lang="sr-Cyrl-RS"/>
        </a:p>
      </dgm:t>
    </dgm:pt>
    <dgm:pt modelId="{9FF4828E-DC0C-4C3D-95AA-70E5C7511BE1}" type="sibTrans" cxnId="{6E3E2EEC-BA80-4990-9A5B-00E63A346165}">
      <dgm:prSet/>
      <dgm:spPr/>
      <dgm:t>
        <a:bodyPr/>
        <a:lstStyle/>
        <a:p>
          <a:endParaRPr lang="sr-Cyrl-RS"/>
        </a:p>
      </dgm:t>
    </dgm:pt>
    <dgm:pt modelId="{7D590037-7E87-48F8-8ED8-60E41F69DE69}">
      <dgm:prSet phldrT="[Text]"/>
      <dgm:spPr/>
      <dgm:t>
        <a:bodyPr/>
        <a:lstStyle/>
        <a:p>
          <a:r>
            <a:rPr lang="sr-Cyrl-RS" dirty="0" smtClean="0"/>
            <a:t>Потреба наоружавања држава</a:t>
          </a:r>
          <a:endParaRPr lang="sr-Cyrl-RS" dirty="0"/>
        </a:p>
      </dgm:t>
    </dgm:pt>
    <dgm:pt modelId="{EB31C3CD-9635-4DFC-92F8-2DC24FA3DD19}" type="parTrans" cxnId="{43FCFC4E-998D-4BE4-9F66-4A84F19E3F53}">
      <dgm:prSet/>
      <dgm:spPr/>
      <dgm:t>
        <a:bodyPr/>
        <a:lstStyle/>
        <a:p>
          <a:endParaRPr lang="sr-Cyrl-RS"/>
        </a:p>
      </dgm:t>
    </dgm:pt>
    <dgm:pt modelId="{43FFB6C2-ADFC-4F9C-A9B2-0E418FC137CC}" type="sibTrans" cxnId="{43FCFC4E-998D-4BE4-9F66-4A84F19E3F53}">
      <dgm:prSet/>
      <dgm:spPr/>
      <dgm:t>
        <a:bodyPr/>
        <a:lstStyle/>
        <a:p>
          <a:endParaRPr lang="sr-Cyrl-RS"/>
        </a:p>
      </dgm:t>
    </dgm:pt>
    <dgm:pt modelId="{F42D4F61-2B29-42E0-B74A-4241EB8AF21C}">
      <dgm:prSet phldrT="[Text]"/>
      <dgm:spPr/>
      <dgm:t>
        <a:bodyPr/>
        <a:lstStyle/>
        <a:p>
          <a:r>
            <a:rPr lang="sr-Cyrl-RS" dirty="0" smtClean="0"/>
            <a:t>Потреба разоружавања држава </a:t>
          </a:r>
          <a:endParaRPr lang="sr-Cyrl-RS" dirty="0"/>
        </a:p>
      </dgm:t>
    </dgm:pt>
    <dgm:pt modelId="{D67BB455-393F-4E7D-A95A-FE5C675A713D}" type="parTrans" cxnId="{926F9641-3FF5-4D88-80A9-4BD509555F77}">
      <dgm:prSet/>
      <dgm:spPr/>
      <dgm:t>
        <a:bodyPr/>
        <a:lstStyle/>
        <a:p>
          <a:endParaRPr lang="sr-Cyrl-RS"/>
        </a:p>
      </dgm:t>
    </dgm:pt>
    <dgm:pt modelId="{1AD4355A-D772-4D79-AE81-9D35727BEA55}" type="sibTrans" cxnId="{926F9641-3FF5-4D88-80A9-4BD509555F77}">
      <dgm:prSet/>
      <dgm:spPr/>
      <dgm:t>
        <a:bodyPr/>
        <a:lstStyle/>
        <a:p>
          <a:endParaRPr lang="sr-Cyrl-RS"/>
        </a:p>
      </dgm:t>
    </dgm:pt>
    <dgm:pt modelId="{02919091-5D37-44AB-9830-15458AB7BF4E}">
      <dgm:prSet phldrT="[Text]"/>
      <dgm:spPr/>
      <dgm:t>
        <a:bodyPr/>
        <a:lstStyle/>
        <a:p>
          <a:r>
            <a:rPr lang="sr-Cyrl-RS" dirty="0" smtClean="0"/>
            <a:t>Потреба увођења санкција одређеној држави</a:t>
          </a:r>
          <a:endParaRPr lang="sr-Cyrl-RS" dirty="0"/>
        </a:p>
      </dgm:t>
    </dgm:pt>
    <dgm:pt modelId="{3F485A92-F52C-46D4-9D35-E639AB06357B}" type="parTrans" cxnId="{01181D59-581D-4D93-8BF4-371CDFD9025C}">
      <dgm:prSet/>
      <dgm:spPr/>
      <dgm:t>
        <a:bodyPr/>
        <a:lstStyle/>
        <a:p>
          <a:endParaRPr lang="sr-Cyrl-RS"/>
        </a:p>
      </dgm:t>
    </dgm:pt>
    <dgm:pt modelId="{FF9D0025-B637-4CF1-ABD8-5224F0BBEA56}" type="sibTrans" cxnId="{01181D59-581D-4D93-8BF4-371CDFD9025C}">
      <dgm:prSet/>
      <dgm:spPr/>
      <dgm:t>
        <a:bodyPr/>
        <a:lstStyle/>
        <a:p>
          <a:endParaRPr lang="sr-Cyrl-RS"/>
        </a:p>
      </dgm:t>
    </dgm:pt>
    <dgm:pt modelId="{9BD9483B-CF11-4AEE-A50A-24D943E16C8D}">
      <dgm:prSet phldrT="[Text]"/>
      <dgm:spPr/>
      <dgm:t>
        <a:bodyPr/>
        <a:lstStyle/>
        <a:p>
          <a:r>
            <a:rPr lang="sr-Cyrl-RS" dirty="0" smtClean="0"/>
            <a:t>Трговина дуванским производима</a:t>
          </a:r>
          <a:endParaRPr lang="sr-Cyrl-RS" dirty="0"/>
        </a:p>
      </dgm:t>
    </dgm:pt>
    <dgm:pt modelId="{B1C60046-EB53-4B9B-B92C-593CB5C0C241}" type="parTrans" cxnId="{3053F0EA-6A3E-4FC6-B43E-BE40155A9776}">
      <dgm:prSet/>
      <dgm:spPr/>
      <dgm:t>
        <a:bodyPr/>
        <a:lstStyle/>
        <a:p>
          <a:endParaRPr lang="sr-Cyrl-RS"/>
        </a:p>
      </dgm:t>
    </dgm:pt>
    <dgm:pt modelId="{C584A907-8221-4A1B-A806-945BB1D03B7D}" type="sibTrans" cxnId="{3053F0EA-6A3E-4FC6-B43E-BE40155A9776}">
      <dgm:prSet/>
      <dgm:spPr/>
      <dgm:t>
        <a:bodyPr/>
        <a:lstStyle/>
        <a:p>
          <a:endParaRPr lang="sr-Cyrl-RS"/>
        </a:p>
      </dgm:t>
    </dgm:pt>
    <dgm:pt modelId="{CD4AD756-1342-4680-AC52-DE8E658993E0}">
      <dgm:prSet phldrT="[Text]"/>
      <dgm:spPr/>
      <dgm:t>
        <a:bodyPr/>
        <a:lstStyle/>
        <a:p>
          <a:r>
            <a:rPr lang="sr-Cyrl-RS" dirty="0" smtClean="0"/>
            <a:t>Трговина енергијом (електрична енергија, нафта, природни нафтни гас)</a:t>
          </a:r>
          <a:endParaRPr lang="sr-Cyrl-RS" dirty="0"/>
        </a:p>
      </dgm:t>
    </dgm:pt>
    <dgm:pt modelId="{083C1EE0-9330-4B8B-B1B0-A84F206E139B}" type="parTrans" cxnId="{5BADF0B0-0AAC-48AF-AB58-0784767420C5}">
      <dgm:prSet/>
      <dgm:spPr/>
      <dgm:t>
        <a:bodyPr/>
        <a:lstStyle/>
        <a:p>
          <a:endParaRPr lang="sr-Cyrl-RS"/>
        </a:p>
      </dgm:t>
    </dgm:pt>
    <dgm:pt modelId="{3AFB5B15-619F-4C70-A4F3-F28145754C79}" type="sibTrans" cxnId="{5BADF0B0-0AAC-48AF-AB58-0784767420C5}">
      <dgm:prSet/>
      <dgm:spPr/>
      <dgm:t>
        <a:bodyPr/>
        <a:lstStyle/>
        <a:p>
          <a:endParaRPr lang="sr-Cyrl-RS"/>
        </a:p>
      </dgm:t>
    </dgm:pt>
    <dgm:pt modelId="{25A02D2B-2663-44BA-8FB9-1B5CC158C8FF}">
      <dgm:prSet phldrT="[Text]"/>
      <dgm:spPr/>
      <dgm:t>
        <a:bodyPr/>
        <a:lstStyle/>
        <a:p>
          <a:r>
            <a:rPr lang="sr-Cyrl-RS" dirty="0" smtClean="0"/>
            <a:t>Питања у домену образовања</a:t>
          </a:r>
          <a:endParaRPr lang="sr-Cyrl-RS" dirty="0"/>
        </a:p>
      </dgm:t>
    </dgm:pt>
    <dgm:pt modelId="{294AA5E1-F996-4094-B3B4-9A22307CB787}" type="parTrans" cxnId="{F608BA84-F4FC-407A-A7E2-643BCAA92FFB}">
      <dgm:prSet/>
      <dgm:spPr/>
      <dgm:t>
        <a:bodyPr/>
        <a:lstStyle/>
        <a:p>
          <a:endParaRPr lang="sr-Cyrl-RS"/>
        </a:p>
      </dgm:t>
    </dgm:pt>
    <dgm:pt modelId="{CF486C25-05C3-47CF-9688-092FDB3A6B80}" type="sibTrans" cxnId="{F608BA84-F4FC-407A-A7E2-643BCAA92FFB}">
      <dgm:prSet/>
      <dgm:spPr/>
      <dgm:t>
        <a:bodyPr/>
        <a:lstStyle/>
        <a:p>
          <a:endParaRPr lang="sr-Cyrl-RS"/>
        </a:p>
      </dgm:t>
    </dgm:pt>
    <dgm:pt modelId="{A7C20058-5540-4A7A-9A80-9822A2CC8D21}" type="pres">
      <dgm:prSet presAssocID="{82F08073-0728-4D8D-97B0-98CE79C2EA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466387D7-10F0-4A4F-98D7-05307A7EAB03}" type="pres">
      <dgm:prSet presAssocID="{1A3D8740-1B6B-43D7-962E-0CB27DD4B018}" presName="composite" presStyleCnt="0"/>
      <dgm:spPr/>
    </dgm:pt>
    <dgm:pt modelId="{D3A42990-3943-4287-8C6A-D0CFD9810575}" type="pres">
      <dgm:prSet presAssocID="{1A3D8740-1B6B-43D7-962E-0CB27DD4B018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3A0017A-3CBD-4FAC-9666-B253D6C41537}" type="pres">
      <dgm:prSet presAssocID="{1A3D8740-1B6B-43D7-962E-0CB27DD4B018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C603C971-F5A2-43BC-87AE-75C09FA29EDC}" type="pres">
      <dgm:prSet presAssocID="{5E2ABB6A-78C4-4FAB-BAB9-604AD6EFD0FB}" presName="space" presStyleCnt="0"/>
      <dgm:spPr/>
    </dgm:pt>
    <dgm:pt modelId="{03EA6CC6-90B0-4882-AA08-EF955407D2A9}" type="pres">
      <dgm:prSet presAssocID="{B86B118D-A23F-4B8F-B91B-5F66A21F35C9}" presName="composite" presStyleCnt="0"/>
      <dgm:spPr/>
    </dgm:pt>
    <dgm:pt modelId="{4E02E720-16D0-4178-9891-F7F114872741}" type="pres">
      <dgm:prSet presAssocID="{B86B118D-A23F-4B8F-B91B-5F66A21F35C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4E238B4-3FA6-4C6F-AEEF-2FFDC44B9C52}" type="pres">
      <dgm:prSet presAssocID="{B86B118D-A23F-4B8F-B91B-5F66A21F35C9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128E285-2187-4081-B90F-06B427364A45}" type="pres">
      <dgm:prSet presAssocID="{F4C20703-9B24-46B6-A1F6-2296AB6D4089}" presName="space" presStyleCnt="0"/>
      <dgm:spPr/>
    </dgm:pt>
    <dgm:pt modelId="{9A1FFD34-9C91-4AEC-921D-B7089C49F2F1}" type="pres">
      <dgm:prSet presAssocID="{46EBBA8B-81A5-4CFE-B065-5B15D6C5443D}" presName="composite" presStyleCnt="0"/>
      <dgm:spPr/>
    </dgm:pt>
    <dgm:pt modelId="{45FB37D0-A435-4292-A5E6-AB25E7DDE628}" type="pres">
      <dgm:prSet presAssocID="{46EBBA8B-81A5-4CFE-B065-5B15D6C5443D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84E3383-6E42-47D1-B3A7-CE2FFA6122FE}" type="pres">
      <dgm:prSet presAssocID="{46EBBA8B-81A5-4CFE-B065-5B15D6C5443D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E2BBCF98-F143-4920-A74C-20937A0B70BD}" srcId="{B86B118D-A23F-4B8F-B91B-5F66A21F35C9}" destId="{FBD0B52E-D2B3-44FC-A42C-E7DAB315E5F1}" srcOrd="4" destOrd="0" parTransId="{A2C8B0DD-8316-4C27-8E68-D366E94BD44E}" sibTransId="{6FD47765-D7D9-493C-81B3-C6C24CE7ED0A}"/>
    <dgm:cxn modelId="{65BAFFE8-7CD6-4E65-BF0F-877F999240C4}" srcId="{1A3D8740-1B6B-43D7-962E-0CB27DD4B018}" destId="{9C7E4A2A-DE47-416F-863C-D78569241AE1}" srcOrd="0" destOrd="0" parTransId="{41640A1B-32B7-4F21-8375-6864D9D80D92}" sibTransId="{730B98BB-6BCB-4D52-9CE3-2D3B7F3ADF9B}"/>
    <dgm:cxn modelId="{43FCFC4E-998D-4BE4-9F66-4A84F19E3F53}" srcId="{1A3D8740-1B6B-43D7-962E-0CB27DD4B018}" destId="{7D590037-7E87-48F8-8ED8-60E41F69DE69}" srcOrd="4" destOrd="0" parTransId="{EB31C3CD-9635-4DFC-92F8-2DC24FA3DD19}" sibTransId="{43FFB6C2-ADFC-4F9C-A9B2-0E418FC137CC}"/>
    <dgm:cxn modelId="{BD38AAF1-7085-4E58-912E-77D270B5C2AF}" type="presOf" srcId="{63ADE29C-1336-4884-8FD9-5BA482009F6A}" destId="{184E3383-6E42-47D1-B3A7-CE2FFA6122FE}" srcOrd="0" destOrd="0" presId="urn:microsoft.com/office/officeart/2005/8/layout/hList1"/>
    <dgm:cxn modelId="{79046D4F-E5F0-478F-BAEA-1EA9F13FD5D4}" srcId="{46EBBA8B-81A5-4CFE-B065-5B15D6C5443D}" destId="{63ADE29C-1336-4884-8FD9-5BA482009F6A}" srcOrd="0" destOrd="0" parTransId="{18BF013F-4600-4924-B85B-B61B24CD8A70}" sibTransId="{4E5A4E23-7B3D-465D-85CF-7E3B20C68D0B}"/>
    <dgm:cxn modelId="{FE40525C-9485-4DA9-AA3B-7C097013E78C}" type="presOf" srcId="{46EBBA8B-81A5-4CFE-B065-5B15D6C5443D}" destId="{45FB37D0-A435-4292-A5E6-AB25E7DDE628}" srcOrd="0" destOrd="0" presId="urn:microsoft.com/office/officeart/2005/8/layout/hList1"/>
    <dgm:cxn modelId="{B256E186-42A2-452A-9908-77CCA226BCF1}" type="presOf" srcId="{9C7E4A2A-DE47-416F-863C-D78569241AE1}" destId="{13A0017A-3CBD-4FAC-9666-B253D6C41537}" srcOrd="0" destOrd="0" presId="urn:microsoft.com/office/officeart/2005/8/layout/hList1"/>
    <dgm:cxn modelId="{CEEB9B09-4EB1-4169-90DE-5155E4678B33}" type="presOf" srcId="{A111B50E-E8EE-4B55-B4FF-AA9904822CFF}" destId="{13A0017A-3CBD-4FAC-9666-B253D6C41537}" srcOrd="0" destOrd="2" presId="urn:microsoft.com/office/officeart/2005/8/layout/hList1"/>
    <dgm:cxn modelId="{D4785877-2A31-4ED2-ADBD-DC5B174A5194}" srcId="{82F08073-0728-4D8D-97B0-98CE79C2EAA4}" destId="{B86B118D-A23F-4B8F-B91B-5F66A21F35C9}" srcOrd="1" destOrd="0" parTransId="{7FC37FD6-BA43-4F1D-8D6E-3A940443841C}" sibTransId="{F4C20703-9B24-46B6-A1F6-2296AB6D4089}"/>
    <dgm:cxn modelId="{B9BFA979-5DEF-440E-B5E0-8F23AB4690E1}" type="presOf" srcId="{FBD0B52E-D2B3-44FC-A42C-E7DAB315E5F1}" destId="{E4E238B4-3FA6-4C6F-AEEF-2FFDC44B9C52}" srcOrd="0" destOrd="4" presId="urn:microsoft.com/office/officeart/2005/8/layout/hList1"/>
    <dgm:cxn modelId="{60D16582-2C48-4FA6-961E-81AD0DC51986}" srcId="{82F08073-0728-4D8D-97B0-98CE79C2EAA4}" destId="{1A3D8740-1B6B-43D7-962E-0CB27DD4B018}" srcOrd="0" destOrd="0" parTransId="{2322331F-51ED-4200-A64B-B8D7138F150A}" sibTransId="{5E2ABB6A-78C4-4FAB-BAB9-604AD6EFD0FB}"/>
    <dgm:cxn modelId="{3D673B62-1FAB-4BBB-B7A5-E37535C2E275}" type="presOf" srcId="{9567772B-34AC-4BB6-92C7-4053B490AF2D}" destId="{184E3383-6E42-47D1-B3A7-CE2FFA6122FE}" srcOrd="0" destOrd="1" presId="urn:microsoft.com/office/officeart/2005/8/layout/hList1"/>
    <dgm:cxn modelId="{527B9395-B8C8-455C-9D47-80A923143342}" type="presOf" srcId="{027285C4-39E4-466A-8995-66BCF35FD70A}" destId="{E4E238B4-3FA6-4C6F-AEEF-2FFDC44B9C52}" srcOrd="0" destOrd="0" presId="urn:microsoft.com/office/officeart/2005/8/layout/hList1"/>
    <dgm:cxn modelId="{C4A74829-30EF-49DF-BEFA-B79E9B643889}" type="presOf" srcId="{869DFD76-872F-428B-8ABD-C6948BC94D47}" destId="{13A0017A-3CBD-4FAC-9666-B253D6C41537}" srcOrd="0" destOrd="3" presId="urn:microsoft.com/office/officeart/2005/8/layout/hList1"/>
    <dgm:cxn modelId="{3053F0EA-6A3E-4FC6-B43E-BE40155A9776}" srcId="{B86B118D-A23F-4B8F-B91B-5F66A21F35C9}" destId="{9BD9483B-CF11-4AEE-A50A-24D943E16C8D}" srcOrd="2" destOrd="0" parTransId="{B1C60046-EB53-4B9B-B92C-593CB5C0C241}" sibTransId="{C584A907-8221-4A1B-A806-945BB1D03B7D}"/>
    <dgm:cxn modelId="{709C0513-410E-400A-B28F-12126677FF40}" type="presOf" srcId="{B86B118D-A23F-4B8F-B91B-5F66A21F35C9}" destId="{4E02E720-16D0-4178-9891-F7F114872741}" srcOrd="0" destOrd="0" presId="urn:microsoft.com/office/officeart/2005/8/layout/hList1"/>
    <dgm:cxn modelId="{6E6353E0-AF29-4C8F-A00F-10D4075CA572}" type="presOf" srcId="{CD4AD756-1342-4680-AC52-DE8E658993E0}" destId="{E4E238B4-3FA6-4C6F-AEEF-2FFDC44B9C52}" srcOrd="0" destOrd="3" presId="urn:microsoft.com/office/officeart/2005/8/layout/hList1"/>
    <dgm:cxn modelId="{03DEEF3F-D684-4C9E-A8B3-DA4FFB7AF5B7}" type="presOf" srcId="{02919091-5D37-44AB-9830-15458AB7BF4E}" destId="{E4E238B4-3FA6-4C6F-AEEF-2FFDC44B9C52}" srcOrd="0" destOrd="1" presId="urn:microsoft.com/office/officeart/2005/8/layout/hList1"/>
    <dgm:cxn modelId="{1675C81E-47B0-42F1-9222-3421845DF614}" srcId="{1A3D8740-1B6B-43D7-962E-0CB27DD4B018}" destId="{A111B50E-E8EE-4B55-B4FF-AA9904822CFF}" srcOrd="2" destOrd="0" parTransId="{C8598334-F855-4A65-9F5F-C6846D90F662}" sibTransId="{084D2218-BEFE-4C04-BFEB-63E68A1377C5}"/>
    <dgm:cxn modelId="{5BADF0B0-0AAC-48AF-AB58-0784767420C5}" srcId="{B86B118D-A23F-4B8F-B91B-5F66A21F35C9}" destId="{CD4AD756-1342-4680-AC52-DE8E658993E0}" srcOrd="3" destOrd="0" parTransId="{083C1EE0-9330-4B8B-B1B0-A84F206E139B}" sibTransId="{3AFB5B15-619F-4C70-A4F3-F28145754C79}"/>
    <dgm:cxn modelId="{639BFF2D-1E44-44CE-A353-F715C9ED1108}" srcId="{B86B118D-A23F-4B8F-B91B-5F66A21F35C9}" destId="{027285C4-39E4-466A-8995-66BCF35FD70A}" srcOrd="0" destOrd="0" parTransId="{DE5483A4-EBEB-45B5-B1E0-0E7AD5D9AA99}" sibTransId="{6537FB10-0A67-49F9-A0F9-3192ED259037}"/>
    <dgm:cxn modelId="{878DDC4B-0349-4EC0-B14E-B3594B409C1F}" type="presOf" srcId="{82F08073-0728-4D8D-97B0-98CE79C2EAA4}" destId="{A7C20058-5540-4A7A-9A80-9822A2CC8D21}" srcOrd="0" destOrd="0" presId="urn:microsoft.com/office/officeart/2005/8/layout/hList1"/>
    <dgm:cxn modelId="{F04F3812-4DE0-462A-A318-2FA57490F4E0}" type="presOf" srcId="{7D590037-7E87-48F8-8ED8-60E41F69DE69}" destId="{13A0017A-3CBD-4FAC-9666-B253D6C41537}" srcOrd="0" destOrd="4" presId="urn:microsoft.com/office/officeart/2005/8/layout/hList1"/>
    <dgm:cxn modelId="{85A8BDEF-09A7-49E1-92DA-F82AB41322E7}" type="presOf" srcId="{1A3D8740-1B6B-43D7-962E-0CB27DD4B018}" destId="{D3A42990-3943-4287-8C6A-D0CFD9810575}" srcOrd="0" destOrd="0" presId="urn:microsoft.com/office/officeart/2005/8/layout/hList1"/>
    <dgm:cxn modelId="{01181D59-581D-4D93-8BF4-371CDFD9025C}" srcId="{B86B118D-A23F-4B8F-B91B-5F66A21F35C9}" destId="{02919091-5D37-44AB-9830-15458AB7BF4E}" srcOrd="1" destOrd="0" parTransId="{3F485A92-F52C-46D4-9D35-E639AB06357B}" sibTransId="{FF9D0025-B637-4CF1-ABD8-5224F0BBEA56}"/>
    <dgm:cxn modelId="{6E3E2EEC-BA80-4990-9A5B-00E63A346165}" srcId="{1A3D8740-1B6B-43D7-962E-0CB27DD4B018}" destId="{869DFD76-872F-428B-8ABD-C6948BC94D47}" srcOrd="3" destOrd="0" parTransId="{01F26AD0-72ED-4B5E-988C-5F7A14696915}" sibTransId="{9FF4828E-DC0C-4C3D-95AA-70E5C7511BE1}"/>
    <dgm:cxn modelId="{A7D1BAC8-F0B0-447D-8077-57A03B78C38B}" srcId="{82F08073-0728-4D8D-97B0-98CE79C2EAA4}" destId="{46EBBA8B-81A5-4CFE-B065-5B15D6C5443D}" srcOrd="2" destOrd="0" parTransId="{27B46883-54E8-4CFD-A2FB-A0AB67AFEC41}" sibTransId="{AFB0EDF5-6D42-4D6E-800E-AB2E2E3DD520}"/>
    <dgm:cxn modelId="{7E6F3970-89D4-452B-8757-65766B211C17}" srcId="{46EBBA8B-81A5-4CFE-B065-5B15D6C5443D}" destId="{9567772B-34AC-4BB6-92C7-4053B490AF2D}" srcOrd="1" destOrd="0" parTransId="{085CA484-5E29-4B8D-B687-0FF38CB4B2D9}" sibTransId="{33106779-4211-4E0D-9992-B26E079E01A9}"/>
    <dgm:cxn modelId="{926F9641-3FF5-4D88-80A9-4BD509555F77}" srcId="{1A3D8740-1B6B-43D7-962E-0CB27DD4B018}" destId="{F42D4F61-2B29-42E0-B74A-4241EB8AF21C}" srcOrd="5" destOrd="0" parTransId="{D67BB455-393F-4E7D-A95A-FE5C675A713D}" sibTransId="{1AD4355A-D772-4D79-AE81-9D35727BEA55}"/>
    <dgm:cxn modelId="{CC3DBA84-4E06-4558-AC1A-1A0305CF110D}" srcId="{1A3D8740-1B6B-43D7-962E-0CB27DD4B018}" destId="{4CE7CE18-8B25-4DFC-9B2E-59558670EA7A}" srcOrd="1" destOrd="0" parTransId="{636AD7A9-1F50-4930-AD53-8F9F27CBC0E5}" sibTransId="{05DF9CB7-3D50-4E19-97EF-128C59D2AED3}"/>
    <dgm:cxn modelId="{0445266D-3C32-40E6-9615-D369D7A34163}" type="presOf" srcId="{9BD9483B-CF11-4AEE-A50A-24D943E16C8D}" destId="{E4E238B4-3FA6-4C6F-AEEF-2FFDC44B9C52}" srcOrd="0" destOrd="2" presId="urn:microsoft.com/office/officeart/2005/8/layout/hList1"/>
    <dgm:cxn modelId="{BEB4CB48-0C38-440F-A03A-1E95F65F9CCE}" type="presOf" srcId="{25A02D2B-2663-44BA-8FB9-1B5CC158C8FF}" destId="{184E3383-6E42-47D1-B3A7-CE2FFA6122FE}" srcOrd="0" destOrd="2" presId="urn:microsoft.com/office/officeart/2005/8/layout/hList1"/>
    <dgm:cxn modelId="{31A2619B-FBC2-4916-AE87-AEF558863858}" type="presOf" srcId="{F42D4F61-2B29-42E0-B74A-4241EB8AF21C}" destId="{13A0017A-3CBD-4FAC-9666-B253D6C41537}" srcOrd="0" destOrd="5" presId="urn:microsoft.com/office/officeart/2005/8/layout/hList1"/>
    <dgm:cxn modelId="{D1A72572-5F7F-47BB-9229-E7A3FA0426EC}" type="presOf" srcId="{4CE7CE18-8B25-4DFC-9B2E-59558670EA7A}" destId="{13A0017A-3CBD-4FAC-9666-B253D6C41537}" srcOrd="0" destOrd="1" presId="urn:microsoft.com/office/officeart/2005/8/layout/hList1"/>
    <dgm:cxn modelId="{F608BA84-F4FC-407A-A7E2-643BCAA92FFB}" srcId="{46EBBA8B-81A5-4CFE-B065-5B15D6C5443D}" destId="{25A02D2B-2663-44BA-8FB9-1B5CC158C8FF}" srcOrd="2" destOrd="0" parTransId="{294AA5E1-F996-4094-B3B4-9A22307CB787}" sibTransId="{CF486C25-05C3-47CF-9688-092FDB3A6B80}"/>
    <dgm:cxn modelId="{C0DABFF6-4F18-442B-A624-3C3C2EF74BC3}" type="presParOf" srcId="{A7C20058-5540-4A7A-9A80-9822A2CC8D21}" destId="{466387D7-10F0-4A4F-98D7-05307A7EAB03}" srcOrd="0" destOrd="0" presId="urn:microsoft.com/office/officeart/2005/8/layout/hList1"/>
    <dgm:cxn modelId="{76D2406B-BF69-4828-AA84-E3A84785AAC4}" type="presParOf" srcId="{466387D7-10F0-4A4F-98D7-05307A7EAB03}" destId="{D3A42990-3943-4287-8C6A-D0CFD9810575}" srcOrd="0" destOrd="0" presId="urn:microsoft.com/office/officeart/2005/8/layout/hList1"/>
    <dgm:cxn modelId="{AD6A8EA4-46DB-4205-822D-B97D6B32CDDA}" type="presParOf" srcId="{466387D7-10F0-4A4F-98D7-05307A7EAB03}" destId="{13A0017A-3CBD-4FAC-9666-B253D6C41537}" srcOrd="1" destOrd="0" presId="urn:microsoft.com/office/officeart/2005/8/layout/hList1"/>
    <dgm:cxn modelId="{AC30178F-C101-4ABA-B39D-8B8322F38FC4}" type="presParOf" srcId="{A7C20058-5540-4A7A-9A80-9822A2CC8D21}" destId="{C603C971-F5A2-43BC-87AE-75C09FA29EDC}" srcOrd="1" destOrd="0" presId="urn:microsoft.com/office/officeart/2005/8/layout/hList1"/>
    <dgm:cxn modelId="{CAFA84A3-1652-4DB1-849F-CB1F65988465}" type="presParOf" srcId="{A7C20058-5540-4A7A-9A80-9822A2CC8D21}" destId="{03EA6CC6-90B0-4882-AA08-EF955407D2A9}" srcOrd="2" destOrd="0" presId="urn:microsoft.com/office/officeart/2005/8/layout/hList1"/>
    <dgm:cxn modelId="{01F91EAC-3AB5-47F0-B242-8E122C811308}" type="presParOf" srcId="{03EA6CC6-90B0-4882-AA08-EF955407D2A9}" destId="{4E02E720-16D0-4178-9891-F7F114872741}" srcOrd="0" destOrd="0" presId="urn:microsoft.com/office/officeart/2005/8/layout/hList1"/>
    <dgm:cxn modelId="{E1CF597E-25B6-4B67-AA52-71D6EA3541A3}" type="presParOf" srcId="{03EA6CC6-90B0-4882-AA08-EF955407D2A9}" destId="{E4E238B4-3FA6-4C6F-AEEF-2FFDC44B9C52}" srcOrd="1" destOrd="0" presId="urn:microsoft.com/office/officeart/2005/8/layout/hList1"/>
    <dgm:cxn modelId="{678ACF6F-CBDD-400B-9123-81CE7B0E5959}" type="presParOf" srcId="{A7C20058-5540-4A7A-9A80-9822A2CC8D21}" destId="{A128E285-2187-4081-B90F-06B427364A45}" srcOrd="3" destOrd="0" presId="urn:microsoft.com/office/officeart/2005/8/layout/hList1"/>
    <dgm:cxn modelId="{087494A9-F8DF-4A3B-8592-BD9C312D01E9}" type="presParOf" srcId="{A7C20058-5540-4A7A-9A80-9822A2CC8D21}" destId="{9A1FFD34-9C91-4AEC-921D-B7089C49F2F1}" srcOrd="4" destOrd="0" presId="urn:microsoft.com/office/officeart/2005/8/layout/hList1"/>
    <dgm:cxn modelId="{EB8250E2-C019-451D-85A8-B0B1AA77034A}" type="presParOf" srcId="{9A1FFD34-9C91-4AEC-921D-B7089C49F2F1}" destId="{45FB37D0-A435-4292-A5E6-AB25E7DDE628}" srcOrd="0" destOrd="0" presId="urn:microsoft.com/office/officeart/2005/8/layout/hList1"/>
    <dgm:cxn modelId="{6198790B-D7DA-4174-8C05-6E37E4416B45}" type="presParOf" srcId="{9A1FFD34-9C91-4AEC-921D-B7089C49F2F1}" destId="{184E3383-6E42-47D1-B3A7-CE2FFA6122F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60C26F2-36F1-4E5B-A16D-11863080D317}" type="doc">
      <dgm:prSet loTypeId="urn:microsoft.com/office/officeart/2005/8/layout/hierarchy3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sr-Cyrl-RS"/>
        </a:p>
      </dgm:t>
    </dgm:pt>
    <dgm:pt modelId="{9379603F-3CB5-4E6E-920F-4BB29E51E46A}">
      <dgm:prSet phldrT="[Text]"/>
      <dgm:spPr/>
      <dgm:t>
        <a:bodyPr/>
        <a:lstStyle/>
        <a:p>
          <a:r>
            <a:rPr lang="sr-Cyrl-RS" dirty="0" smtClean="0"/>
            <a:t>Директно лобирање</a:t>
          </a:r>
          <a:endParaRPr lang="sr-Cyrl-RS" dirty="0"/>
        </a:p>
      </dgm:t>
    </dgm:pt>
    <dgm:pt modelId="{7E4E8477-B46E-48E4-ACB6-EB3FA5E0DD53}" type="parTrans" cxnId="{92FD0D5A-63DC-41D2-B69B-2CABFBF566BE}">
      <dgm:prSet/>
      <dgm:spPr/>
      <dgm:t>
        <a:bodyPr/>
        <a:lstStyle/>
        <a:p>
          <a:endParaRPr lang="sr-Cyrl-RS"/>
        </a:p>
      </dgm:t>
    </dgm:pt>
    <dgm:pt modelId="{21FF5162-187D-48A4-959C-C026BCF8CF61}" type="sibTrans" cxnId="{92FD0D5A-63DC-41D2-B69B-2CABFBF566BE}">
      <dgm:prSet/>
      <dgm:spPr/>
      <dgm:t>
        <a:bodyPr/>
        <a:lstStyle/>
        <a:p>
          <a:endParaRPr lang="sr-Cyrl-RS"/>
        </a:p>
      </dgm:t>
    </dgm:pt>
    <dgm:pt modelId="{4CDAC430-A191-4C73-9F22-25B4C5BFDFE9}">
      <dgm:prSet phldrT="[Text]" custT="1"/>
      <dgm:spPr/>
      <dgm:t>
        <a:bodyPr/>
        <a:lstStyle/>
        <a:p>
          <a:r>
            <a:rPr lang="sr-Cyrl-RS" sz="1050" dirty="0" smtClean="0"/>
            <a:t>Непосредна делатност лобисте у циљу измене одређеног закона или другог прописа</a:t>
          </a:r>
          <a:endParaRPr lang="sr-Cyrl-RS" sz="1050" dirty="0"/>
        </a:p>
      </dgm:t>
    </dgm:pt>
    <dgm:pt modelId="{80943050-D3C3-47DD-A1C7-872A01A86729}" type="parTrans" cxnId="{0991EB32-C1F5-4865-8912-A9E599DE6997}">
      <dgm:prSet/>
      <dgm:spPr/>
      <dgm:t>
        <a:bodyPr/>
        <a:lstStyle/>
        <a:p>
          <a:endParaRPr lang="sr-Cyrl-RS"/>
        </a:p>
      </dgm:t>
    </dgm:pt>
    <dgm:pt modelId="{826FA37D-25F8-46B7-9ECA-2819E3DCA58A}" type="sibTrans" cxnId="{0991EB32-C1F5-4865-8912-A9E599DE6997}">
      <dgm:prSet/>
      <dgm:spPr/>
      <dgm:t>
        <a:bodyPr/>
        <a:lstStyle/>
        <a:p>
          <a:endParaRPr lang="sr-Cyrl-RS"/>
        </a:p>
      </dgm:t>
    </dgm:pt>
    <dgm:pt modelId="{A49D874E-118C-488A-868F-FDCEA00A4BA9}">
      <dgm:prSet phldrT="[Text]" custT="1"/>
      <dgm:spPr/>
      <dgm:t>
        <a:bodyPr/>
        <a:lstStyle/>
        <a:p>
          <a:r>
            <a:rPr lang="sr-Cyrl-RS" sz="1000" dirty="0" smtClean="0"/>
            <a:t>Плаћени појединци (лобисти) директно комуницирају са доносиоцима одлука</a:t>
          </a:r>
          <a:endParaRPr lang="sr-Cyrl-RS" sz="1000" dirty="0"/>
        </a:p>
      </dgm:t>
    </dgm:pt>
    <dgm:pt modelId="{B8D83D1A-A4A6-49F6-8593-3680903B925D}" type="parTrans" cxnId="{8420D3F3-3675-4C6A-8DCE-C2AB55B3E9F7}">
      <dgm:prSet/>
      <dgm:spPr/>
      <dgm:t>
        <a:bodyPr/>
        <a:lstStyle/>
        <a:p>
          <a:endParaRPr lang="sr-Cyrl-RS"/>
        </a:p>
      </dgm:t>
    </dgm:pt>
    <dgm:pt modelId="{510F4EAB-1FA6-4B78-BAA2-7B802BE59AA8}" type="sibTrans" cxnId="{8420D3F3-3675-4C6A-8DCE-C2AB55B3E9F7}">
      <dgm:prSet/>
      <dgm:spPr/>
      <dgm:t>
        <a:bodyPr/>
        <a:lstStyle/>
        <a:p>
          <a:endParaRPr lang="sr-Cyrl-RS"/>
        </a:p>
      </dgm:t>
    </dgm:pt>
    <dgm:pt modelId="{FAB4BE7D-9835-46F8-80CD-78F39A2E6346}">
      <dgm:prSet phldrT="[Text]"/>
      <dgm:spPr/>
      <dgm:t>
        <a:bodyPr/>
        <a:lstStyle/>
        <a:p>
          <a:r>
            <a:rPr lang="sr-Cyrl-RS" dirty="0" smtClean="0"/>
            <a:t>Индиректно лобирање</a:t>
          </a:r>
          <a:endParaRPr lang="sr-Cyrl-RS" dirty="0"/>
        </a:p>
      </dgm:t>
    </dgm:pt>
    <dgm:pt modelId="{B7E8E762-761E-4DB3-AB90-AF2E9EDDA9DC}" type="parTrans" cxnId="{6E346853-A0AC-42BC-AB10-B66455CDB8CB}">
      <dgm:prSet/>
      <dgm:spPr/>
      <dgm:t>
        <a:bodyPr/>
        <a:lstStyle/>
        <a:p>
          <a:endParaRPr lang="sr-Cyrl-RS"/>
        </a:p>
      </dgm:t>
    </dgm:pt>
    <dgm:pt modelId="{56769F10-6DC1-4DF3-95A2-4E874BAAB96B}" type="sibTrans" cxnId="{6E346853-A0AC-42BC-AB10-B66455CDB8CB}">
      <dgm:prSet/>
      <dgm:spPr/>
      <dgm:t>
        <a:bodyPr/>
        <a:lstStyle/>
        <a:p>
          <a:endParaRPr lang="sr-Cyrl-RS"/>
        </a:p>
      </dgm:t>
    </dgm:pt>
    <dgm:pt modelId="{B39C45B2-C205-4D79-AC41-784EE2E3698C}">
      <dgm:prSet phldrT="[Text]" custT="1"/>
      <dgm:spPr/>
      <dgm:t>
        <a:bodyPr/>
        <a:lstStyle/>
        <a:p>
          <a:r>
            <a:rPr lang="sr-Cyrl-RS" sz="1000" dirty="0" smtClean="0"/>
            <a:t>Не подразумева директну већ заобилазну акцију лобисте у циљу промовисања и остварења интереса наручиоца лобирања</a:t>
          </a:r>
          <a:endParaRPr lang="sr-Cyrl-RS" sz="1000" dirty="0"/>
        </a:p>
      </dgm:t>
    </dgm:pt>
    <dgm:pt modelId="{13EB0596-B57C-4894-B1CA-AC780998D208}" type="parTrans" cxnId="{D31093A6-F5B4-40D0-9168-DBA4557473DC}">
      <dgm:prSet/>
      <dgm:spPr/>
      <dgm:t>
        <a:bodyPr/>
        <a:lstStyle/>
        <a:p>
          <a:endParaRPr lang="sr-Cyrl-RS"/>
        </a:p>
      </dgm:t>
    </dgm:pt>
    <dgm:pt modelId="{A3596F5D-EC25-4E3C-B0A8-3F005F526EFA}" type="sibTrans" cxnId="{D31093A6-F5B4-40D0-9168-DBA4557473DC}">
      <dgm:prSet/>
      <dgm:spPr/>
      <dgm:t>
        <a:bodyPr/>
        <a:lstStyle/>
        <a:p>
          <a:endParaRPr lang="sr-Cyrl-RS"/>
        </a:p>
      </dgm:t>
    </dgm:pt>
    <dgm:pt modelId="{EE8F5C7B-E72D-4678-8F4A-722183D06314}">
      <dgm:prSet phldrT="[Text]"/>
      <dgm:spPr/>
      <dgm:t>
        <a:bodyPr/>
        <a:lstStyle/>
        <a:p>
          <a:r>
            <a:rPr lang="sr-Cyrl-RS" dirty="0" smtClean="0"/>
            <a:t>Подразумева уметање „посредника“ на релацији лобиста-лобирани</a:t>
          </a:r>
          <a:endParaRPr lang="sr-Cyrl-RS" dirty="0"/>
        </a:p>
      </dgm:t>
    </dgm:pt>
    <dgm:pt modelId="{CCCE812C-61E6-43C8-8421-1ABDF9A1A60A}" type="parTrans" cxnId="{E35B44CF-6BC1-48E9-8FA3-9AC4147244FF}">
      <dgm:prSet/>
      <dgm:spPr/>
      <dgm:t>
        <a:bodyPr/>
        <a:lstStyle/>
        <a:p>
          <a:endParaRPr lang="sr-Cyrl-RS"/>
        </a:p>
      </dgm:t>
    </dgm:pt>
    <dgm:pt modelId="{16B269D5-B380-49D6-AABB-ECE02C5FBF83}" type="sibTrans" cxnId="{E35B44CF-6BC1-48E9-8FA3-9AC4147244FF}">
      <dgm:prSet/>
      <dgm:spPr/>
      <dgm:t>
        <a:bodyPr/>
        <a:lstStyle/>
        <a:p>
          <a:endParaRPr lang="sr-Cyrl-RS"/>
        </a:p>
      </dgm:t>
    </dgm:pt>
    <dgm:pt modelId="{AD73900D-8387-405B-917D-03316845CBBA}">
      <dgm:prSet phldrT="[Text]" custT="1"/>
      <dgm:spPr/>
      <dgm:t>
        <a:bodyPr/>
        <a:lstStyle/>
        <a:p>
          <a:r>
            <a:rPr lang="sr-Cyrl-RS" sz="1000" dirty="0" smtClean="0"/>
            <a:t>Директно лобирање </a:t>
          </a:r>
          <a:r>
            <a:rPr lang="sr-Cyrl-RS" sz="1000" dirty="0" smtClean="0"/>
            <a:t>најчешће </a:t>
          </a:r>
          <a:r>
            <a:rPr lang="sr-Cyrl-RS" sz="1000" dirty="0" smtClean="0"/>
            <a:t>се реализује путем: личних разговора лобисте са доносиоцима одлука, учествовања у </a:t>
          </a:r>
          <a:r>
            <a:rPr lang="sr-Cyrl-RS" sz="1000" dirty="0" smtClean="0"/>
            <a:t>изради </a:t>
          </a:r>
          <a:r>
            <a:rPr lang="sr-Cyrl-RS" sz="1000" dirty="0" smtClean="0"/>
            <a:t>предлога правних аката, израде политичких говора за доносиоце одлука и др</a:t>
          </a:r>
          <a:r>
            <a:rPr lang="sr-Cyrl-RS" sz="600" dirty="0" smtClean="0"/>
            <a:t>.</a:t>
          </a:r>
          <a:endParaRPr lang="sr-Cyrl-RS" sz="600" dirty="0"/>
        </a:p>
      </dgm:t>
    </dgm:pt>
    <dgm:pt modelId="{7A66B5E0-E139-4815-A20E-56D28982BDEA}" type="parTrans" cxnId="{A7D591BB-D64D-477A-A802-7978E3D33637}">
      <dgm:prSet/>
      <dgm:spPr/>
      <dgm:t>
        <a:bodyPr/>
        <a:lstStyle/>
        <a:p>
          <a:endParaRPr lang="sr-Cyrl-RS"/>
        </a:p>
      </dgm:t>
    </dgm:pt>
    <dgm:pt modelId="{34E1136C-9649-40EE-8B0A-828A59B5ACF3}" type="sibTrans" cxnId="{A7D591BB-D64D-477A-A802-7978E3D33637}">
      <dgm:prSet/>
      <dgm:spPr/>
      <dgm:t>
        <a:bodyPr/>
        <a:lstStyle/>
        <a:p>
          <a:endParaRPr lang="sr-Cyrl-RS"/>
        </a:p>
      </dgm:t>
    </dgm:pt>
    <dgm:pt modelId="{B11D5431-D013-48B6-9D7F-D9FBC86B3860}">
      <dgm:prSet phldrT="[Text]"/>
      <dgm:spPr/>
      <dgm:t>
        <a:bodyPr/>
        <a:lstStyle/>
        <a:p>
          <a:r>
            <a:rPr lang="sr-Cyrl-RS" dirty="0" smtClean="0"/>
            <a:t>Улогу посредника код индиректног лобирања често има тзв. општа јавност: индиректним политизовањем и актуелизовањем одређеног проблема (предмета лобирања) у општој јавности, врши се ефектан али посредан притисак на доносиоце одлука да делују у интересу наручиоца лобирања</a:t>
          </a:r>
        </a:p>
      </dgm:t>
    </dgm:pt>
    <dgm:pt modelId="{37F8611F-9C9B-4AF6-919D-E7D9C57329E1}" type="parTrans" cxnId="{C0298497-6D09-4FC1-978D-CC74A9B63A69}">
      <dgm:prSet/>
      <dgm:spPr/>
      <dgm:t>
        <a:bodyPr/>
        <a:lstStyle/>
        <a:p>
          <a:endParaRPr lang="sr-Cyrl-RS"/>
        </a:p>
      </dgm:t>
    </dgm:pt>
    <dgm:pt modelId="{EA7495EA-A238-4E7E-AA5A-24B35812BAD6}" type="sibTrans" cxnId="{C0298497-6D09-4FC1-978D-CC74A9B63A69}">
      <dgm:prSet/>
      <dgm:spPr/>
      <dgm:t>
        <a:bodyPr/>
        <a:lstStyle/>
        <a:p>
          <a:endParaRPr lang="sr-Cyrl-RS"/>
        </a:p>
      </dgm:t>
    </dgm:pt>
    <dgm:pt modelId="{B895C4F7-DA37-4552-8E20-15611DDBD697}" type="pres">
      <dgm:prSet presAssocID="{060C26F2-36F1-4E5B-A16D-11863080D31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sr-Cyrl-RS"/>
        </a:p>
      </dgm:t>
    </dgm:pt>
    <dgm:pt modelId="{BD8B026F-DB00-40D1-9830-BB186BF1EFC8}" type="pres">
      <dgm:prSet presAssocID="{9379603F-3CB5-4E6E-920F-4BB29E51E46A}" presName="root" presStyleCnt="0"/>
      <dgm:spPr/>
    </dgm:pt>
    <dgm:pt modelId="{99B7E973-42EF-402E-B980-FCB061FDD9E1}" type="pres">
      <dgm:prSet presAssocID="{9379603F-3CB5-4E6E-920F-4BB29E51E46A}" presName="rootComposite" presStyleCnt="0"/>
      <dgm:spPr/>
    </dgm:pt>
    <dgm:pt modelId="{B00B87DA-EEAB-46E7-B8DC-257DD27BDFCB}" type="pres">
      <dgm:prSet presAssocID="{9379603F-3CB5-4E6E-920F-4BB29E51E46A}" presName="rootText" presStyleLbl="node1" presStyleIdx="0" presStyleCnt="2" custScaleX="153205"/>
      <dgm:spPr/>
      <dgm:t>
        <a:bodyPr/>
        <a:lstStyle/>
        <a:p>
          <a:endParaRPr lang="sr-Cyrl-RS"/>
        </a:p>
      </dgm:t>
    </dgm:pt>
    <dgm:pt modelId="{B53F3AF5-846D-45F4-BF97-AB2963A2EE8C}" type="pres">
      <dgm:prSet presAssocID="{9379603F-3CB5-4E6E-920F-4BB29E51E46A}" presName="rootConnector" presStyleLbl="node1" presStyleIdx="0" presStyleCnt="2"/>
      <dgm:spPr/>
      <dgm:t>
        <a:bodyPr/>
        <a:lstStyle/>
        <a:p>
          <a:endParaRPr lang="sr-Cyrl-RS"/>
        </a:p>
      </dgm:t>
    </dgm:pt>
    <dgm:pt modelId="{BCED60AE-F394-45CF-8E04-71A04E11C9FC}" type="pres">
      <dgm:prSet presAssocID="{9379603F-3CB5-4E6E-920F-4BB29E51E46A}" presName="childShape" presStyleCnt="0"/>
      <dgm:spPr/>
    </dgm:pt>
    <dgm:pt modelId="{A4F98F12-C1E3-46C7-9DD7-5C9E8A16B291}" type="pres">
      <dgm:prSet presAssocID="{80943050-D3C3-47DD-A1C7-872A01A86729}" presName="Name13" presStyleLbl="parChTrans1D2" presStyleIdx="0" presStyleCnt="6"/>
      <dgm:spPr/>
      <dgm:t>
        <a:bodyPr/>
        <a:lstStyle/>
        <a:p>
          <a:endParaRPr lang="sr-Cyrl-RS"/>
        </a:p>
      </dgm:t>
    </dgm:pt>
    <dgm:pt modelId="{3B9618C2-99B3-457B-9697-836A8FC5DCBC}" type="pres">
      <dgm:prSet presAssocID="{4CDAC430-A191-4C73-9F22-25B4C5BFDFE9}" presName="childText" presStyleLbl="bgAcc1" presStyleIdx="0" presStyleCnt="6" custScaleX="16841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26EC3DF-4213-4AC0-980B-3D347E42D9C0}" type="pres">
      <dgm:prSet presAssocID="{B8D83D1A-A4A6-49F6-8593-3680903B925D}" presName="Name13" presStyleLbl="parChTrans1D2" presStyleIdx="1" presStyleCnt="6"/>
      <dgm:spPr/>
      <dgm:t>
        <a:bodyPr/>
        <a:lstStyle/>
        <a:p>
          <a:endParaRPr lang="sr-Cyrl-RS"/>
        </a:p>
      </dgm:t>
    </dgm:pt>
    <dgm:pt modelId="{910973B0-ADD9-4F78-BAA2-515F2EC7D8ED}" type="pres">
      <dgm:prSet presAssocID="{A49D874E-118C-488A-868F-FDCEA00A4BA9}" presName="childText" presStyleLbl="bgAcc1" presStyleIdx="1" presStyleCnt="6" custScaleX="16622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5CD8F14-7C11-45F2-AD81-D86055933DAF}" type="pres">
      <dgm:prSet presAssocID="{7A66B5E0-E139-4815-A20E-56D28982BDEA}" presName="Name13" presStyleLbl="parChTrans1D2" presStyleIdx="2" presStyleCnt="6"/>
      <dgm:spPr/>
      <dgm:t>
        <a:bodyPr/>
        <a:lstStyle/>
        <a:p>
          <a:endParaRPr lang="sr-Cyrl-RS"/>
        </a:p>
      </dgm:t>
    </dgm:pt>
    <dgm:pt modelId="{068FCDB2-FE0E-40A2-84F6-C0FA16B4A9F1}" type="pres">
      <dgm:prSet presAssocID="{AD73900D-8387-405B-917D-03316845CBBA}" presName="childText" presStyleLbl="bgAcc1" presStyleIdx="2" presStyleCnt="6" custScaleX="172797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72239ED-EE2F-409E-BE02-02F9D03D4C02}" type="pres">
      <dgm:prSet presAssocID="{FAB4BE7D-9835-46F8-80CD-78F39A2E6346}" presName="root" presStyleCnt="0"/>
      <dgm:spPr/>
    </dgm:pt>
    <dgm:pt modelId="{BB3C4416-18F8-460F-9A9B-0183FA4B59DF}" type="pres">
      <dgm:prSet presAssocID="{FAB4BE7D-9835-46F8-80CD-78F39A2E6346}" presName="rootComposite" presStyleCnt="0"/>
      <dgm:spPr/>
    </dgm:pt>
    <dgm:pt modelId="{429949CD-1594-4874-B4A7-FC792B9E96CC}" type="pres">
      <dgm:prSet presAssocID="{FAB4BE7D-9835-46F8-80CD-78F39A2E6346}" presName="rootText" presStyleLbl="node1" presStyleIdx="1" presStyleCnt="2" custScaleX="165718"/>
      <dgm:spPr/>
      <dgm:t>
        <a:bodyPr/>
        <a:lstStyle/>
        <a:p>
          <a:endParaRPr lang="sr-Cyrl-RS"/>
        </a:p>
      </dgm:t>
    </dgm:pt>
    <dgm:pt modelId="{28569631-61AC-41C3-A212-602EF030E3EF}" type="pres">
      <dgm:prSet presAssocID="{FAB4BE7D-9835-46F8-80CD-78F39A2E6346}" presName="rootConnector" presStyleLbl="node1" presStyleIdx="1" presStyleCnt="2"/>
      <dgm:spPr/>
      <dgm:t>
        <a:bodyPr/>
        <a:lstStyle/>
        <a:p>
          <a:endParaRPr lang="sr-Cyrl-RS"/>
        </a:p>
      </dgm:t>
    </dgm:pt>
    <dgm:pt modelId="{549C170E-8917-4615-AF4D-5C6A63A1799A}" type="pres">
      <dgm:prSet presAssocID="{FAB4BE7D-9835-46F8-80CD-78F39A2E6346}" presName="childShape" presStyleCnt="0"/>
      <dgm:spPr/>
    </dgm:pt>
    <dgm:pt modelId="{7276C024-917E-4EA5-BBC7-EDB011844DA6}" type="pres">
      <dgm:prSet presAssocID="{13EB0596-B57C-4894-B1CA-AC780998D208}" presName="Name13" presStyleLbl="parChTrans1D2" presStyleIdx="3" presStyleCnt="6"/>
      <dgm:spPr/>
      <dgm:t>
        <a:bodyPr/>
        <a:lstStyle/>
        <a:p>
          <a:endParaRPr lang="sr-Cyrl-RS"/>
        </a:p>
      </dgm:t>
    </dgm:pt>
    <dgm:pt modelId="{9AE089CB-D562-45D1-B816-5392F0CE803E}" type="pres">
      <dgm:prSet presAssocID="{B39C45B2-C205-4D79-AC41-784EE2E3698C}" presName="childText" presStyleLbl="bgAcc1" presStyleIdx="3" presStyleCnt="6" custScaleX="18543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1351952-995B-468F-98E4-350743696126}" type="pres">
      <dgm:prSet presAssocID="{CCCE812C-61E6-43C8-8421-1ABDF9A1A60A}" presName="Name13" presStyleLbl="parChTrans1D2" presStyleIdx="4" presStyleCnt="6"/>
      <dgm:spPr/>
      <dgm:t>
        <a:bodyPr/>
        <a:lstStyle/>
        <a:p>
          <a:endParaRPr lang="sr-Cyrl-RS"/>
        </a:p>
      </dgm:t>
    </dgm:pt>
    <dgm:pt modelId="{B34A9FB2-4DAD-4ED4-BFA4-DC5629B65BA3}" type="pres">
      <dgm:prSet presAssocID="{EE8F5C7B-E72D-4678-8F4A-722183D06314}" presName="childText" presStyleLbl="bgAcc1" presStyleIdx="4" presStyleCnt="6" custScaleX="179957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0C5FDE2-6639-47F5-A0E2-3A8BB4E0FFCF}" type="pres">
      <dgm:prSet presAssocID="{37F8611F-9C9B-4AF6-919D-E7D9C57329E1}" presName="Name13" presStyleLbl="parChTrans1D2" presStyleIdx="5" presStyleCnt="6"/>
      <dgm:spPr/>
      <dgm:t>
        <a:bodyPr/>
        <a:lstStyle/>
        <a:p>
          <a:endParaRPr lang="sr-Cyrl-RS"/>
        </a:p>
      </dgm:t>
    </dgm:pt>
    <dgm:pt modelId="{DB3A21C3-D96E-470C-91C6-E456937F9FDF}" type="pres">
      <dgm:prSet presAssocID="{B11D5431-D013-48B6-9D7F-D9FBC86B3860}" presName="childText" presStyleLbl="bgAcc1" presStyleIdx="5" presStyleCnt="6" custScaleX="18433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C8592874-5A4D-4CD5-8A46-D94D9E937D48}" type="presOf" srcId="{FAB4BE7D-9835-46F8-80CD-78F39A2E6346}" destId="{429949CD-1594-4874-B4A7-FC792B9E96CC}" srcOrd="0" destOrd="0" presId="urn:microsoft.com/office/officeart/2005/8/layout/hierarchy3"/>
    <dgm:cxn modelId="{92FD0D5A-63DC-41D2-B69B-2CABFBF566BE}" srcId="{060C26F2-36F1-4E5B-A16D-11863080D317}" destId="{9379603F-3CB5-4E6E-920F-4BB29E51E46A}" srcOrd="0" destOrd="0" parTransId="{7E4E8477-B46E-48E4-ACB6-EB3FA5E0DD53}" sibTransId="{21FF5162-187D-48A4-959C-C026BCF8CF61}"/>
    <dgm:cxn modelId="{6E346853-A0AC-42BC-AB10-B66455CDB8CB}" srcId="{060C26F2-36F1-4E5B-A16D-11863080D317}" destId="{FAB4BE7D-9835-46F8-80CD-78F39A2E6346}" srcOrd="1" destOrd="0" parTransId="{B7E8E762-761E-4DB3-AB90-AF2E9EDDA9DC}" sibTransId="{56769F10-6DC1-4DF3-95A2-4E874BAAB96B}"/>
    <dgm:cxn modelId="{B3B67ED6-9FB8-4464-AEF8-33233E445E25}" type="presOf" srcId="{A49D874E-118C-488A-868F-FDCEA00A4BA9}" destId="{910973B0-ADD9-4F78-BAA2-515F2EC7D8ED}" srcOrd="0" destOrd="0" presId="urn:microsoft.com/office/officeart/2005/8/layout/hierarchy3"/>
    <dgm:cxn modelId="{24461F50-5A8A-4A72-8973-26B846E68ED8}" type="presOf" srcId="{4CDAC430-A191-4C73-9F22-25B4C5BFDFE9}" destId="{3B9618C2-99B3-457B-9697-836A8FC5DCBC}" srcOrd="0" destOrd="0" presId="urn:microsoft.com/office/officeart/2005/8/layout/hierarchy3"/>
    <dgm:cxn modelId="{1B5FD206-B488-426C-9384-B34FB8007C3C}" type="presOf" srcId="{13EB0596-B57C-4894-B1CA-AC780998D208}" destId="{7276C024-917E-4EA5-BBC7-EDB011844DA6}" srcOrd="0" destOrd="0" presId="urn:microsoft.com/office/officeart/2005/8/layout/hierarchy3"/>
    <dgm:cxn modelId="{CC442182-FEDE-4C24-BB7D-62BC3EB42EEB}" type="presOf" srcId="{060C26F2-36F1-4E5B-A16D-11863080D317}" destId="{B895C4F7-DA37-4552-8E20-15611DDBD697}" srcOrd="0" destOrd="0" presId="urn:microsoft.com/office/officeart/2005/8/layout/hierarchy3"/>
    <dgm:cxn modelId="{E35B44CF-6BC1-48E9-8FA3-9AC4147244FF}" srcId="{FAB4BE7D-9835-46F8-80CD-78F39A2E6346}" destId="{EE8F5C7B-E72D-4678-8F4A-722183D06314}" srcOrd="1" destOrd="0" parTransId="{CCCE812C-61E6-43C8-8421-1ABDF9A1A60A}" sibTransId="{16B269D5-B380-49D6-AABB-ECE02C5FBF83}"/>
    <dgm:cxn modelId="{8420D3F3-3675-4C6A-8DCE-C2AB55B3E9F7}" srcId="{9379603F-3CB5-4E6E-920F-4BB29E51E46A}" destId="{A49D874E-118C-488A-868F-FDCEA00A4BA9}" srcOrd="1" destOrd="0" parTransId="{B8D83D1A-A4A6-49F6-8593-3680903B925D}" sibTransId="{510F4EAB-1FA6-4B78-BAA2-7B802BE59AA8}"/>
    <dgm:cxn modelId="{B075FA5B-A2DF-4BDD-8B80-C75548D5FF7D}" type="presOf" srcId="{B8D83D1A-A4A6-49F6-8593-3680903B925D}" destId="{D26EC3DF-4213-4AC0-980B-3D347E42D9C0}" srcOrd="0" destOrd="0" presId="urn:microsoft.com/office/officeart/2005/8/layout/hierarchy3"/>
    <dgm:cxn modelId="{D31093A6-F5B4-40D0-9168-DBA4557473DC}" srcId="{FAB4BE7D-9835-46F8-80CD-78F39A2E6346}" destId="{B39C45B2-C205-4D79-AC41-784EE2E3698C}" srcOrd="0" destOrd="0" parTransId="{13EB0596-B57C-4894-B1CA-AC780998D208}" sibTransId="{A3596F5D-EC25-4E3C-B0A8-3F005F526EFA}"/>
    <dgm:cxn modelId="{688B776D-8B10-475B-A823-C8CED22B6724}" type="presOf" srcId="{9379603F-3CB5-4E6E-920F-4BB29E51E46A}" destId="{B53F3AF5-846D-45F4-BF97-AB2963A2EE8C}" srcOrd="1" destOrd="0" presId="urn:microsoft.com/office/officeart/2005/8/layout/hierarchy3"/>
    <dgm:cxn modelId="{47CA1D61-A34B-47DD-97A1-0DDE14D96D3B}" type="presOf" srcId="{80943050-D3C3-47DD-A1C7-872A01A86729}" destId="{A4F98F12-C1E3-46C7-9DD7-5C9E8A16B291}" srcOrd="0" destOrd="0" presId="urn:microsoft.com/office/officeart/2005/8/layout/hierarchy3"/>
    <dgm:cxn modelId="{0991EB32-C1F5-4865-8912-A9E599DE6997}" srcId="{9379603F-3CB5-4E6E-920F-4BB29E51E46A}" destId="{4CDAC430-A191-4C73-9F22-25B4C5BFDFE9}" srcOrd="0" destOrd="0" parTransId="{80943050-D3C3-47DD-A1C7-872A01A86729}" sibTransId="{826FA37D-25F8-46B7-9ECA-2819E3DCA58A}"/>
    <dgm:cxn modelId="{014FBF7A-CBDF-4B45-9331-237253AE5002}" type="presOf" srcId="{CCCE812C-61E6-43C8-8421-1ABDF9A1A60A}" destId="{E1351952-995B-468F-98E4-350743696126}" srcOrd="0" destOrd="0" presId="urn:microsoft.com/office/officeart/2005/8/layout/hierarchy3"/>
    <dgm:cxn modelId="{D8D3A8F5-35EB-4145-8E3E-03E9AF6853AA}" type="presOf" srcId="{B11D5431-D013-48B6-9D7F-D9FBC86B3860}" destId="{DB3A21C3-D96E-470C-91C6-E456937F9FDF}" srcOrd="0" destOrd="0" presId="urn:microsoft.com/office/officeart/2005/8/layout/hierarchy3"/>
    <dgm:cxn modelId="{9377B15D-B2C7-4F65-A28A-DB38DC424BA8}" type="presOf" srcId="{37F8611F-9C9B-4AF6-919D-E7D9C57329E1}" destId="{E0C5FDE2-6639-47F5-A0E2-3A8BB4E0FFCF}" srcOrd="0" destOrd="0" presId="urn:microsoft.com/office/officeart/2005/8/layout/hierarchy3"/>
    <dgm:cxn modelId="{CA0F6656-BA85-4127-83DE-1FABF804792F}" type="presOf" srcId="{FAB4BE7D-9835-46F8-80CD-78F39A2E6346}" destId="{28569631-61AC-41C3-A212-602EF030E3EF}" srcOrd="1" destOrd="0" presId="urn:microsoft.com/office/officeart/2005/8/layout/hierarchy3"/>
    <dgm:cxn modelId="{C0298497-6D09-4FC1-978D-CC74A9B63A69}" srcId="{FAB4BE7D-9835-46F8-80CD-78F39A2E6346}" destId="{B11D5431-D013-48B6-9D7F-D9FBC86B3860}" srcOrd="2" destOrd="0" parTransId="{37F8611F-9C9B-4AF6-919D-E7D9C57329E1}" sibTransId="{EA7495EA-A238-4E7E-AA5A-24B35812BAD6}"/>
    <dgm:cxn modelId="{280DF00F-C468-4B2C-B9A1-1E7A4BABD52F}" type="presOf" srcId="{EE8F5C7B-E72D-4678-8F4A-722183D06314}" destId="{B34A9FB2-4DAD-4ED4-BFA4-DC5629B65BA3}" srcOrd="0" destOrd="0" presId="urn:microsoft.com/office/officeart/2005/8/layout/hierarchy3"/>
    <dgm:cxn modelId="{4D962B26-18AE-4ECE-BAA4-22199CD8EB7A}" type="presOf" srcId="{AD73900D-8387-405B-917D-03316845CBBA}" destId="{068FCDB2-FE0E-40A2-84F6-C0FA16B4A9F1}" srcOrd="0" destOrd="0" presId="urn:microsoft.com/office/officeart/2005/8/layout/hierarchy3"/>
    <dgm:cxn modelId="{A7D591BB-D64D-477A-A802-7978E3D33637}" srcId="{9379603F-3CB5-4E6E-920F-4BB29E51E46A}" destId="{AD73900D-8387-405B-917D-03316845CBBA}" srcOrd="2" destOrd="0" parTransId="{7A66B5E0-E139-4815-A20E-56D28982BDEA}" sibTransId="{34E1136C-9649-40EE-8B0A-828A59B5ACF3}"/>
    <dgm:cxn modelId="{6134624F-D3BF-45D3-8108-6FD48875EAB5}" type="presOf" srcId="{7A66B5E0-E139-4815-A20E-56D28982BDEA}" destId="{95CD8F14-7C11-45F2-AD81-D86055933DAF}" srcOrd="0" destOrd="0" presId="urn:microsoft.com/office/officeart/2005/8/layout/hierarchy3"/>
    <dgm:cxn modelId="{E572EFE9-BDA3-46EE-BB16-B09E94F09D69}" type="presOf" srcId="{B39C45B2-C205-4D79-AC41-784EE2E3698C}" destId="{9AE089CB-D562-45D1-B816-5392F0CE803E}" srcOrd="0" destOrd="0" presId="urn:microsoft.com/office/officeart/2005/8/layout/hierarchy3"/>
    <dgm:cxn modelId="{031F7063-7A28-45C5-8C73-9E7BC943A61B}" type="presOf" srcId="{9379603F-3CB5-4E6E-920F-4BB29E51E46A}" destId="{B00B87DA-EEAB-46E7-B8DC-257DD27BDFCB}" srcOrd="0" destOrd="0" presId="urn:microsoft.com/office/officeart/2005/8/layout/hierarchy3"/>
    <dgm:cxn modelId="{AB2952A0-CC79-4791-B0D9-1D99ECB90FE1}" type="presParOf" srcId="{B895C4F7-DA37-4552-8E20-15611DDBD697}" destId="{BD8B026F-DB00-40D1-9830-BB186BF1EFC8}" srcOrd="0" destOrd="0" presId="urn:microsoft.com/office/officeart/2005/8/layout/hierarchy3"/>
    <dgm:cxn modelId="{6B4C5D8B-7CB8-462F-8497-4C81B984EDAB}" type="presParOf" srcId="{BD8B026F-DB00-40D1-9830-BB186BF1EFC8}" destId="{99B7E973-42EF-402E-B980-FCB061FDD9E1}" srcOrd="0" destOrd="0" presId="urn:microsoft.com/office/officeart/2005/8/layout/hierarchy3"/>
    <dgm:cxn modelId="{7A0C8E13-1372-4ED8-A2F6-FFD19ED60B7E}" type="presParOf" srcId="{99B7E973-42EF-402E-B980-FCB061FDD9E1}" destId="{B00B87DA-EEAB-46E7-B8DC-257DD27BDFCB}" srcOrd="0" destOrd="0" presId="urn:microsoft.com/office/officeart/2005/8/layout/hierarchy3"/>
    <dgm:cxn modelId="{7A3ACE0A-EA97-4E34-A333-14CD621F00A2}" type="presParOf" srcId="{99B7E973-42EF-402E-B980-FCB061FDD9E1}" destId="{B53F3AF5-846D-45F4-BF97-AB2963A2EE8C}" srcOrd="1" destOrd="0" presId="urn:microsoft.com/office/officeart/2005/8/layout/hierarchy3"/>
    <dgm:cxn modelId="{DF1637EA-12DC-4176-A3BE-475756B1A9F5}" type="presParOf" srcId="{BD8B026F-DB00-40D1-9830-BB186BF1EFC8}" destId="{BCED60AE-F394-45CF-8E04-71A04E11C9FC}" srcOrd="1" destOrd="0" presId="urn:microsoft.com/office/officeart/2005/8/layout/hierarchy3"/>
    <dgm:cxn modelId="{C141B6E9-670B-4250-A3D5-6641457C3CFC}" type="presParOf" srcId="{BCED60AE-F394-45CF-8E04-71A04E11C9FC}" destId="{A4F98F12-C1E3-46C7-9DD7-5C9E8A16B291}" srcOrd="0" destOrd="0" presId="urn:microsoft.com/office/officeart/2005/8/layout/hierarchy3"/>
    <dgm:cxn modelId="{99B66E36-369A-42E0-93C8-54E26C52CACF}" type="presParOf" srcId="{BCED60AE-F394-45CF-8E04-71A04E11C9FC}" destId="{3B9618C2-99B3-457B-9697-836A8FC5DCBC}" srcOrd="1" destOrd="0" presId="urn:microsoft.com/office/officeart/2005/8/layout/hierarchy3"/>
    <dgm:cxn modelId="{4DC4029E-7AAA-46F5-8253-12735A193625}" type="presParOf" srcId="{BCED60AE-F394-45CF-8E04-71A04E11C9FC}" destId="{D26EC3DF-4213-4AC0-980B-3D347E42D9C0}" srcOrd="2" destOrd="0" presId="urn:microsoft.com/office/officeart/2005/8/layout/hierarchy3"/>
    <dgm:cxn modelId="{A7C233A0-1472-4BB9-841B-12CE03C0C8E7}" type="presParOf" srcId="{BCED60AE-F394-45CF-8E04-71A04E11C9FC}" destId="{910973B0-ADD9-4F78-BAA2-515F2EC7D8ED}" srcOrd="3" destOrd="0" presId="urn:microsoft.com/office/officeart/2005/8/layout/hierarchy3"/>
    <dgm:cxn modelId="{3DB09E3E-5410-47AC-B215-0EAF5FD04602}" type="presParOf" srcId="{BCED60AE-F394-45CF-8E04-71A04E11C9FC}" destId="{95CD8F14-7C11-45F2-AD81-D86055933DAF}" srcOrd="4" destOrd="0" presId="urn:microsoft.com/office/officeart/2005/8/layout/hierarchy3"/>
    <dgm:cxn modelId="{75ED9A51-2DAC-45AE-99F2-3D22FA2A1D14}" type="presParOf" srcId="{BCED60AE-F394-45CF-8E04-71A04E11C9FC}" destId="{068FCDB2-FE0E-40A2-84F6-C0FA16B4A9F1}" srcOrd="5" destOrd="0" presId="urn:microsoft.com/office/officeart/2005/8/layout/hierarchy3"/>
    <dgm:cxn modelId="{331872A6-C221-41E8-88B6-D054DB03D719}" type="presParOf" srcId="{B895C4F7-DA37-4552-8E20-15611DDBD697}" destId="{572239ED-EE2F-409E-BE02-02F9D03D4C02}" srcOrd="1" destOrd="0" presId="urn:microsoft.com/office/officeart/2005/8/layout/hierarchy3"/>
    <dgm:cxn modelId="{FE91197D-39FE-4C5B-890A-882680C5B09E}" type="presParOf" srcId="{572239ED-EE2F-409E-BE02-02F9D03D4C02}" destId="{BB3C4416-18F8-460F-9A9B-0183FA4B59DF}" srcOrd="0" destOrd="0" presId="urn:microsoft.com/office/officeart/2005/8/layout/hierarchy3"/>
    <dgm:cxn modelId="{7D17D486-3FBE-4E4F-A2B1-4A951BC1AD5B}" type="presParOf" srcId="{BB3C4416-18F8-460F-9A9B-0183FA4B59DF}" destId="{429949CD-1594-4874-B4A7-FC792B9E96CC}" srcOrd="0" destOrd="0" presId="urn:microsoft.com/office/officeart/2005/8/layout/hierarchy3"/>
    <dgm:cxn modelId="{2C119817-2EE5-44FA-AF17-D93B7EE4A130}" type="presParOf" srcId="{BB3C4416-18F8-460F-9A9B-0183FA4B59DF}" destId="{28569631-61AC-41C3-A212-602EF030E3EF}" srcOrd="1" destOrd="0" presId="urn:microsoft.com/office/officeart/2005/8/layout/hierarchy3"/>
    <dgm:cxn modelId="{5060F266-7C1C-4BED-84A6-6F1D21445D00}" type="presParOf" srcId="{572239ED-EE2F-409E-BE02-02F9D03D4C02}" destId="{549C170E-8917-4615-AF4D-5C6A63A1799A}" srcOrd="1" destOrd="0" presId="urn:microsoft.com/office/officeart/2005/8/layout/hierarchy3"/>
    <dgm:cxn modelId="{0BA8A6EE-8217-48AA-B43E-1DF1BD1A7A56}" type="presParOf" srcId="{549C170E-8917-4615-AF4D-5C6A63A1799A}" destId="{7276C024-917E-4EA5-BBC7-EDB011844DA6}" srcOrd="0" destOrd="0" presId="urn:microsoft.com/office/officeart/2005/8/layout/hierarchy3"/>
    <dgm:cxn modelId="{11F4BC1C-5084-4C7A-BDB3-ABE518527AEC}" type="presParOf" srcId="{549C170E-8917-4615-AF4D-5C6A63A1799A}" destId="{9AE089CB-D562-45D1-B816-5392F0CE803E}" srcOrd="1" destOrd="0" presId="urn:microsoft.com/office/officeart/2005/8/layout/hierarchy3"/>
    <dgm:cxn modelId="{BB400A88-1337-4DDC-85E9-3AE66FB0B526}" type="presParOf" srcId="{549C170E-8917-4615-AF4D-5C6A63A1799A}" destId="{E1351952-995B-468F-98E4-350743696126}" srcOrd="2" destOrd="0" presId="urn:microsoft.com/office/officeart/2005/8/layout/hierarchy3"/>
    <dgm:cxn modelId="{498EB114-6A49-436D-BA27-6FB13AA7657C}" type="presParOf" srcId="{549C170E-8917-4615-AF4D-5C6A63A1799A}" destId="{B34A9FB2-4DAD-4ED4-BFA4-DC5629B65BA3}" srcOrd="3" destOrd="0" presId="urn:microsoft.com/office/officeart/2005/8/layout/hierarchy3"/>
    <dgm:cxn modelId="{64422CBD-EC23-4A02-B624-757D2B6E8047}" type="presParOf" srcId="{549C170E-8917-4615-AF4D-5C6A63A1799A}" destId="{E0C5FDE2-6639-47F5-A0E2-3A8BB4E0FFCF}" srcOrd="4" destOrd="0" presId="urn:microsoft.com/office/officeart/2005/8/layout/hierarchy3"/>
    <dgm:cxn modelId="{A8F2C2E1-F44C-489E-A455-6B0EAF10BD26}" type="presParOf" srcId="{549C170E-8917-4615-AF4D-5C6A63A1799A}" destId="{DB3A21C3-D96E-470C-91C6-E456937F9FDF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BD4AEEB-92CD-4627-9938-2EE304784817}" type="doc">
      <dgm:prSet loTypeId="urn:microsoft.com/office/officeart/2005/8/layout/hierarchy2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sr-Cyrl-RS"/>
        </a:p>
      </dgm:t>
    </dgm:pt>
    <dgm:pt modelId="{46848D7A-17D8-4B8A-9F1A-D581948348D6}">
      <dgm:prSet phldrT="[Text]"/>
      <dgm:spPr/>
      <dgm:t>
        <a:bodyPr/>
        <a:lstStyle/>
        <a:p>
          <a:r>
            <a:rPr lang="sr-Cyrl-RS" dirty="0" smtClean="0"/>
            <a:t>Начела лобирања</a:t>
          </a:r>
          <a:endParaRPr lang="sr-Cyrl-RS" dirty="0"/>
        </a:p>
      </dgm:t>
    </dgm:pt>
    <dgm:pt modelId="{4CC65F29-680C-46EE-8A13-D82E95CE9539}" type="parTrans" cxnId="{CD5DB6AF-6572-449F-A06B-F20116756A2B}">
      <dgm:prSet/>
      <dgm:spPr/>
      <dgm:t>
        <a:bodyPr/>
        <a:lstStyle/>
        <a:p>
          <a:endParaRPr lang="sr-Cyrl-RS"/>
        </a:p>
      </dgm:t>
    </dgm:pt>
    <dgm:pt modelId="{492B65C7-555A-402C-A4C6-C7FA47072A44}" type="sibTrans" cxnId="{CD5DB6AF-6572-449F-A06B-F20116756A2B}">
      <dgm:prSet/>
      <dgm:spPr/>
      <dgm:t>
        <a:bodyPr/>
        <a:lstStyle/>
        <a:p>
          <a:endParaRPr lang="sr-Cyrl-RS"/>
        </a:p>
      </dgm:t>
    </dgm:pt>
    <dgm:pt modelId="{0D190B61-CA14-4D20-BEE7-4840EA2FE9B7}">
      <dgm:prSet phldrT="[Text]"/>
      <dgm:spPr/>
      <dgm:t>
        <a:bodyPr/>
        <a:lstStyle/>
        <a:p>
          <a:r>
            <a:rPr lang="sr-Cyrl-RS" dirty="0" smtClean="0"/>
            <a:t>Начело зашите јавног интереса</a:t>
          </a:r>
          <a:endParaRPr lang="sr-Cyrl-RS" dirty="0"/>
        </a:p>
      </dgm:t>
    </dgm:pt>
    <dgm:pt modelId="{8F49BFD6-4ACF-42E5-A6FE-9D176AE45835}" type="parTrans" cxnId="{77B2C050-3517-4F3C-98EB-4C0C610FF082}">
      <dgm:prSet/>
      <dgm:spPr/>
      <dgm:t>
        <a:bodyPr/>
        <a:lstStyle/>
        <a:p>
          <a:endParaRPr lang="sr-Cyrl-RS"/>
        </a:p>
      </dgm:t>
    </dgm:pt>
    <dgm:pt modelId="{21C59F63-8933-4B66-B5EB-7E5392902880}" type="sibTrans" cxnId="{77B2C050-3517-4F3C-98EB-4C0C610FF082}">
      <dgm:prSet/>
      <dgm:spPr/>
      <dgm:t>
        <a:bodyPr/>
        <a:lstStyle/>
        <a:p>
          <a:endParaRPr lang="sr-Cyrl-RS"/>
        </a:p>
      </dgm:t>
    </dgm:pt>
    <dgm:pt modelId="{2FCC275D-68E8-4501-819A-D77ADB9836E0}">
      <dgm:prSet phldrT="[Text]"/>
      <dgm:spPr/>
      <dgm:t>
        <a:bodyPr/>
        <a:lstStyle/>
        <a:p>
          <a:r>
            <a:rPr lang="sr-Cyrl-RS" dirty="0" smtClean="0"/>
            <a:t>Начело интегритета</a:t>
          </a:r>
          <a:endParaRPr lang="sr-Cyrl-RS" dirty="0"/>
        </a:p>
      </dgm:t>
    </dgm:pt>
    <dgm:pt modelId="{8839A73D-3451-4FDA-813F-CE91CC81E46F}" type="parTrans" cxnId="{9B045FC9-4E30-4564-AA2B-DBAEEECBC118}">
      <dgm:prSet/>
      <dgm:spPr/>
      <dgm:t>
        <a:bodyPr/>
        <a:lstStyle/>
        <a:p>
          <a:endParaRPr lang="sr-Cyrl-RS"/>
        </a:p>
      </dgm:t>
    </dgm:pt>
    <dgm:pt modelId="{F481BE97-A229-4D6A-B342-BFD70AD7ED9E}" type="sibTrans" cxnId="{9B045FC9-4E30-4564-AA2B-DBAEEECBC118}">
      <dgm:prSet/>
      <dgm:spPr/>
      <dgm:t>
        <a:bodyPr/>
        <a:lstStyle/>
        <a:p>
          <a:endParaRPr lang="sr-Cyrl-RS"/>
        </a:p>
      </dgm:t>
    </dgm:pt>
    <dgm:pt modelId="{48D56B80-3294-4911-AD4E-F0C1ABC718B1}" type="pres">
      <dgm:prSet presAssocID="{2BD4AEEB-92CD-4627-9938-2EE30478481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B8D4A3C7-85AD-465A-ADB3-B9BA0713F202}" type="pres">
      <dgm:prSet presAssocID="{46848D7A-17D8-4B8A-9F1A-D581948348D6}" presName="root1" presStyleCnt="0"/>
      <dgm:spPr/>
    </dgm:pt>
    <dgm:pt modelId="{FD4390CB-8492-477E-896B-49D9C8E052AB}" type="pres">
      <dgm:prSet presAssocID="{46848D7A-17D8-4B8A-9F1A-D581948348D6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27E4F614-D7E1-4F83-8B29-45F5702230DE}" type="pres">
      <dgm:prSet presAssocID="{46848D7A-17D8-4B8A-9F1A-D581948348D6}" presName="level2hierChild" presStyleCnt="0"/>
      <dgm:spPr/>
    </dgm:pt>
    <dgm:pt modelId="{851A399C-D9E4-4F4F-A5DD-2EE1E81C277F}" type="pres">
      <dgm:prSet presAssocID="{8F49BFD6-4ACF-42E5-A6FE-9D176AE45835}" presName="conn2-1" presStyleLbl="parChTrans1D2" presStyleIdx="0" presStyleCnt="2"/>
      <dgm:spPr/>
      <dgm:t>
        <a:bodyPr/>
        <a:lstStyle/>
        <a:p>
          <a:endParaRPr lang="sr-Cyrl-RS"/>
        </a:p>
      </dgm:t>
    </dgm:pt>
    <dgm:pt modelId="{428D9C88-2008-4FEB-9164-222FA8F8C99A}" type="pres">
      <dgm:prSet presAssocID="{8F49BFD6-4ACF-42E5-A6FE-9D176AE45835}" presName="connTx" presStyleLbl="parChTrans1D2" presStyleIdx="0" presStyleCnt="2"/>
      <dgm:spPr/>
      <dgm:t>
        <a:bodyPr/>
        <a:lstStyle/>
        <a:p>
          <a:endParaRPr lang="sr-Cyrl-RS"/>
        </a:p>
      </dgm:t>
    </dgm:pt>
    <dgm:pt modelId="{7B1FFCCD-1DFF-4E11-BBD0-E712B7623FBD}" type="pres">
      <dgm:prSet presAssocID="{0D190B61-CA14-4D20-BEE7-4840EA2FE9B7}" presName="root2" presStyleCnt="0"/>
      <dgm:spPr/>
    </dgm:pt>
    <dgm:pt modelId="{4819FB64-1AB3-4BCE-91E5-AB045151078B}" type="pres">
      <dgm:prSet presAssocID="{0D190B61-CA14-4D20-BEE7-4840EA2FE9B7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3FF07628-F448-4653-803D-7B43E8157767}" type="pres">
      <dgm:prSet presAssocID="{0D190B61-CA14-4D20-BEE7-4840EA2FE9B7}" presName="level3hierChild" presStyleCnt="0"/>
      <dgm:spPr/>
    </dgm:pt>
    <dgm:pt modelId="{5CF6E81A-4413-4F25-AA2B-E739C66B02E3}" type="pres">
      <dgm:prSet presAssocID="{8839A73D-3451-4FDA-813F-CE91CC81E46F}" presName="conn2-1" presStyleLbl="parChTrans1D2" presStyleIdx="1" presStyleCnt="2"/>
      <dgm:spPr/>
      <dgm:t>
        <a:bodyPr/>
        <a:lstStyle/>
        <a:p>
          <a:endParaRPr lang="sr-Cyrl-RS"/>
        </a:p>
      </dgm:t>
    </dgm:pt>
    <dgm:pt modelId="{9DC299FC-A673-46BB-9CC3-B5A496ED8896}" type="pres">
      <dgm:prSet presAssocID="{8839A73D-3451-4FDA-813F-CE91CC81E46F}" presName="connTx" presStyleLbl="parChTrans1D2" presStyleIdx="1" presStyleCnt="2"/>
      <dgm:spPr/>
      <dgm:t>
        <a:bodyPr/>
        <a:lstStyle/>
        <a:p>
          <a:endParaRPr lang="sr-Cyrl-RS"/>
        </a:p>
      </dgm:t>
    </dgm:pt>
    <dgm:pt modelId="{FD5D9A00-6B85-4739-BE12-A4DBBDFA5F3C}" type="pres">
      <dgm:prSet presAssocID="{2FCC275D-68E8-4501-819A-D77ADB9836E0}" presName="root2" presStyleCnt="0"/>
      <dgm:spPr/>
    </dgm:pt>
    <dgm:pt modelId="{B5649691-726A-4089-A635-D7C43D44523A}" type="pres">
      <dgm:prSet presAssocID="{2FCC275D-68E8-4501-819A-D77ADB9836E0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D7CA7E2D-DEE0-4052-BE8A-4285EE9434E1}" type="pres">
      <dgm:prSet presAssocID="{2FCC275D-68E8-4501-819A-D77ADB9836E0}" presName="level3hierChild" presStyleCnt="0"/>
      <dgm:spPr/>
    </dgm:pt>
  </dgm:ptLst>
  <dgm:cxnLst>
    <dgm:cxn modelId="{CD5DB6AF-6572-449F-A06B-F20116756A2B}" srcId="{2BD4AEEB-92CD-4627-9938-2EE304784817}" destId="{46848D7A-17D8-4B8A-9F1A-D581948348D6}" srcOrd="0" destOrd="0" parTransId="{4CC65F29-680C-46EE-8A13-D82E95CE9539}" sibTransId="{492B65C7-555A-402C-A4C6-C7FA47072A44}"/>
    <dgm:cxn modelId="{37FB3369-229A-4F58-936D-89B969CAD1AE}" type="presOf" srcId="{2BD4AEEB-92CD-4627-9938-2EE304784817}" destId="{48D56B80-3294-4911-AD4E-F0C1ABC718B1}" srcOrd="0" destOrd="0" presId="urn:microsoft.com/office/officeart/2005/8/layout/hierarchy2"/>
    <dgm:cxn modelId="{CE24EE36-70DC-4500-88B9-98CF0D1C13D3}" type="presOf" srcId="{46848D7A-17D8-4B8A-9F1A-D581948348D6}" destId="{FD4390CB-8492-477E-896B-49D9C8E052AB}" srcOrd="0" destOrd="0" presId="urn:microsoft.com/office/officeart/2005/8/layout/hierarchy2"/>
    <dgm:cxn modelId="{CDB2CBE4-6685-4372-9A64-310B3F14B6A3}" type="presOf" srcId="{8F49BFD6-4ACF-42E5-A6FE-9D176AE45835}" destId="{851A399C-D9E4-4F4F-A5DD-2EE1E81C277F}" srcOrd="0" destOrd="0" presId="urn:microsoft.com/office/officeart/2005/8/layout/hierarchy2"/>
    <dgm:cxn modelId="{77B2C050-3517-4F3C-98EB-4C0C610FF082}" srcId="{46848D7A-17D8-4B8A-9F1A-D581948348D6}" destId="{0D190B61-CA14-4D20-BEE7-4840EA2FE9B7}" srcOrd="0" destOrd="0" parTransId="{8F49BFD6-4ACF-42E5-A6FE-9D176AE45835}" sibTransId="{21C59F63-8933-4B66-B5EB-7E5392902880}"/>
    <dgm:cxn modelId="{EA81B793-B349-411D-BDBC-D40A21DCD18B}" type="presOf" srcId="{2FCC275D-68E8-4501-819A-D77ADB9836E0}" destId="{B5649691-726A-4089-A635-D7C43D44523A}" srcOrd="0" destOrd="0" presId="urn:microsoft.com/office/officeart/2005/8/layout/hierarchy2"/>
    <dgm:cxn modelId="{70468DE5-76E5-4670-811F-11D94E95933B}" type="presOf" srcId="{8839A73D-3451-4FDA-813F-CE91CC81E46F}" destId="{5CF6E81A-4413-4F25-AA2B-E739C66B02E3}" srcOrd="0" destOrd="0" presId="urn:microsoft.com/office/officeart/2005/8/layout/hierarchy2"/>
    <dgm:cxn modelId="{6EBE0BFB-1E1E-4483-88FB-D0057898332B}" type="presOf" srcId="{0D190B61-CA14-4D20-BEE7-4840EA2FE9B7}" destId="{4819FB64-1AB3-4BCE-91E5-AB045151078B}" srcOrd="0" destOrd="0" presId="urn:microsoft.com/office/officeart/2005/8/layout/hierarchy2"/>
    <dgm:cxn modelId="{11DECEF4-BB0A-423E-B186-F6E38EB72DFD}" type="presOf" srcId="{8F49BFD6-4ACF-42E5-A6FE-9D176AE45835}" destId="{428D9C88-2008-4FEB-9164-222FA8F8C99A}" srcOrd="1" destOrd="0" presId="urn:microsoft.com/office/officeart/2005/8/layout/hierarchy2"/>
    <dgm:cxn modelId="{5B32A294-47C1-4615-A6CC-69A45662B765}" type="presOf" srcId="{8839A73D-3451-4FDA-813F-CE91CC81E46F}" destId="{9DC299FC-A673-46BB-9CC3-B5A496ED8896}" srcOrd="1" destOrd="0" presId="urn:microsoft.com/office/officeart/2005/8/layout/hierarchy2"/>
    <dgm:cxn modelId="{9B045FC9-4E30-4564-AA2B-DBAEEECBC118}" srcId="{46848D7A-17D8-4B8A-9F1A-D581948348D6}" destId="{2FCC275D-68E8-4501-819A-D77ADB9836E0}" srcOrd="1" destOrd="0" parTransId="{8839A73D-3451-4FDA-813F-CE91CC81E46F}" sibTransId="{F481BE97-A229-4D6A-B342-BFD70AD7ED9E}"/>
    <dgm:cxn modelId="{67BC97B5-939A-4ECA-9CB0-EE6418632A1C}" type="presParOf" srcId="{48D56B80-3294-4911-AD4E-F0C1ABC718B1}" destId="{B8D4A3C7-85AD-465A-ADB3-B9BA0713F202}" srcOrd="0" destOrd="0" presId="urn:microsoft.com/office/officeart/2005/8/layout/hierarchy2"/>
    <dgm:cxn modelId="{0001DD08-1A08-40A7-A481-4F39648016DA}" type="presParOf" srcId="{B8D4A3C7-85AD-465A-ADB3-B9BA0713F202}" destId="{FD4390CB-8492-477E-896B-49D9C8E052AB}" srcOrd="0" destOrd="0" presId="urn:microsoft.com/office/officeart/2005/8/layout/hierarchy2"/>
    <dgm:cxn modelId="{E5B3D004-6E8A-42F1-B4A8-CBFE343B7DDA}" type="presParOf" srcId="{B8D4A3C7-85AD-465A-ADB3-B9BA0713F202}" destId="{27E4F614-D7E1-4F83-8B29-45F5702230DE}" srcOrd="1" destOrd="0" presId="urn:microsoft.com/office/officeart/2005/8/layout/hierarchy2"/>
    <dgm:cxn modelId="{261B0CB2-3218-407D-B5D5-161BA89581A8}" type="presParOf" srcId="{27E4F614-D7E1-4F83-8B29-45F5702230DE}" destId="{851A399C-D9E4-4F4F-A5DD-2EE1E81C277F}" srcOrd="0" destOrd="0" presId="urn:microsoft.com/office/officeart/2005/8/layout/hierarchy2"/>
    <dgm:cxn modelId="{95EE0693-FA37-4179-B3B6-20A7ABAAFEAD}" type="presParOf" srcId="{851A399C-D9E4-4F4F-A5DD-2EE1E81C277F}" destId="{428D9C88-2008-4FEB-9164-222FA8F8C99A}" srcOrd="0" destOrd="0" presId="urn:microsoft.com/office/officeart/2005/8/layout/hierarchy2"/>
    <dgm:cxn modelId="{1611D4AB-AA43-4F26-BEF7-82571AC4FE46}" type="presParOf" srcId="{27E4F614-D7E1-4F83-8B29-45F5702230DE}" destId="{7B1FFCCD-1DFF-4E11-BBD0-E712B7623FBD}" srcOrd="1" destOrd="0" presId="urn:microsoft.com/office/officeart/2005/8/layout/hierarchy2"/>
    <dgm:cxn modelId="{203F7982-8B80-4CA4-8FFF-C8C9E699BB28}" type="presParOf" srcId="{7B1FFCCD-1DFF-4E11-BBD0-E712B7623FBD}" destId="{4819FB64-1AB3-4BCE-91E5-AB045151078B}" srcOrd="0" destOrd="0" presId="urn:microsoft.com/office/officeart/2005/8/layout/hierarchy2"/>
    <dgm:cxn modelId="{34465B86-8CAC-40BA-B9EC-36220880D07B}" type="presParOf" srcId="{7B1FFCCD-1DFF-4E11-BBD0-E712B7623FBD}" destId="{3FF07628-F448-4653-803D-7B43E8157767}" srcOrd="1" destOrd="0" presId="urn:microsoft.com/office/officeart/2005/8/layout/hierarchy2"/>
    <dgm:cxn modelId="{64E2CF84-525C-4928-873D-0BC626A04FD2}" type="presParOf" srcId="{27E4F614-D7E1-4F83-8B29-45F5702230DE}" destId="{5CF6E81A-4413-4F25-AA2B-E739C66B02E3}" srcOrd="2" destOrd="0" presId="urn:microsoft.com/office/officeart/2005/8/layout/hierarchy2"/>
    <dgm:cxn modelId="{888E9133-440D-4601-B1D4-EE4BDFCF4769}" type="presParOf" srcId="{5CF6E81A-4413-4F25-AA2B-E739C66B02E3}" destId="{9DC299FC-A673-46BB-9CC3-B5A496ED8896}" srcOrd="0" destOrd="0" presId="urn:microsoft.com/office/officeart/2005/8/layout/hierarchy2"/>
    <dgm:cxn modelId="{77536E80-52BE-48FF-8C69-E8CB5E8248B6}" type="presParOf" srcId="{27E4F614-D7E1-4F83-8B29-45F5702230DE}" destId="{FD5D9A00-6B85-4739-BE12-A4DBBDFA5F3C}" srcOrd="3" destOrd="0" presId="urn:microsoft.com/office/officeart/2005/8/layout/hierarchy2"/>
    <dgm:cxn modelId="{BDE501A7-BE19-4C99-81A1-D6EEF72942B2}" type="presParOf" srcId="{FD5D9A00-6B85-4739-BE12-A4DBBDFA5F3C}" destId="{B5649691-726A-4089-A635-D7C43D44523A}" srcOrd="0" destOrd="0" presId="urn:microsoft.com/office/officeart/2005/8/layout/hierarchy2"/>
    <dgm:cxn modelId="{B8F156CE-F976-4475-943B-EAFE6EC00AA2}" type="presParOf" srcId="{FD5D9A00-6B85-4739-BE12-A4DBBDFA5F3C}" destId="{D7CA7E2D-DEE0-4052-BE8A-4285EE9434E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6A5AAD-8564-46CE-B15E-A599E7BFA65B}">
      <dsp:nvSpPr>
        <dsp:cNvPr id="0" name=""/>
        <dsp:cNvSpPr/>
      </dsp:nvSpPr>
      <dsp:spPr>
        <a:xfrm rot="5400000">
          <a:off x="5005886" y="-1939014"/>
          <a:ext cx="1025803" cy="5201920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Први забележени случај лобирања (САД, генерал Вилијам Хал)</a:t>
          </a:r>
          <a:endParaRPr lang="sr-Cyrl-RS" sz="1400" kern="1200" dirty="0"/>
        </a:p>
      </dsp:txBody>
      <dsp:txXfrm rot="-5400000">
        <a:off x="2917828" y="199120"/>
        <a:ext cx="5151844" cy="925651"/>
      </dsp:txXfrm>
    </dsp:sp>
    <dsp:sp modelId="{B81145C1-6234-42DB-8B4C-74D3B809431B}">
      <dsp:nvSpPr>
        <dsp:cNvPr id="0" name=""/>
        <dsp:cNvSpPr/>
      </dsp:nvSpPr>
      <dsp:spPr>
        <a:xfrm>
          <a:off x="0" y="1942"/>
          <a:ext cx="2926080" cy="128225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3700" kern="1200" dirty="0" smtClean="0"/>
            <a:t>XVIII </a:t>
          </a:r>
          <a:r>
            <a:rPr lang="sr-Cyrl-RS" sz="3700" kern="1200" dirty="0" smtClean="0"/>
            <a:t>век</a:t>
          </a:r>
          <a:endParaRPr lang="sr-Cyrl-RS" sz="3700" kern="1200" dirty="0"/>
        </a:p>
      </dsp:txBody>
      <dsp:txXfrm>
        <a:off x="62594" y="64536"/>
        <a:ext cx="2800892" cy="1157066"/>
      </dsp:txXfrm>
    </dsp:sp>
    <dsp:sp modelId="{D5891242-3235-476B-B320-4E462853309C}">
      <dsp:nvSpPr>
        <dsp:cNvPr id="0" name=""/>
        <dsp:cNvSpPr/>
      </dsp:nvSpPr>
      <dsp:spPr>
        <a:xfrm rot="5400000">
          <a:off x="5014138" y="-611522"/>
          <a:ext cx="1025803" cy="5201920"/>
        </a:xfrm>
        <a:prstGeom prst="round2SameRect">
          <a:avLst/>
        </a:prstGeom>
        <a:solidFill>
          <a:schemeClr val="accent5">
            <a:tint val="40000"/>
            <a:alpha val="90000"/>
            <a:hueOff val="-9650572"/>
            <a:satOff val="10493"/>
            <a:lumOff val="637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9650572"/>
              <a:satOff val="10493"/>
              <a:lumOff val="6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Нагли успон лобирања у САД-у</a:t>
          </a:r>
          <a:endParaRPr lang="sr-Cyrl-R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Почеци институционализације лобирања у САД-у (председник Грант)</a:t>
          </a:r>
          <a:endParaRPr lang="sr-Cyrl-R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Установљен термин – „лобисти“</a:t>
          </a:r>
          <a:endParaRPr lang="sr-Cyrl-RS" sz="1400" kern="1200" dirty="0"/>
        </a:p>
      </dsp:txBody>
      <dsp:txXfrm rot="-5400000">
        <a:off x="2926080" y="1526612"/>
        <a:ext cx="5151844" cy="925651"/>
      </dsp:txXfrm>
    </dsp:sp>
    <dsp:sp modelId="{0787EBC6-2DDF-4F6A-939A-1841E122AD5D}">
      <dsp:nvSpPr>
        <dsp:cNvPr id="0" name=""/>
        <dsp:cNvSpPr/>
      </dsp:nvSpPr>
      <dsp:spPr>
        <a:xfrm>
          <a:off x="0" y="1348310"/>
          <a:ext cx="2926080" cy="1282254"/>
        </a:xfrm>
        <a:prstGeom prst="roundRect">
          <a:avLst/>
        </a:prstGeom>
        <a:solidFill>
          <a:schemeClr val="accent5">
            <a:hueOff val="-9214729"/>
            <a:satOff val="10313"/>
            <a:lumOff val="58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3700" kern="1200" dirty="0" smtClean="0"/>
            <a:t>XIX</a:t>
          </a:r>
          <a:r>
            <a:rPr lang="sr-Cyrl-RS" sz="3700" kern="1200" dirty="0" smtClean="0"/>
            <a:t> век</a:t>
          </a:r>
          <a:endParaRPr lang="sr-Cyrl-RS" sz="3700" kern="1200" dirty="0"/>
        </a:p>
      </dsp:txBody>
      <dsp:txXfrm>
        <a:off x="62594" y="1410904"/>
        <a:ext cx="2800892" cy="1157066"/>
      </dsp:txXfrm>
    </dsp:sp>
    <dsp:sp modelId="{ECE570A4-C40B-407D-A47D-BFC519C6288F}">
      <dsp:nvSpPr>
        <dsp:cNvPr id="0" name=""/>
        <dsp:cNvSpPr/>
      </dsp:nvSpPr>
      <dsp:spPr>
        <a:xfrm rot="5400000">
          <a:off x="5014138" y="734845"/>
          <a:ext cx="1025803" cy="5201920"/>
        </a:xfrm>
        <a:prstGeom prst="round2SameRect">
          <a:avLst/>
        </a:prstGeom>
        <a:solidFill>
          <a:schemeClr val="accent5">
            <a:tint val="40000"/>
            <a:alpha val="90000"/>
            <a:hueOff val="-19301144"/>
            <a:satOff val="20985"/>
            <a:lumOff val="1274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19301144"/>
              <a:satOff val="20985"/>
              <a:lumOff val="12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Правно уобличавање делатности лобирања </a:t>
          </a:r>
          <a:endParaRPr lang="sr-Cyrl-R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Лобирање постаје незаобилазан сегмент политичко-економске стварности савремених држава</a:t>
          </a:r>
          <a:endParaRPr lang="sr-Cyrl-RS" sz="1400" kern="1200" dirty="0"/>
        </a:p>
      </dsp:txBody>
      <dsp:txXfrm rot="-5400000">
        <a:off x="2926080" y="2872979"/>
        <a:ext cx="5151844" cy="925651"/>
      </dsp:txXfrm>
    </dsp:sp>
    <dsp:sp modelId="{26CEAF5F-8CBB-4D61-82FF-A21C1ECD19BA}">
      <dsp:nvSpPr>
        <dsp:cNvPr id="0" name=""/>
        <dsp:cNvSpPr/>
      </dsp:nvSpPr>
      <dsp:spPr>
        <a:xfrm>
          <a:off x="0" y="2694678"/>
          <a:ext cx="2926080" cy="1282254"/>
        </a:xfrm>
        <a:prstGeom prst="roundRect">
          <a:avLst/>
        </a:prstGeom>
        <a:solidFill>
          <a:schemeClr val="accent5">
            <a:hueOff val="-18429457"/>
            <a:satOff val="20625"/>
            <a:lumOff val="117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3700" kern="1200" dirty="0" smtClean="0"/>
            <a:t>XX </a:t>
          </a:r>
          <a:r>
            <a:rPr lang="sr-Cyrl-RS" sz="3700" kern="1200" dirty="0" smtClean="0"/>
            <a:t>и </a:t>
          </a:r>
          <a:r>
            <a:rPr lang="sr-Latn-RS" sz="3700" kern="1200" dirty="0" smtClean="0"/>
            <a:t>XXI</a:t>
          </a:r>
          <a:r>
            <a:rPr lang="sr-Cyrl-RS" sz="3700" kern="1200" dirty="0" smtClean="0"/>
            <a:t> век</a:t>
          </a:r>
          <a:endParaRPr lang="sr-Cyrl-RS" sz="3700" kern="1200" dirty="0"/>
        </a:p>
      </dsp:txBody>
      <dsp:txXfrm>
        <a:off x="62594" y="2757272"/>
        <a:ext cx="2800892" cy="115706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12FE95-D292-44E3-967D-0AF03A1C5931}">
      <dsp:nvSpPr>
        <dsp:cNvPr id="0" name=""/>
        <dsp:cNvSpPr/>
      </dsp:nvSpPr>
      <dsp:spPr>
        <a:xfrm>
          <a:off x="0" y="0"/>
          <a:ext cx="2382474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A26185-1DAF-4CFD-837E-96012B7FD131}">
      <dsp:nvSpPr>
        <dsp:cNvPr id="0" name=""/>
        <dsp:cNvSpPr/>
      </dsp:nvSpPr>
      <dsp:spPr>
        <a:xfrm>
          <a:off x="0" y="0"/>
          <a:ext cx="476494" cy="14680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/>
            <a:t>Сврха</a:t>
          </a:r>
          <a:endParaRPr lang="sr-Cyrl-RS" sz="1100" kern="1200" dirty="0"/>
        </a:p>
      </dsp:txBody>
      <dsp:txXfrm>
        <a:off x="0" y="0"/>
        <a:ext cx="476494" cy="1468074"/>
      </dsp:txXfrm>
    </dsp:sp>
    <dsp:sp modelId="{5CACF323-F9D8-44E8-ABE4-B9618CEC372F}">
      <dsp:nvSpPr>
        <dsp:cNvPr id="0" name=""/>
        <dsp:cNvSpPr/>
      </dsp:nvSpPr>
      <dsp:spPr>
        <a:xfrm>
          <a:off x="512231" y="34121"/>
          <a:ext cx="1870242" cy="682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/>
            <a:t>Ограничавање понашања лобираног лица у поступку лобирања</a:t>
          </a:r>
          <a:endParaRPr lang="sr-Cyrl-RS" sz="1100" kern="1200" dirty="0"/>
        </a:p>
      </dsp:txBody>
      <dsp:txXfrm>
        <a:off x="512231" y="34121"/>
        <a:ext cx="1870242" cy="682425"/>
      </dsp:txXfrm>
    </dsp:sp>
    <dsp:sp modelId="{C1DA2D6D-FFEB-4446-ABB9-6364350024B5}">
      <dsp:nvSpPr>
        <dsp:cNvPr id="0" name=""/>
        <dsp:cNvSpPr/>
      </dsp:nvSpPr>
      <dsp:spPr>
        <a:xfrm>
          <a:off x="476494" y="716546"/>
          <a:ext cx="190597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3EA1D3-DF91-4BAE-976B-06CAB36EC3D5}">
      <dsp:nvSpPr>
        <dsp:cNvPr id="0" name=""/>
        <dsp:cNvSpPr/>
      </dsp:nvSpPr>
      <dsp:spPr>
        <a:xfrm>
          <a:off x="512231" y="750667"/>
          <a:ext cx="1870242" cy="682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/>
            <a:t>Лобирано лице је дужно да спречи настанак штетних последица по јавни интерес услед лобирања</a:t>
          </a:r>
          <a:endParaRPr lang="sr-Cyrl-RS" sz="1100" kern="1200" dirty="0"/>
        </a:p>
      </dsp:txBody>
      <dsp:txXfrm>
        <a:off x="512231" y="750667"/>
        <a:ext cx="1870242" cy="682425"/>
      </dsp:txXfrm>
    </dsp:sp>
    <dsp:sp modelId="{7D146356-CE5C-4CEB-ADC7-42880C8BAE7E}">
      <dsp:nvSpPr>
        <dsp:cNvPr id="0" name=""/>
        <dsp:cNvSpPr/>
      </dsp:nvSpPr>
      <dsp:spPr>
        <a:xfrm>
          <a:off x="476494" y="1433092"/>
          <a:ext cx="190597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62E603-AA11-4F3F-9FA9-ED0B1F6E3E02}">
      <dsp:nvSpPr>
        <dsp:cNvPr id="0" name=""/>
        <dsp:cNvSpPr/>
      </dsp:nvSpPr>
      <dsp:spPr>
        <a:xfrm>
          <a:off x="0" y="0"/>
          <a:ext cx="239086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229152-97A9-459A-B65D-FB2F6035B59E}">
      <dsp:nvSpPr>
        <dsp:cNvPr id="0" name=""/>
        <dsp:cNvSpPr/>
      </dsp:nvSpPr>
      <dsp:spPr>
        <a:xfrm>
          <a:off x="0" y="0"/>
          <a:ext cx="478172" cy="1837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/>
            <a:t>Сврха</a:t>
          </a:r>
          <a:endParaRPr lang="sr-Cyrl-RS" sz="1100" kern="1200" dirty="0"/>
        </a:p>
      </dsp:txBody>
      <dsp:txXfrm>
        <a:off x="0" y="0"/>
        <a:ext cx="478172" cy="1837189"/>
      </dsp:txXfrm>
    </dsp:sp>
    <dsp:sp modelId="{0AB74520-6D7A-400C-AF65-0BB15B6FEA95}">
      <dsp:nvSpPr>
        <dsp:cNvPr id="0" name=""/>
        <dsp:cNvSpPr/>
      </dsp:nvSpPr>
      <dsp:spPr>
        <a:xfrm>
          <a:off x="514035" y="0"/>
          <a:ext cx="1876826" cy="8540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Осигурање законитости, </a:t>
          </a:r>
          <a:r>
            <a:rPr lang="sr-Cyrl-RS" sz="900" kern="1200" dirty="0" smtClean="0"/>
            <a:t>транспарентнсоти, одговорности </a:t>
          </a:r>
          <a:r>
            <a:rPr lang="sr-Cyrl-RS" sz="900" kern="1200" dirty="0" smtClean="0"/>
            <a:t>и етичности у раду у циљу очувања личног </a:t>
          </a:r>
          <a:r>
            <a:rPr lang="sr-Cyrl-RS" sz="900" kern="1200" dirty="0" smtClean="0"/>
            <a:t>угледа лобисте </a:t>
          </a:r>
          <a:r>
            <a:rPr lang="sr-Cyrl-RS" sz="900" kern="1200" dirty="0" smtClean="0"/>
            <a:t>и </a:t>
          </a:r>
          <a:r>
            <a:rPr lang="sr-Cyrl-RS" sz="900" kern="1200" dirty="0" smtClean="0"/>
            <a:t>угледа </a:t>
          </a:r>
          <a:r>
            <a:rPr lang="sr-Cyrl-RS" sz="900" kern="1200" dirty="0" smtClean="0"/>
            <a:t>корисника лобирања</a:t>
          </a:r>
          <a:endParaRPr lang="sr-Cyrl-RS" sz="900" kern="1200" dirty="0"/>
        </a:p>
      </dsp:txBody>
      <dsp:txXfrm>
        <a:off x="514035" y="0"/>
        <a:ext cx="1876826" cy="854005"/>
      </dsp:txXfrm>
    </dsp:sp>
    <dsp:sp modelId="{B92FA293-F79B-4574-862A-778E61A2100D}">
      <dsp:nvSpPr>
        <dsp:cNvPr id="0" name=""/>
        <dsp:cNvSpPr/>
      </dsp:nvSpPr>
      <dsp:spPr>
        <a:xfrm>
          <a:off x="478172" y="896706"/>
          <a:ext cx="191268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252CDA-160A-4542-9B3B-D6EC23CB50B2}">
      <dsp:nvSpPr>
        <dsp:cNvPr id="0" name=""/>
        <dsp:cNvSpPr/>
      </dsp:nvSpPr>
      <dsp:spPr>
        <a:xfrm>
          <a:off x="514035" y="939406"/>
          <a:ext cx="1876826" cy="8540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Забрана истовременог заступања два или више </a:t>
          </a:r>
          <a:r>
            <a:rPr lang="sr-Cyrl-RS" sz="900" kern="1200" dirty="0" smtClean="0"/>
            <a:t>наручиоца </a:t>
          </a:r>
          <a:r>
            <a:rPr lang="sr-Cyrl-RS" sz="900" kern="1200" dirty="0" smtClean="0"/>
            <a:t>лобирања који у конкретном случају имају различите интересе</a:t>
          </a:r>
          <a:endParaRPr lang="sr-Cyrl-RS" sz="900" kern="1200" dirty="0"/>
        </a:p>
      </dsp:txBody>
      <dsp:txXfrm>
        <a:off x="514035" y="939406"/>
        <a:ext cx="1876826" cy="854005"/>
      </dsp:txXfrm>
    </dsp:sp>
    <dsp:sp modelId="{98140493-31EE-40EC-846B-DB18FF3CA8E0}">
      <dsp:nvSpPr>
        <dsp:cNvPr id="0" name=""/>
        <dsp:cNvSpPr/>
      </dsp:nvSpPr>
      <dsp:spPr>
        <a:xfrm>
          <a:off x="478172" y="1793412"/>
          <a:ext cx="191268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D6F0BB-67EE-4683-8234-99B4745F86E6}">
      <dsp:nvSpPr>
        <dsp:cNvPr id="0" name=""/>
        <dsp:cNvSpPr/>
      </dsp:nvSpPr>
      <dsp:spPr>
        <a:xfrm>
          <a:off x="0" y="0"/>
          <a:ext cx="8817232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D0D60D-D575-4F61-B982-B523DCD5FF0C}">
      <dsp:nvSpPr>
        <dsp:cNvPr id="0" name=""/>
        <dsp:cNvSpPr/>
      </dsp:nvSpPr>
      <dsp:spPr>
        <a:xfrm>
          <a:off x="0" y="0"/>
          <a:ext cx="1763446" cy="41283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kern="1200" dirty="0" smtClean="0">
              <a:solidFill>
                <a:srgbClr val="FFC000"/>
              </a:solidFill>
            </a:rPr>
            <a:t>Уговор о лобирању (елементи)</a:t>
          </a:r>
          <a:endParaRPr lang="sr-Cyrl-RS" sz="2400" kern="1200" dirty="0">
            <a:solidFill>
              <a:srgbClr val="FFC000"/>
            </a:solidFill>
          </a:endParaRPr>
        </a:p>
      </dsp:txBody>
      <dsp:txXfrm>
        <a:off x="0" y="0"/>
        <a:ext cx="1763446" cy="4128301"/>
      </dsp:txXfrm>
    </dsp:sp>
    <dsp:sp modelId="{23292A3B-6DD3-46DD-8D5C-078D005A1355}">
      <dsp:nvSpPr>
        <dsp:cNvPr id="0" name=""/>
        <dsp:cNvSpPr/>
      </dsp:nvSpPr>
      <dsp:spPr>
        <a:xfrm>
          <a:off x="1895704" y="38904"/>
          <a:ext cx="6921527" cy="778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/>
            <a:t>Подаци о уговорним странама (име, презиме и пребивалиште физичког лица односно назив и седиште правног лица)</a:t>
          </a:r>
          <a:endParaRPr lang="sr-Cyrl-RS" sz="1800" kern="1200" dirty="0"/>
        </a:p>
      </dsp:txBody>
      <dsp:txXfrm>
        <a:off x="1895704" y="38904"/>
        <a:ext cx="6921527" cy="778087"/>
      </dsp:txXfrm>
    </dsp:sp>
    <dsp:sp modelId="{04F5C687-A0C9-44FA-8160-258AF4685492}">
      <dsp:nvSpPr>
        <dsp:cNvPr id="0" name=""/>
        <dsp:cNvSpPr/>
      </dsp:nvSpPr>
      <dsp:spPr>
        <a:xfrm>
          <a:off x="1763446" y="816992"/>
          <a:ext cx="705378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EBD85F-581E-4D16-84F3-C64A67150704}">
      <dsp:nvSpPr>
        <dsp:cNvPr id="0" name=""/>
        <dsp:cNvSpPr/>
      </dsp:nvSpPr>
      <dsp:spPr>
        <a:xfrm>
          <a:off x="1895704" y="855896"/>
          <a:ext cx="6921527" cy="778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/>
            <a:t>Опис предмета лобирања и циља лобирања</a:t>
          </a:r>
          <a:endParaRPr lang="sr-Cyrl-RS" sz="1800" kern="1200" dirty="0"/>
        </a:p>
      </dsp:txBody>
      <dsp:txXfrm>
        <a:off x="1895704" y="855896"/>
        <a:ext cx="6921527" cy="778087"/>
      </dsp:txXfrm>
    </dsp:sp>
    <dsp:sp modelId="{EDFA20E0-22CF-46AC-99A1-B17388723458}">
      <dsp:nvSpPr>
        <dsp:cNvPr id="0" name=""/>
        <dsp:cNvSpPr/>
      </dsp:nvSpPr>
      <dsp:spPr>
        <a:xfrm>
          <a:off x="1763446" y="1633984"/>
          <a:ext cx="705378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F3308D-E15D-4F7C-AAA6-0F4847F8AEE4}">
      <dsp:nvSpPr>
        <dsp:cNvPr id="0" name=""/>
        <dsp:cNvSpPr/>
      </dsp:nvSpPr>
      <dsp:spPr>
        <a:xfrm>
          <a:off x="1895704" y="1672889"/>
          <a:ext cx="6921527" cy="778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/>
            <a:t>Подаци о чину реализације лобирања и времену спровођења процеса лобирања</a:t>
          </a:r>
          <a:endParaRPr lang="sr-Cyrl-RS" sz="1800" kern="1200" dirty="0"/>
        </a:p>
      </dsp:txBody>
      <dsp:txXfrm>
        <a:off x="1895704" y="1672889"/>
        <a:ext cx="6921527" cy="778087"/>
      </dsp:txXfrm>
    </dsp:sp>
    <dsp:sp modelId="{7E832895-B294-492F-A24A-73E72A6270E8}">
      <dsp:nvSpPr>
        <dsp:cNvPr id="0" name=""/>
        <dsp:cNvSpPr/>
      </dsp:nvSpPr>
      <dsp:spPr>
        <a:xfrm>
          <a:off x="1763446" y="2450977"/>
          <a:ext cx="705378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44930F-6584-4B3F-A5E3-DBB69EA0CFEE}">
      <dsp:nvSpPr>
        <dsp:cNvPr id="0" name=""/>
        <dsp:cNvSpPr/>
      </dsp:nvSpPr>
      <dsp:spPr>
        <a:xfrm>
          <a:off x="1895704" y="2489881"/>
          <a:ext cx="6921527" cy="778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/>
            <a:t>Износ накнаде за лобирање</a:t>
          </a:r>
          <a:endParaRPr lang="sr-Cyrl-RS" sz="1800" kern="1200" dirty="0"/>
        </a:p>
      </dsp:txBody>
      <dsp:txXfrm>
        <a:off x="1895704" y="2489881"/>
        <a:ext cx="6921527" cy="778087"/>
      </dsp:txXfrm>
    </dsp:sp>
    <dsp:sp modelId="{99A32A46-0271-42D8-B47A-BCCD802829ED}">
      <dsp:nvSpPr>
        <dsp:cNvPr id="0" name=""/>
        <dsp:cNvSpPr/>
      </dsp:nvSpPr>
      <dsp:spPr>
        <a:xfrm>
          <a:off x="1763446" y="3267969"/>
          <a:ext cx="705378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B0CA82-B477-4A4E-AD6F-EF3A67FF19B7}">
      <dsp:nvSpPr>
        <dsp:cNvPr id="0" name=""/>
        <dsp:cNvSpPr/>
      </dsp:nvSpPr>
      <dsp:spPr>
        <a:xfrm>
          <a:off x="1895704" y="3306873"/>
          <a:ext cx="6921527" cy="778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/>
            <a:t>Изјаву лобисте да ће поступати у складу са правилима лобирања прописаним законом и другим  правним актима</a:t>
          </a:r>
          <a:endParaRPr lang="sr-Cyrl-RS" sz="1800" kern="1200" dirty="0"/>
        </a:p>
      </dsp:txBody>
      <dsp:txXfrm>
        <a:off x="1895704" y="3306873"/>
        <a:ext cx="6921527" cy="778087"/>
      </dsp:txXfrm>
    </dsp:sp>
    <dsp:sp modelId="{AA7A695E-73C4-445E-B195-F5C31F1C9FC5}">
      <dsp:nvSpPr>
        <dsp:cNvPr id="0" name=""/>
        <dsp:cNvSpPr/>
      </dsp:nvSpPr>
      <dsp:spPr>
        <a:xfrm>
          <a:off x="1763446" y="4084961"/>
          <a:ext cx="705378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02A821-BA97-4E94-91A6-9B6E7DF594E7}">
      <dsp:nvSpPr>
        <dsp:cNvPr id="0" name=""/>
        <dsp:cNvSpPr/>
      </dsp:nvSpPr>
      <dsp:spPr>
        <a:xfrm>
          <a:off x="4163814" y="1847350"/>
          <a:ext cx="2348062" cy="2031169"/>
        </a:xfrm>
        <a:prstGeom prst="hexagon">
          <a:avLst>
            <a:gd name="adj" fmla="val 2857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Однос дипломатије и лобирања</a:t>
          </a:r>
          <a:endParaRPr lang="sr-Cyrl-RS" sz="1000" kern="1200" dirty="0"/>
        </a:p>
      </dsp:txBody>
      <dsp:txXfrm>
        <a:off x="4552921" y="2183943"/>
        <a:ext cx="1569848" cy="1357983"/>
      </dsp:txXfrm>
    </dsp:sp>
    <dsp:sp modelId="{4B627CC7-148E-44DE-99E6-4DCB0A6FE2D6}">
      <dsp:nvSpPr>
        <dsp:cNvPr id="0" name=""/>
        <dsp:cNvSpPr/>
      </dsp:nvSpPr>
      <dsp:spPr>
        <a:xfrm>
          <a:off x="5634152" y="875573"/>
          <a:ext cx="885917" cy="763334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04D9F9-82A7-4DB9-96C9-A707AF772AE8}">
      <dsp:nvSpPr>
        <dsp:cNvPr id="0" name=""/>
        <dsp:cNvSpPr/>
      </dsp:nvSpPr>
      <dsp:spPr>
        <a:xfrm>
          <a:off x="4369810" y="0"/>
          <a:ext cx="1924220" cy="1664676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Лобирање представља доста чест инструмент дипломатског преговарања (с обзиром на идентичност њихових предмета)</a:t>
          </a:r>
          <a:endParaRPr lang="sr-Cyrl-RS" sz="900" kern="1200" dirty="0"/>
        </a:p>
      </dsp:txBody>
      <dsp:txXfrm>
        <a:off x="4688694" y="275872"/>
        <a:ext cx="1286452" cy="1112932"/>
      </dsp:txXfrm>
    </dsp:sp>
    <dsp:sp modelId="{5353311B-74B3-4918-985A-ECD3712D4768}">
      <dsp:nvSpPr>
        <dsp:cNvPr id="0" name=""/>
        <dsp:cNvSpPr/>
      </dsp:nvSpPr>
      <dsp:spPr>
        <a:xfrm>
          <a:off x="6668087" y="2302602"/>
          <a:ext cx="885917" cy="763334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BA5FB3-3BB6-4047-9A86-FD7A76A3FA7F}">
      <dsp:nvSpPr>
        <dsp:cNvPr id="0" name=""/>
        <dsp:cNvSpPr/>
      </dsp:nvSpPr>
      <dsp:spPr>
        <a:xfrm>
          <a:off x="6144838" y="1023888"/>
          <a:ext cx="1924220" cy="1664676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-3685892"/>
            <a:satOff val="4125"/>
            <a:lumOff val="23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Дипломатско лобирање није строго формализовано као класично лобирање</a:t>
          </a:r>
          <a:endParaRPr lang="sr-Cyrl-RS" sz="1000" kern="1200" dirty="0"/>
        </a:p>
      </dsp:txBody>
      <dsp:txXfrm>
        <a:off x="6463722" y="1299760"/>
        <a:ext cx="1286452" cy="1112932"/>
      </dsp:txXfrm>
    </dsp:sp>
    <dsp:sp modelId="{08F84EA4-427F-46F7-9A5C-B0D6A124E009}">
      <dsp:nvSpPr>
        <dsp:cNvPr id="0" name=""/>
        <dsp:cNvSpPr/>
      </dsp:nvSpPr>
      <dsp:spPr>
        <a:xfrm>
          <a:off x="5949849" y="3913451"/>
          <a:ext cx="885917" cy="763334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C9D6D8-56AD-4EC6-9C03-5B66A1335DD8}">
      <dsp:nvSpPr>
        <dsp:cNvPr id="0" name=""/>
        <dsp:cNvSpPr/>
      </dsp:nvSpPr>
      <dsp:spPr>
        <a:xfrm>
          <a:off x="6144838" y="3036732"/>
          <a:ext cx="1924220" cy="1664676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-7371783"/>
            <a:satOff val="8250"/>
            <a:lumOff val="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Лобирање се углавном одвија изван очију јавности, док су формални дипломатски механизми много мање „тајновити“</a:t>
          </a:r>
          <a:endParaRPr lang="sr-Cyrl-RS" sz="1000" kern="1200" dirty="0"/>
        </a:p>
      </dsp:txBody>
      <dsp:txXfrm>
        <a:off x="6463722" y="3312604"/>
        <a:ext cx="1286452" cy="1112932"/>
      </dsp:txXfrm>
    </dsp:sp>
    <dsp:sp modelId="{CD5D23BD-CDC3-46E3-811A-6598C72B2CF0}">
      <dsp:nvSpPr>
        <dsp:cNvPr id="0" name=""/>
        <dsp:cNvSpPr/>
      </dsp:nvSpPr>
      <dsp:spPr>
        <a:xfrm>
          <a:off x="4168184" y="4080663"/>
          <a:ext cx="885917" cy="763334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94A287-DA05-4704-89FD-739DC7492246}">
      <dsp:nvSpPr>
        <dsp:cNvPr id="0" name=""/>
        <dsp:cNvSpPr/>
      </dsp:nvSpPr>
      <dsp:spPr>
        <a:xfrm>
          <a:off x="4380105" y="4061766"/>
          <a:ext cx="1924220" cy="1664676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-11057675"/>
            <a:satOff val="12375"/>
            <a:lumOff val="70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Лобирање је постало нова функција дипломатске мисије која знатно проширује поље деловања дипломата</a:t>
          </a:r>
          <a:endParaRPr lang="sr-Cyrl-RS" sz="1000" kern="1200" dirty="0"/>
        </a:p>
      </dsp:txBody>
      <dsp:txXfrm>
        <a:off x="4698989" y="4337638"/>
        <a:ext cx="1286452" cy="1112932"/>
      </dsp:txXfrm>
    </dsp:sp>
    <dsp:sp modelId="{FB176B5F-6537-4D16-8383-70394156D615}">
      <dsp:nvSpPr>
        <dsp:cNvPr id="0" name=""/>
        <dsp:cNvSpPr/>
      </dsp:nvSpPr>
      <dsp:spPr>
        <a:xfrm>
          <a:off x="3117318" y="2654206"/>
          <a:ext cx="885917" cy="763334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F7E081-8E45-4D26-9108-BD4FCFECDB1C}">
      <dsp:nvSpPr>
        <dsp:cNvPr id="0" name=""/>
        <dsp:cNvSpPr/>
      </dsp:nvSpPr>
      <dsp:spPr>
        <a:xfrm>
          <a:off x="2607178" y="3037878"/>
          <a:ext cx="1924220" cy="1664676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-14743566"/>
            <a:satOff val="16500"/>
            <a:lumOff val="94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Лобирање знатно убрзава одвијање дипломатских процеса</a:t>
          </a:r>
          <a:endParaRPr lang="sr-Cyrl-RS" sz="1000" kern="1200" dirty="0"/>
        </a:p>
      </dsp:txBody>
      <dsp:txXfrm>
        <a:off x="2926062" y="3313750"/>
        <a:ext cx="1286452" cy="1112932"/>
      </dsp:txXfrm>
    </dsp:sp>
    <dsp:sp modelId="{810B36A3-C47A-47CF-8D49-27A26709EBF6}">
      <dsp:nvSpPr>
        <dsp:cNvPr id="0" name=""/>
        <dsp:cNvSpPr/>
      </dsp:nvSpPr>
      <dsp:spPr>
        <a:xfrm>
          <a:off x="2607178" y="1021597"/>
          <a:ext cx="1924220" cy="1664676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-18429457"/>
            <a:satOff val="20625"/>
            <a:lumOff val="117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Савремене дипломате често су активни учесници процеса лобирања</a:t>
          </a:r>
          <a:endParaRPr lang="sr-Cyrl-RS" sz="1000" kern="1200" dirty="0"/>
        </a:p>
      </dsp:txBody>
      <dsp:txXfrm>
        <a:off x="2926062" y="1297469"/>
        <a:ext cx="1286452" cy="11129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30713B-819E-4FB5-A27D-5DE67B214ED8}">
      <dsp:nvSpPr>
        <dsp:cNvPr id="0" name=""/>
        <dsp:cNvSpPr/>
      </dsp:nvSpPr>
      <dsp:spPr>
        <a:xfrm>
          <a:off x="39" y="111775"/>
          <a:ext cx="3798093" cy="6912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kern="1200" dirty="0" smtClean="0"/>
            <a:t>Ужа значења</a:t>
          </a:r>
          <a:endParaRPr lang="sr-Cyrl-RS" sz="2400" kern="1200" dirty="0"/>
        </a:p>
      </dsp:txBody>
      <dsp:txXfrm>
        <a:off x="39" y="111775"/>
        <a:ext cx="3798093" cy="691200"/>
      </dsp:txXfrm>
    </dsp:sp>
    <dsp:sp modelId="{A3C7AB71-B9F0-4118-BB05-9AABF6C3B553}">
      <dsp:nvSpPr>
        <dsp:cNvPr id="0" name=""/>
        <dsp:cNvSpPr/>
      </dsp:nvSpPr>
      <dsp:spPr>
        <a:xfrm>
          <a:off x="39" y="802975"/>
          <a:ext cx="3798093" cy="3674868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2400" kern="1200" dirty="0" smtClean="0"/>
            <a:t>Ходник или чекаоница у оквиру јавних зграда </a:t>
          </a:r>
          <a:endParaRPr lang="sr-Cyrl-R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2400" kern="1200" dirty="0" smtClean="0"/>
            <a:t>Фоајеи у оквиру парламанта</a:t>
          </a:r>
          <a:endParaRPr lang="sr-Cyrl-R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2400" kern="1200" dirty="0" smtClean="0"/>
            <a:t>Друга места где се пресрећу доносиоци одлука у циљу </a:t>
          </a:r>
          <a:r>
            <a:rPr lang="sr-Cyrl-RS" sz="2400" kern="1200" dirty="0" smtClean="0"/>
            <a:t>утицања </a:t>
          </a:r>
          <a:r>
            <a:rPr lang="sr-Cyrl-RS" sz="2400" kern="1200" dirty="0" smtClean="0"/>
            <a:t>на њихово одлучивање</a:t>
          </a:r>
          <a:endParaRPr lang="sr-Cyrl-RS" sz="2400" kern="1200" dirty="0"/>
        </a:p>
      </dsp:txBody>
      <dsp:txXfrm>
        <a:off x="39" y="802975"/>
        <a:ext cx="3798093" cy="3674868"/>
      </dsp:txXfrm>
    </dsp:sp>
    <dsp:sp modelId="{302DC937-E219-4892-8CB5-C622E793EC8E}">
      <dsp:nvSpPr>
        <dsp:cNvPr id="0" name=""/>
        <dsp:cNvSpPr/>
      </dsp:nvSpPr>
      <dsp:spPr>
        <a:xfrm>
          <a:off x="4329866" y="111775"/>
          <a:ext cx="3798093" cy="691200"/>
        </a:xfrm>
        <a:prstGeom prst="rect">
          <a:avLst/>
        </a:prstGeom>
        <a:solidFill>
          <a:schemeClr val="accent3">
            <a:hueOff val="4142704"/>
            <a:satOff val="-7491"/>
            <a:lumOff val="5098"/>
            <a:alphaOff val="0"/>
          </a:schemeClr>
        </a:solidFill>
        <a:ln w="19050" cap="flat" cmpd="sng" algn="ctr">
          <a:solidFill>
            <a:schemeClr val="accent3">
              <a:hueOff val="4142704"/>
              <a:satOff val="-7491"/>
              <a:lumOff val="50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kern="1200" dirty="0" smtClean="0"/>
            <a:t>Шира значења</a:t>
          </a:r>
          <a:endParaRPr lang="sr-Cyrl-RS" sz="2400" kern="1200" dirty="0"/>
        </a:p>
      </dsp:txBody>
      <dsp:txXfrm>
        <a:off x="4329866" y="111775"/>
        <a:ext cx="3798093" cy="691200"/>
      </dsp:txXfrm>
    </dsp:sp>
    <dsp:sp modelId="{CB8924FE-1C4B-4602-9E86-EED86E52EA0E}">
      <dsp:nvSpPr>
        <dsp:cNvPr id="0" name=""/>
        <dsp:cNvSpPr/>
      </dsp:nvSpPr>
      <dsp:spPr>
        <a:xfrm>
          <a:off x="4329866" y="802975"/>
          <a:ext cx="3798093" cy="3674868"/>
        </a:xfrm>
        <a:prstGeom prst="rect">
          <a:avLst/>
        </a:prstGeom>
        <a:solidFill>
          <a:schemeClr val="accent3">
            <a:tint val="40000"/>
            <a:alpha val="90000"/>
            <a:hueOff val="3412040"/>
            <a:satOff val="-4843"/>
            <a:lumOff val="606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3412040"/>
              <a:satOff val="-4843"/>
              <a:lumOff val="6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2400" kern="1200" dirty="0" smtClean="0"/>
            <a:t>Организоване групе или покрети који покушавају да утичу на доносиоце политичких одлука </a:t>
          </a:r>
          <a:endParaRPr lang="sr-Cyrl-R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2400" kern="1200" dirty="0" smtClean="0"/>
            <a:t>Настојање да се у циљу заштите интереса наручиоца лобирања утиче на рад политичких органа</a:t>
          </a:r>
          <a:endParaRPr lang="sr-Cyrl-RS" sz="2400" kern="1200" dirty="0"/>
        </a:p>
      </dsp:txBody>
      <dsp:txXfrm>
        <a:off x="4329866" y="802975"/>
        <a:ext cx="3798093" cy="36748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B8D5CE-F60D-4DAB-939C-4E4299BBF3FC}">
      <dsp:nvSpPr>
        <dsp:cNvPr id="0" name=""/>
        <dsp:cNvSpPr/>
      </dsp:nvSpPr>
      <dsp:spPr>
        <a:xfrm>
          <a:off x="2744134" y="541630"/>
          <a:ext cx="2026482" cy="1351663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Облик комуникације међу људима у циљу утицаја на доносиоце одлуке</a:t>
          </a:r>
          <a:endParaRPr lang="sr-Cyrl-RS" sz="900" kern="1200" dirty="0"/>
        </a:p>
      </dsp:txBody>
      <dsp:txXfrm>
        <a:off x="3068372" y="541630"/>
        <a:ext cx="1702245" cy="1351663"/>
      </dsp:txXfrm>
    </dsp:sp>
    <dsp:sp modelId="{173ABD46-8F37-47A0-8C03-4A3FC8813F67}">
      <dsp:nvSpPr>
        <dsp:cNvPr id="0" name=""/>
        <dsp:cNvSpPr/>
      </dsp:nvSpPr>
      <dsp:spPr>
        <a:xfrm>
          <a:off x="2744134" y="1893294"/>
          <a:ext cx="2026482" cy="1351663"/>
        </a:xfrm>
        <a:prstGeom prst="rect">
          <a:avLst/>
        </a:prstGeom>
        <a:solidFill>
          <a:schemeClr val="accent4">
            <a:tint val="40000"/>
            <a:alpha val="90000"/>
            <a:hueOff val="989013"/>
            <a:satOff val="-87"/>
            <a:lumOff val="-188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989013"/>
              <a:satOff val="-87"/>
              <a:lumOff val="-1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Техника јавног заговарања</a:t>
          </a:r>
          <a:endParaRPr lang="sr-Cyrl-RS" sz="900" kern="1200" dirty="0"/>
        </a:p>
      </dsp:txBody>
      <dsp:txXfrm>
        <a:off x="3068372" y="1893294"/>
        <a:ext cx="1702245" cy="1351663"/>
      </dsp:txXfrm>
    </dsp:sp>
    <dsp:sp modelId="{6B6A94BD-77EA-4C8E-9391-1C3470047E5F}">
      <dsp:nvSpPr>
        <dsp:cNvPr id="0" name=""/>
        <dsp:cNvSpPr/>
      </dsp:nvSpPr>
      <dsp:spPr>
        <a:xfrm>
          <a:off x="2744134" y="3244957"/>
          <a:ext cx="2026482" cy="1351663"/>
        </a:xfrm>
        <a:prstGeom prst="rect">
          <a:avLst/>
        </a:prstGeom>
        <a:solidFill>
          <a:schemeClr val="accent4">
            <a:tint val="40000"/>
            <a:alpha val="90000"/>
            <a:hueOff val="1978027"/>
            <a:satOff val="-174"/>
            <a:lumOff val="-376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1978027"/>
              <a:satOff val="-174"/>
              <a:lumOff val="-3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Уметност убеђивања</a:t>
          </a:r>
          <a:endParaRPr lang="sr-Cyrl-RS" sz="900" kern="1200" dirty="0"/>
        </a:p>
      </dsp:txBody>
      <dsp:txXfrm>
        <a:off x="3068372" y="3244957"/>
        <a:ext cx="1702245" cy="1351663"/>
      </dsp:txXfrm>
    </dsp:sp>
    <dsp:sp modelId="{CD372C26-D1B6-43BD-BA7D-C2484287F669}">
      <dsp:nvSpPr>
        <dsp:cNvPr id="0" name=""/>
        <dsp:cNvSpPr/>
      </dsp:nvSpPr>
      <dsp:spPr>
        <a:xfrm>
          <a:off x="1663344" y="1235"/>
          <a:ext cx="1350988" cy="135098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Концизне дефиниције</a:t>
          </a:r>
          <a:endParaRPr lang="sr-Cyrl-RS" sz="1300" kern="1200" dirty="0"/>
        </a:p>
      </dsp:txBody>
      <dsp:txXfrm>
        <a:off x="1861192" y="199083"/>
        <a:ext cx="955292" cy="955292"/>
      </dsp:txXfrm>
    </dsp:sp>
    <dsp:sp modelId="{4471043D-DB26-4BF4-8809-1F8A5D20D406}">
      <dsp:nvSpPr>
        <dsp:cNvPr id="0" name=""/>
        <dsp:cNvSpPr/>
      </dsp:nvSpPr>
      <dsp:spPr>
        <a:xfrm>
          <a:off x="6121605" y="541630"/>
          <a:ext cx="2026482" cy="1351663"/>
        </a:xfrm>
        <a:prstGeom prst="rect">
          <a:avLst/>
        </a:prstGeom>
        <a:solidFill>
          <a:schemeClr val="accent4">
            <a:tint val="40000"/>
            <a:alpha val="90000"/>
            <a:hueOff val="2967040"/>
            <a:satOff val="-260"/>
            <a:lumOff val="-563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2967040"/>
              <a:satOff val="-260"/>
              <a:lumOff val="-5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Утицање на доносиоца одлуке да усвоји или измени општи акт применом низа предвидивих корака</a:t>
          </a:r>
          <a:endParaRPr lang="sr-Cyrl-RS" sz="900" kern="1200" dirty="0"/>
        </a:p>
      </dsp:txBody>
      <dsp:txXfrm>
        <a:off x="6445842" y="541630"/>
        <a:ext cx="1702245" cy="1351663"/>
      </dsp:txXfrm>
    </dsp:sp>
    <dsp:sp modelId="{CF0D8D2B-B8A8-4A9D-BEAB-C02F9EA88C8F}">
      <dsp:nvSpPr>
        <dsp:cNvPr id="0" name=""/>
        <dsp:cNvSpPr/>
      </dsp:nvSpPr>
      <dsp:spPr>
        <a:xfrm>
          <a:off x="6121605" y="1893294"/>
          <a:ext cx="2026482" cy="1351663"/>
        </a:xfrm>
        <a:prstGeom prst="rect">
          <a:avLst/>
        </a:prstGeom>
        <a:solidFill>
          <a:schemeClr val="accent4">
            <a:tint val="40000"/>
            <a:alpha val="90000"/>
            <a:hueOff val="3956054"/>
            <a:satOff val="-347"/>
            <a:lumOff val="-751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3956054"/>
              <a:satOff val="-347"/>
              <a:lumOff val="-75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Активности интересних група које о својим мишљењима информишу политичаре убеђујући их да припреме законски предлог или гласају у складу са интересима наручиоца лобирања</a:t>
          </a:r>
          <a:endParaRPr lang="sr-Cyrl-RS" sz="900" kern="1200" dirty="0"/>
        </a:p>
      </dsp:txBody>
      <dsp:txXfrm>
        <a:off x="6445842" y="1893294"/>
        <a:ext cx="1702245" cy="1351663"/>
      </dsp:txXfrm>
    </dsp:sp>
    <dsp:sp modelId="{5226560C-EC84-46FC-A3A4-C10CB1D04770}">
      <dsp:nvSpPr>
        <dsp:cNvPr id="0" name=""/>
        <dsp:cNvSpPr/>
      </dsp:nvSpPr>
      <dsp:spPr>
        <a:xfrm>
          <a:off x="6121605" y="3244957"/>
          <a:ext cx="2026482" cy="1351663"/>
        </a:xfrm>
        <a:prstGeom prst="rect">
          <a:avLst/>
        </a:prstGeom>
        <a:solidFill>
          <a:schemeClr val="accent4">
            <a:tint val="40000"/>
            <a:alpha val="90000"/>
            <a:hueOff val="4945067"/>
            <a:satOff val="-434"/>
            <a:lumOff val="-939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4945067"/>
              <a:satOff val="-434"/>
              <a:lumOff val="-9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Делатност којом се врши утицај на законодоване органе и органе извршне власти у поступку доношења прописа и других аката, ради остваривања интереса наручиоца лобирања у складу са законом</a:t>
          </a:r>
          <a:endParaRPr lang="sr-Cyrl-RS" sz="900" kern="1200" dirty="0"/>
        </a:p>
      </dsp:txBody>
      <dsp:txXfrm>
        <a:off x="6445842" y="3244957"/>
        <a:ext cx="1702245" cy="1351663"/>
      </dsp:txXfrm>
    </dsp:sp>
    <dsp:sp modelId="{C80FE05C-7C0F-4C8A-BDC3-12668FAA8B09}">
      <dsp:nvSpPr>
        <dsp:cNvPr id="0" name=""/>
        <dsp:cNvSpPr/>
      </dsp:nvSpPr>
      <dsp:spPr>
        <a:xfrm>
          <a:off x="5040814" y="1235"/>
          <a:ext cx="1350988" cy="1350988"/>
        </a:xfrm>
        <a:prstGeom prst="ellipse">
          <a:avLst/>
        </a:prstGeom>
        <a:solidFill>
          <a:schemeClr val="accent4">
            <a:hueOff val="4290800"/>
            <a:satOff val="1883"/>
            <a:lumOff val="-5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Сложене дефиниције</a:t>
          </a:r>
          <a:endParaRPr lang="sr-Cyrl-RS" sz="1300" kern="1200" dirty="0"/>
        </a:p>
      </dsp:txBody>
      <dsp:txXfrm>
        <a:off x="5238662" y="199083"/>
        <a:ext cx="955292" cy="9552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BD497D-1198-484F-AA36-BC7E4DC1BC2E}">
      <dsp:nvSpPr>
        <dsp:cNvPr id="0" name=""/>
        <dsp:cNvSpPr/>
      </dsp:nvSpPr>
      <dsp:spPr>
        <a:xfrm>
          <a:off x="4164" y="1648504"/>
          <a:ext cx="2256355" cy="18610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Физичко или правно лице које покушава да своје властите интересе оствари посредством лобисте</a:t>
          </a:r>
          <a:endParaRPr lang="sr-Cyrl-RS" sz="1400" kern="1200" dirty="0"/>
        </a:p>
      </dsp:txBody>
      <dsp:txXfrm>
        <a:off x="46991" y="1691331"/>
        <a:ext cx="2170701" cy="1376576"/>
      </dsp:txXfrm>
    </dsp:sp>
    <dsp:sp modelId="{A34201F7-50A8-45D2-9BEF-BC03549BF239}">
      <dsp:nvSpPr>
        <dsp:cNvPr id="0" name=""/>
        <dsp:cNvSpPr/>
      </dsp:nvSpPr>
      <dsp:spPr>
        <a:xfrm>
          <a:off x="1294720" y="2172707"/>
          <a:ext cx="2368730" cy="2368730"/>
        </a:xfrm>
        <a:prstGeom prst="leftCircularArrow">
          <a:avLst>
            <a:gd name="adj1" fmla="val 2653"/>
            <a:gd name="adj2" fmla="val 322664"/>
            <a:gd name="adj3" fmla="val 2098175"/>
            <a:gd name="adj4" fmla="val 9024489"/>
            <a:gd name="adj5" fmla="val 3095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87992F-6979-4CEC-9886-457BD4B11179}">
      <dsp:nvSpPr>
        <dsp:cNvPr id="0" name=""/>
        <dsp:cNvSpPr/>
      </dsp:nvSpPr>
      <dsp:spPr>
        <a:xfrm>
          <a:off x="505576" y="3110735"/>
          <a:ext cx="2005649" cy="79758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500" kern="1200" dirty="0" smtClean="0"/>
            <a:t>Наручилац лобирања</a:t>
          </a:r>
          <a:endParaRPr lang="sr-Cyrl-RS" sz="2500" kern="1200" dirty="0"/>
        </a:p>
      </dsp:txBody>
      <dsp:txXfrm>
        <a:off x="528936" y="3134095"/>
        <a:ext cx="1958929" cy="750860"/>
      </dsp:txXfrm>
    </dsp:sp>
    <dsp:sp modelId="{C049BDF7-70D1-4C0B-A295-57959F278FBA}">
      <dsp:nvSpPr>
        <dsp:cNvPr id="0" name=""/>
        <dsp:cNvSpPr/>
      </dsp:nvSpPr>
      <dsp:spPr>
        <a:xfrm>
          <a:off x="2810469" y="1648504"/>
          <a:ext cx="2256355" cy="18610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2145400"/>
              <a:satOff val="942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Физичко или правно лице које се бави делатношћу лобирања на законом прописан начин, уз испуњеност услова за обављање делатности</a:t>
          </a:r>
          <a:endParaRPr lang="sr-Cyrl-RS" sz="1400" kern="1200" dirty="0"/>
        </a:p>
      </dsp:txBody>
      <dsp:txXfrm>
        <a:off x="2853296" y="2090121"/>
        <a:ext cx="2170701" cy="1376576"/>
      </dsp:txXfrm>
    </dsp:sp>
    <dsp:sp modelId="{6D6925FF-B76B-458B-92CE-8DC4A8A28FE0}">
      <dsp:nvSpPr>
        <dsp:cNvPr id="0" name=""/>
        <dsp:cNvSpPr/>
      </dsp:nvSpPr>
      <dsp:spPr>
        <a:xfrm>
          <a:off x="4082222" y="543622"/>
          <a:ext cx="2657042" cy="2657042"/>
        </a:xfrm>
        <a:prstGeom prst="circularArrow">
          <a:avLst>
            <a:gd name="adj1" fmla="val 2365"/>
            <a:gd name="adj2" fmla="val 285738"/>
            <a:gd name="adj3" fmla="val 19538751"/>
            <a:gd name="adj4" fmla="val 12575511"/>
            <a:gd name="adj5" fmla="val 2759"/>
          </a:avLst>
        </a:prstGeom>
        <a:solidFill>
          <a:schemeClr val="accent4">
            <a:hueOff val="4290800"/>
            <a:satOff val="1883"/>
            <a:lumOff val="-549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CBD9D9-388A-4DC3-9EF7-744BF770BA8D}">
      <dsp:nvSpPr>
        <dsp:cNvPr id="0" name=""/>
        <dsp:cNvSpPr/>
      </dsp:nvSpPr>
      <dsp:spPr>
        <a:xfrm>
          <a:off x="3311881" y="1249714"/>
          <a:ext cx="2005649" cy="797580"/>
        </a:xfrm>
        <a:prstGeom prst="roundRect">
          <a:avLst>
            <a:gd name="adj" fmla="val 10000"/>
          </a:avLst>
        </a:prstGeom>
        <a:solidFill>
          <a:schemeClr val="accent4">
            <a:hueOff val="2145400"/>
            <a:satOff val="942"/>
            <a:lumOff val="-274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500" kern="1200" dirty="0" smtClean="0"/>
            <a:t>Лобиста</a:t>
          </a:r>
          <a:endParaRPr lang="sr-Cyrl-RS" sz="2500" kern="1200" dirty="0"/>
        </a:p>
      </dsp:txBody>
      <dsp:txXfrm>
        <a:off x="3335241" y="1273074"/>
        <a:ext cx="1958929" cy="750860"/>
      </dsp:txXfrm>
    </dsp:sp>
    <dsp:sp modelId="{0E347B23-EEFD-4CB4-B490-6D57C8D24190}">
      <dsp:nvSpPr>
        <dsp:cNvPr id="0" name=""/>
        <dsp:cNvSpPr/>
      </dsp:nvSpPr>
      <dsp:spPr>
        <a:xfrm>
          <a:off x="5616774" y="1648504"/>
          <a:ext cx="2256355" cy="18610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4290800"/>
              <a:satOff val="1883"/>
              <a:lumOff val="-54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Доносиоци политичких одлука ка којима је усмерена делатност лобиста (центри лобирања)</a:t>
          </a:r>
          <a:endParaRPr lang="sr-Cyrl-RS" sz="1400" kern="1200" dirty="0"/>
        </a:p>
      </dsp:txBody>
      <dsp:txXfrm>
        <a:off x="5659601" y="1691331"/>
        <a:ext cx="2170701" cy="1376576"/>
      </dsp:txXfrm>
    </dsp:sp>
    <dsp:sp modelId="{9330EBA2-5B8D-468D-A4A1-93885C534782}">
      <dsp:nvSpPr>
        <dsp:cNvPr id="0" name=""/>
        <dsp:cNvSpPr/>
      </dsp:nvSpPr>
      <dsp:spPr>
        <a:xfrm>
          <a:off x="6118186" y="3110735"/>
          <a:ext cx="2005649" cy="797580"/>
        </a:xfrm>
        <a:prstGeom prst="roundRect">
          <a:avLst>
            <a:gd name="adj" fmla="val 10000"/>
          </a:avLst>
        </a:prstGeom>
        <a:solidFill>
          <a:schemeClr val="accent4">
            <a:hueOff val="4290800"/>
            <a:satOff val="1883"/>
            <a:lumOff val="-5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500" kern="1200" dirty="0" smtClean="0"/>
            <a:t>Лобирани</a:t>
          </a:r>
          <a:endParaRPr lang="sr-Cyrl-RS" sz="2500" kern="1200" dirty="0"/>
        </a:p>
      </dsp:txBody>
      <dsp:txXfrm>
        <a:off x="6141546" y="3134095"/>
        <a:ext cx="1958929" cy="7508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F9CD8C-2346-4BEE-A8E3-00824AB4BC81}">
      <dsp:nvSpPr>
        <dsp:cNvPr id="0" name=""/>
        <dsp:cNvSpPr/>
      </dsp:nvSpPr>
      <dsp:spPr>
        <a:xfrm>
          <a:off x="435280" y="1077029"/>
          <a:ext cx="2631411" cy="2631411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4">
            <a:hueOff val="4290800"/>
            <a:satOff val="1883"/>
            <a:lumOff val="-549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19C235-272E-4C71-9F5C-466DEB00C99A}">
      <dsp:nvSpPr>
        <dsp:cNvPr id="0" name=""/>
        <dsp:cNvSpPr/>
      </dsp:nvSpPr>
      <dsp:spPr>
        <a:xfrm>
          <a:off x="435280" y="1077029"/>
          <a:ext cx="2631411" cy="2631411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4">
            <a:hueOff val="2860534"/>
            <a:satOff val="1255"/>
            <a:lumOff val="-366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D6F6FE-49BE-4A11-AF16-8BF422D2C675}">
      <dsp:nvSpPr>
        <dsp:cNvPr id="0" name=""/>
        <dsp:cNvSpPr/>
      </dsp:nvSpPr>
      <dsp:spPr>
        <a:xfrm>
          <a:off x="435280" y="1077029"/>
          <a:ext cx="2631411" cy="2631411"/>
        </a:xfrm>
        <a:prstGeom prst="blockArc">
          <a:avLst>
            <a:gd name="adj1" fmla="val 0"/>
            <a:gd name="adj2" fmla="val 5400000"/>
            <a:gd name="adj3" fmla="val 4640"/>
          </a:avLst>
        </a:prstGeom>
        <a:solidFill>
          <a:schemeClr val="accent4">
            <a:hueOff val="1430267"/>
            <a:satOff val="628"/>
            <a:lumOff val="-18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AE317C-40E3-4CB2-88FC-EC47E6E7F828}">
      <dsp:nvSpPr>
        <dsp:cNvPr id="0" name=""/>
        <dsp:cNvSpPr/>
      </dsp:nvSpPr>
      <dsp:spPr>
        <a:xfrm>
          <a:off x="435280" y="1077029"/>
          <a:ext cx="2631411" cy="2631411"/>
        </a:xfrm>
        <a:prstGeom prst="blockArc">
          <a:avLst>
            <a:gd name="adj1" fmla="val 16200000"/>
            <a:gd name="adj2" fmla="val 0"/>
            <a:gd name="adj3" fmla="val 464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EC81E1-6371-481A-9FFD-7047BCD581C1}">
      <dsp:nvSpPr>
        <dsp:cNvPr id="0" name=""/>
        <dsp:cNvSpPr/>
      </dsp:nvSpPr>
      <dsp:spPr>
        <a:xfrm>
          <a:off x="1145383" y="1787132"/>
          <a:ext cx="1211206" cy="121120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Утицајни светски лобији у области међународне политике</a:t>
          </a:r>
          <a:endParaRPr lang="sr-Cyrl-RS" sz="1000" kern="1200" dirty="0"/>
        </a:p>
      </dsp:txBody>
      <dsp:txXfrm>
        <a:off x="1322760" y="1964509"/>
        <a:ext cx="856452" cy="856452"/>
      </dsp:txXfrm>
    </dsp:sp>
    <dsp:sp modelId="{C13FCC36-6168-4227-80EB-DAE7FA2B552A}">
      <dsp:nvSpPr>
        <dsp:cNvPr id="0" name=""/>
        <dsp:cNvSpPr/>
      </dsp:nvSpPr>
      <dsp:spPr>
        <a:xfrm>
          <a:off x="1327064" y="252594"/>
          <a:ext cx="847844" cy="170991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Јерменски лоби</a:t>
          </a:r>
          <a:endParaRPr lang="sr-Cyrl-RS" sz="900" kern="1200" dirty="0"/>
        </a:p>
      </dsp:txBody>
      <dsp:txXfrm>
        <a:off x="1451228" y="503005"/>
        <a:ext cx="599516" cy="1209093"/>
      </dsp:txXfrm>
    </dsp:sp>
    <dsp:sp modelId="{D24A55E1-1610-4093-B7BC-58A6EA85ACAC}">
      <dsp:nvSpPr>
        <dsp:cNvPr id="0" name=""/>
        <dsp:cNvSpPr/>
      </dsp:nvSpPr>
      <dsp:spPr>
        <a:xfrm>
          <a:off x="2193086" y="1968813"/>
          <a:ext cx="1686167" cy="847844"/>
        </a:xfrm>
        <a:prstGeom prst="ellipse">
          <a:avLst/>
        </a:prstGeom>
        <a:solidFill>
          <a:schemeClr val="accent4">
            <a:hueOff val="1430267"/>
            <a:satOff val="628"/>
            <a:lumOff val="-183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Албански лоби</a:t>
          </a:r>
          <a:endParaRPr lang="sr-Cyrl-RS" sz="900" kern="1200" dirty="0"/>
        </a:p>
      </dsp:txBody>
      <dsp:txXfrm>
        <a:off x="2440019" y="2092977"/>
        <a:ext cx="1192301" cy="599516"/>
      </dsp:txXfrm>
    </dsp:sp>
    <dsp:sp modelId="{D1FCA592-C144-40E2-B2B1-483FDA4AFDCE}">
      <dsp:nvSpPr>
        <dsp:cNvPr id="0" name=""/>
        <dsp:cNvSpPr/>
      </dsp:nvSpPr>
      <dsp:spPr>
        <a:xfrm>
          <a:off x="1327064" y="2812867"/>
          <a:ext cx="847844" cy="1730102"/>
        </a:xfrm>
        <a:prstGeom prst="ellipse">
          <a:avLst/>
        </a:prstGeom>
        <a:solidFill>
          <a:schemeClr val="accent4">
            <a:hueOff val="2860534"/>
            <a:satOff val="1255"/>
            <a:lumOff val="-366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Јеврејски лоби</a:t>
          </a:r>
          <a:endParaRPr lang="sr-Cyrl-RS" sz="900" kern="1200" dirty="0"/>
        </a:p>
      </dsp:txBody>
      <dsp:txXfrm>
        <a:off x="1451228" y="3066235"/>
        <a:ext cx="599516" cy="1223366"/>
      </dsp:txXfrm>
    </dsp:sp>
    <dsp:sp modelId="{B8070C40-36ED-4736-8F50-67297F5C43A2}">
      <dsp:nvSpPr>
        <dsp:cNvPr id="0" name=""/>
        <dsp:cNvSpPr/>
      </dsp:nvSpPr>
      <dsp:spPr>
        <a:xfrm>
          <a:off x="-457804" y="1968813"/>
          <a:ext cx="1847215" cy="847844"/>
        </a:xfrm>
        <a:prstGeom prst="ellipse">
          <a:avLst/>
        </a:prstGeom>
        <a:solidFill>
          <a:schemeClr val="accent4">
            <a:hueOff val="4290800"/>
            <a:satOff val="1883"/>
            <a:lumOff val="-5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Кинески лоби</a:t>
          </a:r>
          <a:endParaRPr lang="sr-Cyrl-RS" sz="900" kern="1200" dirty="0"/>
        </a:p>
      </dsp:txBody>
      <dsp:txXfrm>
        <a:off x="-187286" y="2092977"/>
        <a:ext cx="1306179" cy="5995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8FA733-E239-4BAD-A87D-C73849CBBE19}">
      <dsp:nvSpPr>
        <dsp:cNvPr id="0" name=""/>
        <dsp:cNvSpPr/>
      </dsp:nvSpPr>
      <dsp:spPr>
        <a:xfrm>
          <a:off x="1342412" y="452409"/>
          <a:ext cx="2710021" cy="2710021"/>
        </a:xfrm>
        <a:prstGeom prst="blockArc">
          <a:avLst>
            <a:gd name="adj1" fmla="val 10800000"/>
            <a:gd name="adj2" fmla="val 16200000"/>
            <a:gd name="adj3" fmla="val 4644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9DF9C3-BECB-4AD2-B6B8-6378536A0E0A}">
      <dsp:nvSpPr>
        <dsp:cNvPr id="0" name=""/>
        <dsp:cNvSpPr/>
      </dsp:nvSpPr>
      <dsp:spPr>
        <a:xfrm>
          <a:off x="1342412" y="452409"/>
          <a:ext cx="2710021" cy="2710021"/>
        </a:xfrm>
        <a:prstGeom prst="blockArc">
          <a:avLst>
            <a:gd name="adj1" fmla="val 5400000"/>
            <a:gd name="adj2" fmla="val 10800000"/>
            <a:gd name="adj3" fmla="val 4644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108BF2-DAC6-4AA1-B946-C1A157571CCA}">
      <dsp:nvSpPr>
        <dsp:cNvPr id="0" name=""/>
        <dsp:cNvSpPr/>
      </dsp:nvSpPr>
      <dsp:spPr>
        <a:xfrm>
          <a:off x="1342412" y="452409"/>
          <a:ext cx="2710021" cy="2710021"/>
        </a:xfrm>
        <a:prstGeom prst="blockArc">
          <a:avLst>
            <a:gd name="adj1" fmla="val 0"/>
            <a:gd name="adj2" fmla="val 5400000"/>
            <a:gd name="adj3" fmla="val 464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F87038-7A34-46B1-90D8-AC515C61070B}">
      <dsp:nvSpPr>
        <dsp:cNvPr id="0" name=""/>
        <dsp:cNvSpPr/>
      </dsp:nvSpPr>
      <dsp:spPr>
        <a:xfrm>
          <a:off x="1342412" y="452409"/>
          <a:ext cx="2710021" cy="2710021"/>
        </a:xfrm>
        <a:prstGeom prst="blockArc">
          <a:avLst>
            <a:gd name="adj1" fmla="val 16200000"/>
            <a:gd name="adj2" fmla="val 0"/>
            <a:gd name="adj3" fmla="val 4644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520CDA-ECE8-498F-89E8-5CC74CA169EE}">
      <dsp:nvSpPr>
        <dsp:cNvPr id="0" name=""/>
        <dsp:cNvSpPr/>
      </dsp:nvSpPr>
      <dsp:spPr>
        <a:xfrm>
          <a:off x="2073141" y="1183138"/>
          <a:ext cx="1248564" cy="12485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Утицајни светски лобији у сфери економије</a:t>
          </a:r>
          <a:endParaRPr lang="sr-Cyrl-RS" sz="1200" kern="1200" dirty="0"/>
        </a:p>
      </dsp:txBody>
      <dsp:txXfrm>
        <a:off x="2255989" y="1365986"/>
        <a:ext cx="882868" cy="882868"/>
      </dsp:txXfrm>
    </dsp:sp>
    <dsp:sp modelId="{54915865-49FA-49F2-9116-F3B9A3FD3C76}">
      <dsp:nvSpPr>
        <dsp:cNvPr id="0" name=""/>
        <dsp:cNvSpPr/>
      </dsp:nvSpPr>
      <dsp:spPr>
        <a:xfrm>
          <a:off x="2260426" y="-385025"/>
          <a:ext cx="873994" cy="173779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kern="1200" dirty="0" smtClean="0"/>
            <a:t>Нафтни лоби</a:t>
          </a:r>
          <a:endParaRPr lang="sr-Cyrl-RS" sz="1050" kern="1200" dirty="0"/>
        </a:p>
      </dsp:txBody>
      <dsp:txXfrm>
        <a:off x="2388419" y="-130530"/>
        <a:ext cx="618008" cy="1228808"/>
      </dsp:txXfrm>
    </dsp:sp>
    <dsp:sp modelId="{100F4C17-32C3-4450-83A7-7BB96BB7CD98}">
      <dsp:nvSpPr>
        <dsp:cNvPr id="0" name=""/>
        <dsp:cNvSpPr/>
      </dsp:nvSpPr>
      <dsp:spPr>
        <a:xfrm>
          <a:off x="3154575" y="1370423"/>
          <a:ext cx="1732790" cy="87399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Аутомобилски лоби</a:t>
          </a:r>
          <a:endParaRPr lang="sr-Cyrl-RS" sz="1400" kern="1200" dirty="0"/>
        </a:p>
      </dsp:txBody>
      <dsp:txXfrm>
        <a:off x="3408336" y="1498416"/>
        <a:ext cx="1225268" cy="618008"/>
      </dsp:txXfrm>
    </dsp:sp>
    <dsp:sp modelId="{18AE89C0-4B3F-46A6-A97A-140ED675C49A}">
      <dsp:nvSpPr>
        <dsp:cNvPr id="0" name=""/>
        <dsp:cNvSpPr/>
      </dsp:nvSpPr>
      <dsp:spPr>
        <a:xfrm>
          <a:off x="2260426" y="2351115"/>
          <a:ext cx="873994" cy="155970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Хемијски лоби</a:t>
          </a:r>
          <a:endParaRPr lang="sr-Cyrl-RS" sz="1000" kern="1200" dirty="0"/>
        </a:p>
      </dsp:txBody>
      <dsp:txXfrm>
        <a:off x="2388419" y="2579528"/>
        <a:ext cx="618008" cy="1102878"/>
      </dsp:txXfrm>
    </dsp:sp>
    <dsp:sp modelId="{26DA6B95-972F-4A7C-9B81-6B990960DAAA}">
      <dsp:nvSpPr>
        <dsp:cNvPr id="0" name=""/>
        <dsp:cNvSpPr/>
      </dsp:nvSpPr>
      <dsp:spPr>
        <a:xfrm>
          <a:off x="535877" y="1370423"/>
          <a:ext cx="1675998" cy="87399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kern="1200" dirty="0" smtClean="0"/>
            <a:t>Фармацеутски лоби</a:t>
          </a:r>
          <a:endParaRPr lang="sr-Cyrl-RS" sz="700" kern="1200" dirty="0"/>
        </a:p>
      </dsp:txBody>
      <dsp:txXfrm>
        <a:off x="781321" y="1498416"/>
        <a:ext cx="1185110" cy="61800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A42990-3943-4287-8C6A-D0CFD9810575}">
      <dsp:nvSpPr>
        <dsp:cNvPr id="0" name=""/>
        <dsp:cNvSpPr/>
      </dsp:nvSpPr>
      <dsp:spPr>
        <a:xfrm>
          <a:off x="2540" y="193125"/>
          <a:ext cx="2476500" cy="53673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Област политике</a:t>
          </a:r>
          <a:endParaRPr lang="sr-Cyrl-RS" sz="1500" kern="1200" dirty="0"/>
        </a:p>
      </dsp:txBody>
      <dsp:txXfrm>
        <a:off x="2540" y="193125"/>
        <a:ext cx="2476500" cy="536737"/>
      </dsp:txXfrm>
    </dsp:sp>
    <dsp:sp modelId="{13A0017A-3CBD-4FAC-9666-B253D6C41537}">
      <dsp:nvSpPr>
        <dsp:cNvPr id="0" name=""/>
        <dsp:cNvSpPr/>
      </dsp:nvSpPr>
      <dsp:spPr>
        <a:xfrm>
          <a:off x="2540" y="729862"/>
          <a:ext cx="2476500" cy="3674868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Решавање граничних спорова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Подстицање </a:t>
          </a:r>
          <a:r>
            <a:rPr lang="sr-Cyrl-RS" sz="1500" kern="1200" dirty="0" smtClean="0"/>
            <a:t>или спречавање </a:t>
          </a:r>
          <a:r>
            <a:rPr lang="sr-Cyrl-RS" sz="1500" kern="1200" dirty="0" smtClean="0"/>
            <a:t>ратних сукоба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Подржавање међународног признања држава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Спречавање међународног признања држава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Потреба наоружавања држава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Потреба разоружавања држава </a:t>
          </a:r>
          <a:endParaRPr lang="sr-Cyrl-RS" sz="1500" kern="1200" dirty="0"/>
        </a:p>
      </dsp:txBody>
      <dsp:txXfrm>
        <a:off x="2540" y="729862"/>
        <a:ext cx="2476500" cy="3674868"/>
      </dsp:txXfrm>
    </dsp:sp>
    <dsp:sp modelId="{4E02E720-16D0-4178-9891-F7F114872741}">
      <dsp:nvSpPr>
        <dsp:cNvPr id="0" name=""/>
        <dsp:cNvSpPr/>
      </dsp:nvSpPr>
      <dsp:spPr>
        <a:xfrm>
          <a:off x="2825750" y="193125"/>
          <a:ext cx="2476500" cy="536737"/>
        </a:xfrm>
        <a:prstGeom prst="rect">
          <a:avLst/>
        </a:prstGeom>
        <a:gradFill rotWithShape="0">
          <a:gsLst>
            <a:gs pos="0">
              <a:schemeClr val="accent4">
                <a:hueOff val="2145400"/>
                <a:satOff val="942"/>
                <a:lumOff val="-2745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2145400"/>
                <a:satOff val="942"/>
                <a:lumOff val="-2745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2145400"/>
                <a:satOff val="942"/>
                <a:lumOff val="-2745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2145400"/>
              <a:satOff val="942"/>
              <a:lumOff val="-2745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Област економије и екологије</a:t>
          </a:r>
          <a:endParaRPr lang="sr-Cyrl-RS" sz="1500" kern="1200" dirty="0"/>
        </a:p>
      </dsp:txBody>
      <dsp:txXfrm>
        <a:off x="2825750" y="193125"/>
        <a:ext cx="2476500" cy="536737"/>
      </dsp:txXfrm>
    </dsp:sp>
    <dsp:sp modelId="{E4E238B4-3FA6-4C6F-AEEF-2FFDC44B9C52}">
      <dsp:nvSpPr>
        <dsp:cNvPr id="0" name=""/>
        <dsp:cNvSpPr/>
      </dsp:nvSpPr>
      <dsp:spPr>
        <a:xfrm>
          <a:off x="2825750" y="729862"/>
          <a:ext cx="2476500" cy="3674868"/>
        </a:xfrm>
        <a:prstGeom prst="rect">
          <a:avLst/>
        </a:prstGeom>
        <a:solidFill>
          <a:schemeClr val="accent4">
            <a:tint val="40000"/>
            <a:alpha val="90000"/>
            <a:hueOff val="2472534"/>
            <a:satOff val="-217"/>
            <a:lumOff val="-469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2472534"/>
              <a:satOff val="-217"/>
              <a:lumOff val="-469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Спречавање увођења економских санкција одређеној држави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Потреба увођења санкција одређеној држави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Трговина дуванским производима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Трговина енергијом (електрична енергија, нафта, природни нафтни гас)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Ширење тржишта за фармацеутске производе одређених земаља или произвођача</a:t>
          </a:r>
          <a:endParaRPr lang="sr-Cyrl-RS" sz="1500" kern="1200" dirty="0"/>
        </a:p>
      </dsp:txBody>
      <dsp:txXfrm>
        <a:off x="2825750" y="729862"/>
        <a:ext cx="2476500" cy="3674868"/>
      </dsp:txXfrm>
    </dsp:sp>
    <dsp:sp modelId="{45FB37D0-A435-4292-A5E6-AB25E7DDE628}">
      <dsp:nvSpPr>
        <dsp:cNvPr id="0" name=""/>
        <dsp:cNvSpPr/>
      </dsp:nvSpPr>
      <dsp:spPr>
        <a:xfrm>
          <a:off x="5648960" y="193125"/>
          <a:ext cx="2476500" cy="536737"/>
        </a:xfrm>
        <a:prstGeom prst="rect">
          <a:avLst/>
        </a:prstGeom>
        <a:gradFill rotWithShape="0">
          <a:gsLst>
            <a:gs pos="0">
              <a:schemeClr val="accent4">
                <a:hueOff val="4290800"/>
                <a:satOff val="1883"/>
                <a:lumOff val="-549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4290800"/>
                <a:satOff val="1883"/>
                <a:lumOff val="-549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4290800"/>
                <a:satOff val="1883"/>
                <a:lumOff val="-549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4290800"/>
              <a:satOff val="1883"/>
              <a:lumOff val="-549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Друге области</a:t>
          </a:r>
          <a:endParaRPr lang="sr-Cyrl-RS" sz="1500" kern="1200" dirty="0"/>
        </a:p>
      </dsp:txBody>
      <dsp:txXfrm>
        <a:off x="5648960" y="193125"/>
        <a:ext cx="2476500" cy="536737"/>
      </dsp:txXfrm>
    </dsp:sp>
    <dsp:sp modelId="{184E3383-6E42-47D1-B3A7-CE2FFA6122FE}">
      <dsp:nvSpPr>
        <dsp:cNvPr id="0" name=""/>
        <dsp:cNvSpPr/>
      </dsp:nvSpPr>
      <dsp:spPr>
        <a:xfrm>
          <a:off x="5648960" y="729862"/>
          <a:ext cx="2476500" cy="3674868"/>
        </a:xfrm>
        <a:prstGeom prst="rect">
          <a:avLst/>
        </a:prstGeom>
        <a:solidFill>
          <a:schemeClr val="accent4">
            <a:tint val="40000"/>
            <a:alpha val="90000"/>
            <a:hueOff val="4945067"/>
            <a:satOff val="-434"/>
            <a:lumOff val="-939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4945067"/>
              <a:satOff val="-434"/>
              <a:lumOff val="-939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Глобални ризици за здравље становника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Питања </a:t>
          </a:r>
          <a:r>
            <a:rPr lang="sr-Cyrl-RS" sz="1500" kern="1200" dirty="0" smtClean="0"/>
            <a:t>у домену социјалног осигурања</a:t>
          </a:r>
          <a:endParaRPr lang="sr-Cyrl-R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kern="1200" dirty="0" smtClean="0"/>
            <a:t>Питања у домену образовања</a:t>
          </a:r>
          <a:endParaRPr lang="sr-Cyrl-RS" sz="1500" kern="1200" dirty="0"/>
        </a:p>
      </dsp:txBody>
      <dsp:txXfrm>
        <a:off x="5648960" y="729862"/>
        <a:ext cx="2476500" cy="367486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0B87DA-EEAB-46E7-B8DC-257DD27BDFCB}">
      <dsp:nvSpPr>
        <dsp:cNvPr id="0" name=""/>
        <dsp:cNvSpPr/>
      </dsp:nvSpPr>
      <dsp:spPr>
        <a:xfrm>
          <a:off x="2314830" y="195"/>
          <a:ext cx="2880680" cy="94013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3000" kern="1200" dirty="0" smtClean="0"/>
            <a:t>Директно лобирање</a:t>
          </a:r>
          <a:endParaRPr lang="sr-Cyrl-RS" sz="3000" kern="1200" dirty="0"/>
        </a:p>
      </dsp:txBody>
      <dsp:txXfrm>
        <a:off x="2342366" y="27731"/>
        <a:ext cx="2825608" cy="885067"/>
      </dsp:txXfrm>
    </dsp:sp>
    <dsp:sp modelId="{A4F98F12-C1E3-46C7-9DD7-5C9E8A16B291}">
      <dsp:nvSpPr>
        <dsp:cNvPr id="0" name=""/>
        <dsp:cNvSpPr/>
      </dsp:nvSpPr>
      <dsp:spPr>
        <a:xfrm>
          <a:off x="2602898" y="940334"/>
          <a:ext cx="288068" cy="7051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5104"/>
              </a:lnTo>
              <a:lnTo>
                <a:pt x="288068" y="705104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9618C2-99B3-457B-9697-836A8FC5DCBC}">
      <dsp:nvSpPr>
        <dsp:cNvPr id="0" name=""/>
        <dsp:cNvSpPr/>
      </dsp:nvSpPr>
      <dsp:spPr>
        <a:xfrm>
          <a:off x="2890967" y="1175369"/>
          <a:ext cx="2533351" cy="940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50" kern="1200" dirty="0" smtClean="0"/>
            <a:t>Непосредна делатност лобисте у циљу измене одређеног закона или другог прописа</a:t>
          </a:r>
          <a:endParaRPr lang="sr-Cyrl-RS" sz="1050" kern="1200" dirty="0"/>
        </a:p>
      </dsp:txBody>
      <dsp:txXfrm>
        <a:off x="2918503" y="1202905"/>
        <a:ext cx="2478279" cy="885067"/>
      </dsp:txXfrm>
    </dsp:sp>
    <dsp:sp modelId="{D26EC3DF-4213-4AC0-980B-3D347E42D9C0}">
      <dsp:nvSpPr>
        <dsp:cNvPr id="0" name=""/>
        <dsp:cNvSpPr/>
      </dsp:nvSpPr>
      <dsp:spPr>
        <a:xfrm>
          <a:off x="2602898" y="940334"/>
          <a:ext cx="288068" cy="18802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0278"/>
              </a:lnTo>
              <a:lnTo>
                <a:pt x="288068" y="1880278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0973B0-ADD9-4F78-BAA2-515F2EC7D8ED}">
      <dsp:nvSpPr>
        <dsp:cNvPr id="0" name=""/>
        <dsp:cNvSpPr/>
      </dsp:nvSpPr>
      <dsp:spPr>
        <a:xfrm>
          <a:off x="2890967" y="2350543"/>
          <a:ext cx="2500409" cy="940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858160"/>
              <a:satOff val="377"/>
              <a:lumOff val="-10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Плаћени појединци (лобисти) директно комуницирају са доносиоцима одлука</a:t>
          </a:r>
          <a:endParaRPr lang="sr-Cyrl-RS" sz="1000" kern="1200" dirty="0"/>
        </a:p>
      </dsp:txBody>
      <dsp:txXfrm>
        <a:off x="2918503" y="2378079"/>
        <a:ext cx="2445337" cy="885067"/>
      </dsp:txXfrm>
    </dsp:sp>
    <dsp:sp modelId="{95CD8F14-7C11-45F2-AD81-D86055933DAF}">
      <dsp:nvSpPr>
        <dsp:cNvPr id="0" name=""/>
        <dsp:cNvSpPr/>
      </dsp:nvSpPr>
      <dsp:spPr>
        <a:xfrm>
          <a:off x="2602898" y="940334"/>
          <a:ext cx="288068" cy="3055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5452"/>
              </a:lnTo>
              <a:lnTo>
                <a:pt x="288068" y="3055452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8FCDB2-FE0E-40A2-84F6-C0FA16B4A9F1}">
      <dsp:nvSpPr>
        <dsp:cNvPr id="0" name=""/>
        <dsp:cNvSpPr/>
      </dsp:nvSpPr>
      <dsp:spPr>
        <a:xfrm>
          <a:off x="2890967" y="3525717"/>
          <a:ext cx="2599251" cy="940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1716320"/>
              <a:satOff val="753"/>
              <a:lumOff val="-21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Директно лобирање </a:t>
          </a:r>
          <a:r>
            <a:rPr lang="sr-Cyrl-RS" sz="1000" kern="1200" dirty="0" smtClean="0"/>
            <a:t>најчешће </a:t>
          </a:r>
          <a:r>
            <a:rPr lang="sr-Cyrl-RS" sz="1000" kern="1200" dirty="0" smtClean="0"/>
            <a:t>се реализује путем: личних разговора лобисте са доносиоцима одлука, учествовања у </a:t>
          </a:r>
          <a:r>
            <a:rPr lang="sr-Cyrl-RS" sz="1000" kern="1200" dirty="0" smtClean="0"/>
            <a:t>изради </a:t>
          </a:r>
          <a:r>
            <a:rPr lang="sr-Cyrl-RS" sz="1000" kern="1200" dirty="0" smtClean="0"/>
            <a:t>предлога правних аката, израде политичких говора за доносиоце одлука и др</a:t>
          </a:r>
          <a:r>
            <a:rPr lang="sr-Cyrl-RS" sz="600" kern="1200" dirty="0" smtClean="0"/>
            <a:t>.</a:t>
          </a:r>
          <a:endParaRPr lang="sr-Cyrl-RS" sz="600" kern="1200" dirty="0"/>
        </a:p>
      </dsp:txBody>
      <dsp:txXfrm>
        <a:off x="2918503" y="3553253"/>
        <a:ext cx="2544179" cy="885067"/>
      </dsp:txXfrm>
    </dsp:sp>
    <dsp:sp modelId="{429949CD-1594-4874-B4A7-FC792B9E96CC}">
      <dsp:nvSpPr>
        <dsp:cNvPr id="0" name=""/>
        <dsp:cNvSpPr/>
      </dsp:nvSpPr>
      <dsp:spPr>
        <a:xfrm>
          <a:off x="5665580" y="195"/>
          <a:ext cx="3115959" cy="940139"/>
        </a:xfrm>
        <a:prstGeom prst="roundRect">
          <a:avLst>
            <a:gd name="adj" fmla="val 10000"/>
          </a:avLst>
        </a:prstGeom>
        <a:solidFill>
          <a:schemeClr val="accent4">
            <a:hueOff val="4290800"/>
            <a:satOff val="1883"/>
            <a:lumOff val="-5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3000" kern="1200" dirty="0" smtClean="0"/>
            <a:t>Индиректно лобирање</a:t>
          </a:r>
          <a:endParaRPr lang="sr-Cyrl-RS" sz="3000" kern="1200" dirty="0"/>
        </a:p>
      </dsp:txBody>
      <dsp:txXfrm>
        <a:off x="5693116" y="27731"/>
        <a:ext cx="3060887" cy="885067"/>
      </dsp:txXfrm>
    </dsp:sp>
    <dsp:sp modelId="{7276C024-917E-4EA5-BBC7-EDB011844DA6}">
      <dsp:nvSpPr>
        <dsp:cNvPr id="0" name=""/>
        <dsp:cNvSpPr/>
      </dsp:nvSpPr>
      <dsp:spPr>
        <a:xfrm>
          <a:off x="5977176" y="940334"/>
          <a:ext cx="311595" cy="7051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5104"/>
              </a:lnTo>
              <a:lnTo>
                <a:pt x="311595" y="705104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E089CB-D562-45D1-B816-5392F0CE803E}">
      <dsp:nvSpPr>
        <dsp:cNvPr id="0" name=""/>
        <dsp:cNvSpPr/>
      </dsp:nvSpPr>
      <dsp:spPr>
        <a:xfrm>
          <a:off x="6288772" y="1175369"/>
          <a:ext cx="2789325" cy="940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2574480"/>
              <a:satOff val="1130"/>
              <a:lumOff val="-32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Не подразумева директну већ заобилазну акцију лобисте у циљу промовисања и остварења интереса наручиоца лобирања</a:t>
          </a:r>
          <a:endParaRPr lang="sr-Cyrl-RS" sz="1000" kern="1200" dirty="0"/>
        </a:p>
      </dsp:txBody>
      <dsp:txXfrm>
        <a:off x="6316308" y="1202905"/>
        <a:ext cx="2734253" cy="885067"/>
      </dsp:txXfrm>
    </dsp:sp>
    <dsp:sp modelId="{E1351952-995B-468F-98E4-350743696126}">
      <dsp:nvSpPr>
        <dsp:cNvPr id="0" name=""/>
        <dsp:cNvSpPr/>
      </dsp:nvSpPr>
      <dsp:spPr>
        <a:xfrm>
          <a:off x="5977176" y="940334"/>
          <a:ext cx="311595" cy="18802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0278"/>
              </a:lnTo>
              <a:lnTo>
                <a:pt x="311595" y="1880278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4A9FB2-4DAD-4ED4-BFA4-DC5629B65BA3}">
      <dsp:nvSpPr>
        <dsp:cNvPr id="0" name=""/>
        <dsp:cNvSpPr/>
      </dsp:nvSpPr>
      <dsp:spPr>
        <a:xfrm>
          <a:off x="6288772" y="2350543"/>
          <a:ext cx="2706953" cy="940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3432640"/>
              <a:satOff val="1506"/>
              <a:lumOff val="-4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Подразумева уметање „посредника“ на релацији лобиста-лобирани</a:t>
          </a:r>
          <a:endParaRPr lang="sr-Cyrl-RS" sz="900" kern="1200" dirty="0"/>
        </a:p>
      </dsp:txBody>
      <dsp:txXfrm>
        <a:off x="6316308" y="2378079"/>
        <a:ext cx="2651881" cy="885067"/>
      </dsp:txXfrm>
    </dsp:sp>
    <dsp:sp modelId="{E0C5FDE2-6639-47F5-A0E2-3A8BB4E0FFCF}">
      <dsp:nvSpPr>
        <dsp:cNvPr id="0" name=""/>
        <dsp:cNvSpPr/>
      </dsp:nvSpPr>
      <dsp:spPr>
        <a:xfrm>
          <a:off x="5977176" y="940334"/>
          <a:ext cx="311595" cy="3055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5452"/>
              </a:lnTo>
              <a:lnTo>
                <a:pt x="311595" y="3055452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3A21C3-D96E-470C-91C6-E456937F9FDF}">
      <dsp:nvSpPr>
        <dsp:cNvPr id="0" name=""/>
        <dsp:cNvSpPr/>
      </dsp:nvSpPr>
      <dsp:spPr>
        <a:xfrm>
          <a:off x="6288772" y="3525717"/>
          <a:ext cx="2772853" cy="940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4290800"/>
              <a:satOff val="1883"/>
              <a:lumOff val="-54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Улогу посредника код индиректног лобирања често има тзв. општа јавност: индиректним политизовањем и актуелизовањем одређеног проблема (предмета лобирања) у општој јавности, врши се ефектан али посредан притисак на доносиоце одлука да делују у интересу наручиоца лобирања</a:t>
          </a:r>
        </a:p>
      </dsp:txBody>
      <dsp:txXfrm>
        <a:off x="6316308" y="3553253"/>
        <a:ext cx="2717781" cy="88506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4390CB-8492-477E-896B-49D9C8E052AB}">
      <dsp:nvSpPr>
        <dsp:cNvPr id="0" name=""/>
        <dsp:cNvSpPr/>
      </dsp:nvSpPr>
      <dsp:spPr>
        <a:xfrm>
          <a:off x="1378" y="1779373"/>
          <a:ext cx="2061742" cy="103087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300" kern="1200" dirty="0" smtClean="0"/>
            <a:t>Начела лобирања</a:t>
          </a:r>
          <a:endParaRPr lang="sr-Cyrl-RS" sz="2300" kern="1200" dirty="0"/>
        </a:p>
      </dsp:txBody>
      <dsp:txXfrm>
        <a:off x="31571" y="1809566"/>
        <a:ext cx="2001356" cy="970485"/>
      </dsp:txXfrm>
    </dsp:sp>
    <dsp:sp modelId="{851A399C-D9E4-4F4F-A5DD-2EE1E81C277F}">
      <dsp:nvSpPr>
        <dsp:cNvPr id="0" name=""/>
        <dsp:cNvSpPr/>
      </dsp:nvSpPr>
      <dsp:spPr>
        <a:xfrm rot="19457599">
          <a:off x="1967661" y="1978219"/>
          <a:ext cx="1015617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15617" y="20214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2450079" y="1973043"/>
        <a:ext cx="50780" cy="50780"/>
      </dsp:txXfrm>
    </dsp:sp>
    <dsp:sp modelId="{4819FB64-1AB3-4BCE-91E5-AB045151078B}">
      <dsp:nvSpPr>
        <dsp:cNvPr id="0" name=""/>
        <dsp:cNvSpPr/>
      </dsp:nvSpPr>
      <dsp:spPr>
        <a:xfrm>
          <a:off x="2887818" y="1186622"/>
          <a:ext cx="2061742" cy="103087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300" kern="1200" dirty="0" smtClean="0"/>
            <a:t>Начело зашите јавног интереса</a:t>
          </a:r>
          <a:endParaRPr lang="sr-Cyrl-RS" sz="2300" kern="1200" dirty="0"/>
        </a:p>
      </dsp:txBody>
      <dsp:txXfrm>
        <a:off x="2918011" y="1216815"/>
        <a:ext cx="2001356" cy="970485"/>
      </dsp:txXfrm>
    </dsp:sp>
    <dsp:sp modelId="{5CF6E81A-4413-4F25-AA2B-E739C66B02E3}">
      <dsp:nvSpPr>
        <dsp:cNvPr id="0" name=""/>
        <dsp:cNvSpPr/>
      </dsp:nvSpPr>
      <dsp:spPr>
        <a:xfrm rot="2142401">
          <a:off x="1967661" y="2570970"/>
          <a:ext cx="1015617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15617" y="20214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2450079" y="2565794"/>
        <a:ext cx="50780" cy="50780"/>
      </dsp:txXfrm>
    </dsp:sp>
    <dsp:sp modelId="{B5649691-726A-4089-A635-D7C43D44523A}">
      <dsp:nvSpPr>
        <dsp:cNvPr id="0" name=""/>
        <dsp:cNvSpPr/>
      </dsp:nvSpPr>
      <dsp:spPr>
        <a:xfrm>
          <a:off x="2887818" y="2372124"/>
          <a:ext cx="2061742" cy="103087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300" kern="1200" dirty="0" smtClean="0"/>
            <a:t>Начело интегритета</a:t>
          </a:r>
          <a:endParaRPr lang="sr-Cyrl-RS" sz="2300" kern="1200" dirty="0"/>
        </a:p>
      </dsp:txBody>
      <dsp:txXfrm>
        <a:off x="2918011" y="2402317"/>
        <a:ext cx="2001356" cy="9704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13" Type="http://schemas.openxmlformats.org/officeDocument/2006/relationships/diagramLayout" Target="../diagrams/layout11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12" Type="http://schemas.openxmlformats.org/officeDocument/2006/relationships/diagramData" Target="../diagrams/data11.xml"/><Relationship Id="rId2" Type="http://schemas.openxmlformats.org/officeDocument/2006/relationships/diagramData" Target="../diagrams/data9.xml"/><Relationship Id="rId16" Type="http://schemas.microsoft.com/office/2007/relationships/diagramDrawing" Target="../diagrams/drawing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5" Type="http://schemas.openxmlformats.org/officeDocument/2006/relationships/diagramColors" Target="../diagrams/colors11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Relationship Id="rId14" Type="http://schemas.openxmlformats.org/officeDocument/2006/relationships/diagramQuickStyle" Target="../diagrams/quickStyl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Економска дипломатија</a:t>
            </a:r>
            <a:endParaRPr lang="sr-Cyrl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Tx/>
              <a:buChar char="-"/>
            </a:pPr>
            <a:r>
              <a:rPr lang="sr-Cyrl-RS" dirty="0" smtClean="0"/>
              <a:t>Основне тезе за предавања – </a:t>
            </a:r>
          </a:p>
          <a:p>
            <a:r>
              <a:rPr lang="sr-Cyrl-RS" dirty="0" smtClean="0"/>
              <a:t>2.4.2020.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483966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321276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 </a:t>
            </a:r>
            <a:r>
              <a:rPr lang="sr-Cyrl-RS" dirty="0"/>
              <a:t>Дипломатско лобирање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30877"/>
            <a:ext cx="10353762" cy="4860323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9. Уговор о лобирању (правни основ реализације лобирања)</a:t>
            </a: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528111"/>
              </p:ext>
            </p:extLst>
          </p:nvPr>
        </p:nvGraphicFramePr>
        <p:xfrm>
          <a:off x="1342769" y="2010032"/>
          <a:ext cx="8817232" cy="4128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6568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138899"/>
            <a:ext cx="10353761" cy="304800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 </a:t>
            </a:r>
            <a:r>
              <a:rPr lang="sr-Cyrl-RS" dirty="0"/>
              <a:t>Дипломатско лобирање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7893" y="378942"/>
            <a:ext cx="10353762" cy="4876799"/>
          </a:xfrm>
        </p:spPr>
        <p:txBody>
          <a:bodyPr/>
          <a:lstStyle/>
          <a:p>
            <a:pPr algn="ctr"/>
            <a:r>
              <a:rPr lang="sr-Cyrl-RS" dirty="0" smtClean="0"/>
              <a:t>9. Дипломатија и лобирање</a:t>
            </a: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011011926"/>
              </p:ext>
            </p:extLst>
          </p:nvPr>
        </p:nvGraphicFramePr>
        <p:xfrm>
          <a:off x="766119" y="840259"/>
          <a:ext cx="10676238" cy="5726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0929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313038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I </a:t>
            </a:r>
            <a:r>
              <a:rPr lang="sr-Cyrl-RS" dirty="0" smtClean="0"/>
              <a:t>Дипломатско лобирање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270" y="922639"/>
            <a:ext cx="10353762" cy="4868561"/>
          </a:xfrm>
        </p:spPr>
        <p:txBody>
          <a:bodyPr/>
          <a:lstStyle/>
          <a:p>
            <a:pPr marL="457200" indent="-457200" algn="ctr">
              <a:buAutoNum type="arabicPeriod"/>
            </a:pPr>
            <a:r>
              <a:rPr lang="sr-Cyrl-RS" dirty="0" smtClean="0"/>
              <a:t>Историјат лобирања</a:t>
            </a:r>
          </a:p>
          <a:p>
            <a:pPr marL="0" indent="0">
              <a:buNone/>
            </a:pP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00092160"/>
              </p:ext>
            </p:extLst>
          </p:nvPr>
        </p:nvGraphicFramePr>
        <p:xfrm>
          <a:off x="1760151" y="1812324"/>
          <a:ext cx="8128000" cy="397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0116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37751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 </a:t>
            </a:r>
            <a:r>
              <a:rPr lang="sr-Cyrl-RS" dirty="0"/>
              <a:t>Дипломатско лобирање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005016"/>
            <a:ext cx="10353762" cy="4786184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2. „Лоби“</a:t>
            </a:r>
          </a:p>
          <a:p>
            <a:pPr marL="0" indent="0" algn="ctr">
              <a:buNone/>
            </a:pPr>
            <a:endParaRPr lang="sr-Cyrl-RS" dirty="0" smtClean="0"/>
          </a:p>
          <a:p>
            <a:pPr marL="0" indent="0">
              <a:buNone/>
            </a:pP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65933243"/>
              </p:ext>
            </p:extLst>
          </p:nvPr>
        </p:nvGraphicFramePr>
        <p:xfrm>
          <a:off x="2032000" y="1548714"/>
          <a:ext cx="8128000" cy="4589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7614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304800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 </a:t>
            </a:r>
            <a:r>
              <a:rPr lang="sr-Cyrl-RS" dirty="0"/>
              <a:t>Дипломатско лобирање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14401"/>
            <a:ext cx="10353762" cy="4876799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3. „Лобирање“</a:t>
            </a: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266113828"/>
              </p:ext>
            </p:extLst>
          </p:nvPr>
        </p:nvGraphicFramePr>
        <p:xfrm>
          <a:off x="593124" y="1565189"/>
          <a:ext cx="9811432" cy="4597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9144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271849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 </a:t>
            </a:r>
            <a:r>
              <a:rPr lang="sr-Cyrl-RS" dirty="0"/>
              <a:t>Дипломатско лобирање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881449"/>
            <a:ext cx="10353762" cy="4909751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4. Учесници процеса лобирања</a:t>
            </a: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63553213"/>
              </p:ext>
            </p:extLst>
          </p:nvPr>
        </p:nvGraphicFramePr>
        <p:xfrm>
          <a:off x="2032000" y="980303"/>
          <a:ext cx="8128000" cy="51580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4742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304800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 </a:t>
            </a:r>
            <a:r>
              <a:rPr lang="sr-Cyrl-RS" dirty="0"/>
              <a:t>Дипломатско лобирање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14401"/>
            <a:ext cx="10353762" cy="4876799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5. Најутицајнији светски лобији</a:t>
            </a:r>
            <a:endParaRPr lang="sr-Cyrl-RS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579832247"/>
              </p:ext>
            </p:extLst>
          </p:nvPr>
        </p:nvGraphicFramePr>
        <p:xfrm>
          <a:off x="1216454" y="1358672"/>
          <a:ext cx="3421449" cy="4795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413572334"/>
              </p:ext>
            </p:extLst>
          </p:nvPr>
        </p:nvGraphicFramePr>
        <p:xfrm>
          <a:off x="5782961" y="1993557"/>
          <a:ext cx="5423243" cy="3525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361220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255373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 </a:t>
            </a:r>
            <a:r>
              <a:rPr lang="sr-Cyrl-RS" dirty="0"/>
              <a:t>Дипломатско лобирање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80303"/>
            <a:ext cx="10353762" cy="4810897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6. Предмет лобирања</a:t>
            </a: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56992594"/>
              </p:ext>
            </p:extLst>
          </p:nvPr>
        </p:nvGraphicFramePr>
        <p:xfrm>
          <a:off x="2032000" y="1540476"/>
          <a:ext cx="8128000" cy="4597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3174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329514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 </a:t>
            </a:r>
            <a:r>
              <a:rPr lang="sr-Cyrl-RS" dirty="0"/>
              <a:t>Дипломатско лобирање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39115"/>
            <a:ext cx="10353762" cy="4852085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7. Облици (врсте) лобирања</a:t>
            </a:r>
          </a:p>
          <a:p>
            <a:pPr marL="0" indent="0" algn="ctr">
              <a:buNone/>
            </a:pPr>
            <a:endParaRPr lang="sr-Cyrl-RS" dirty="0"/>
          </a:p>
          <a:p>
            <a:pPr marL="0" indent="0" algn="ctr">
              <a:buNone/>
            </a:pP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418412077"/>
              </p:ext>
            </p:extLst>
          </p:nvPr>
        </p:nvGraphicFramePr>
        <p:xfrm>
          <a:off x="131805" y="1672281"/>
          <a:ext cx="11392929" cy="44660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2126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62465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 </a:t>
            </a:r>
            <a:r>
              <a:rPr lang="sr-Cyrl-RS" dirty="0"/>
              <a:t>Дипломатско лобирање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72065"/>
            <a:ext cx="10353762" cy="4819135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8. Основна начела лобирања (Закон о лобирању чл. -7-8)</a:t>
            </a:r>
          </a:p>
          <a:p>
            <a:pPr marL="0" indent="0" algn="ctr">
              <a:buNone/>
            </a:pPr>
            <a:endParaRPr lang="sr-Cyrl-RS" dirty="0"/>
          </a:p>
          <a:p>
            <a:pPr marL="0" indent="0" algn="ctr">
              <a:buNone/>
            </a:pPr>
            <a:endParaRPr lang="sr-Cyrl-RS" dirty="0" smtClean="0"/>
          </a:p>
          <a:p>
            <a:pPr marL="0" indent="0">
              <a:buNone/>
            </a:pP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19948803"/>
              </p:ext>
            </p:extLst>
          </p:nvPr>
        </p:nvGraphicFramePr>
        <p:xfrm>
          <a:off x="610211" y="1473213"/>
          <a:ext cx="4950940" cy="4589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772605242"/>
              </p:ext>
            </p:extLst>
          </p:nvPr>
        </p:nvGraphicFramePr>
        <p:xfrm>
          <a:off x="7668301" y="2048313"/>
          <a:ext cx="2382474" cy="1468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343322160"/>
              </p:ext>
            </p:extLst>
          </p:nvPr>
        </p:nvGraphicFramePr>
        <p:xfrm>
          <a:off x="7668301" y="4465217"/>
          <a:ext cx="2390862" cy="18371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9" name="Right Arrow 8"/>
          <p:cNvSpPr/>
          <p:nvPr/>
        </p:nvSpPr>
        <p:spPr>
          <a:xfrm rot="20569552">
            <a:off x="6037057" y="289691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  <p:sp>
        <p:nvSpPr>
          <p:cNvPr id="10" name="Right Arrow 9"/>
          <p:cNvSpPr/>
          <p:nvPr/>
        </p:nvSpPr>
        <p:spPr>
          <a:xfrm rot="1738215">
            <a:off x="5962801" y="436282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3154710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339</TotalTime>
  <Words>768</Words>
  <Application>Microsoft Office PowerPoint</Application>
  <PresentationFormat>Widescreen</PresentationFormat>
  <Paragraphs>111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Bookman Old Style</vt:lpstr>
      <vt:lpstr>Rockwell</vt:lpstr>
      <vt:lpstr>Damask</vt:lpstr>
      <vt:lpstr>Економска дипломатија</vt:lpstr>
      <vt:lpstr>I Дипломатско лобирање</vt:lpstr>
      <vt:lpstr>I Дипломатско лобирање</vt:lpstr>
      <vt:lpstr>I Дипломатско лобирање</vt:lpstr>
      <vt:lpstr>I Дипломатско лобирање</vt:lpstr>
      <vt:lpstr>I Дипломатско лобирање</vt:lpstr>
      <vt:lpstr>I Дипломатско лобирање</vt:lpstr>
      <vt:lpstr>I Дипломатско лобирање</vt:lpstr>
      <vt:lpstr>I Дипломатско лобирање</vt:lpstr>
      <vt:lpstr>I Дипломатско лобирање</vt:lpstr>
      <vt:lpstr>I Дипломатско лобирање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Економска дипломатија</dc:title>
  <dc:creator>Mili Lapcevic</dc:creator>
  <cp:lastModifiedBy>Mili Lapcevic</cp:lastModifiedBy>
  <cp:revision>19</cp:revision>
  <dcterms:created xsi:type="dcterms:W3CDTF">2020-04-01T10:29:49Z</dcterms:created>
  <dcterms:modified xsi:type="dcterms:W3CDTF">2020-04-01T17:35:54Z</dcterms:modified>
</cp:coreProperties>
</file>