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971CF-7C66-4FD6-8AAB-EE608E4351C3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4030-A970-44E7-B9EE-45DB17C18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971CF-7C66-4FD6-8AAB-EE608E4351C3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4030-A970-44E7-B9EE-45DB17C18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971CF-7C66-4FD6-8AAB-EE608E4351C3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4030-A970-44E7-B9EE-45DB17C18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971CF-7C66-4FD6-8AAB-EE608E4351C3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4030-A970-44E7-B9EE-45DB17C18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971CF-7C66-4FD6-8AAB-EE608E4351C3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4030-A970-44E7-B9EE-45DB17C18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971CF-7C66-4FD6-8AAB-EE608E4351C3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4030-A970-44E7-B9EE-45DB17C18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971CF-7C66-4FD6-8AAB-EE608E4351C3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4030-A970-44E7-B9EE-45DB17C18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971CF-7C66-4FD6-8AAB-EE608E4351C3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4030-A970-44E7-B9EE-45DB17C18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971CF-7C66-4FD6-8AAB-EE608E4351C3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4030-A970-44E7-B9EE-45DB17C18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971CF-7C66-4FD6-8AAB-EE608E4351C3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4030-A970-44E7-B9EE-45DB17C18E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971CF-7C66-4FD6-8AAB-EE608E4351C3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4030-A970-44E7-B9EE-45DB17C18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02971CF-7C66-4FD6-8AAB-EE608E4351C3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EAA4030-A970-44E7-B9EE-45DB17C18E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6600" b="1" dirty="0" smtClean="0">
                <a:latin typeface="Times New Roman" pitchFamily="18" charset="0"/>
                <a:cs typeface="Times New Roman" pitchFamily="18" charset="0"/>
              </a:rPr>
              <a:t>СРПСКО ПРАВО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3864952"/>
          </a:xfrm>
        </p:spPr>
        <p:txBody>
          <a:bodyPr/>
          <a:lstStyle/>
          <a:p>
            <a:endParaRPr lang="sr-Cyrl-RS" dirty="0" smtClean="0"/>
          </a:p>
          <a:p>
            <a:endParaRPr lang="sr-Cyrl-RS" dirty="0" smtClean="0"/>
          </a:p>
          <a:p>
            <a:endParaRPr lang="sr-Cyrl-RS" dirty="0" smtClean="0"/>
          </a:p>
          <a:p>
            <a:pPr algn="ctr"/>
            <a:r>
              <a:rPr lang="sr-Cyrl-R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ВЕЖБЕ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68346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sz="3600" b="1" dirty="0" smtClean="0">
                <a:effectLst/>
                <a:latin typeface="Times New Roman" pitchFamily="18" charset="0"/>
                <a:cs typeface="Times New Roman" pitchFamily="18" charset="0"/>
              </a:rPr>
              <a:t>Вежбе: 16.04.2020.</a:t>
            </a:r>
            <a:r>
              <a:rPr lang="sr-Latn-RS" sz="3600" b="1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36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sr-Cyrl-RS" sz="3600" b="1" dirty="0" smtClean="0">
                <a:effectLst/>
                <a:latin typeface="Times New Roman" pitchFamily="18" charset="0"/>
                <a:cs typeface="Times New Roman" pitchFamily="18" charset="0"/>
              </a:rPr>
              <a:t>Обнављање градива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071546"/>
            <a:ext cx="7498080" cy="5176854"/>
          </a:xfrm>
        </p:spPr>
        <p:txBody>
          <a:bodyPr/>
          <a:lstStyle/>
          <a:p>
            <a:pPr lvl="0" algn="ctr">
              <a:buNone/>
            </a:pPr>
            <a:endParaRPr lang="ru-RU" sz="28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r>
              <a:rPr lang="ru-RU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Кривична дела против државног </a:t>
            </a:r>
            <a:r>
              <a:rPr lang="ru-RU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поретка</a:t>
            </a:r>
          </a:p>
          <a:p>
            <a:pPr lvl="0" algn="ctr">
              <a:buNone/>
            </a:pPr>
            <a:r>
              <a:rPr lang="ru-RU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 средњовековној Србији</a:t>
            </a:r>
          </a:p>
          <a:p>
            <a:pPr lvl="0" algn="just">
              <a:buNone/>
            </a:pPr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Неколико потпитања као пример:</a:t>
            </a:r>
          </a:p>
          <a:p>
            <a:pPr lvl="0" algn="just">
              <a:buFont typeface="Wingdings" pitchFamily="2" charset="2"/>
              <a:buChar char="v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Како се кажњавала невера (имовинска и лична казна)?</a:t>
            </a:r>
          </a:p>
          <a:p>
            <a:pPr lvl="0" algn="just">
              <a:buFont typeface="Wingdings" pitchFamily="2" charset="2"/>
              <a:buChar char="v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Како се кажњавало кривично дело неплаћања соћа?</a:t>
            </a:r>
          </a:p>
          <a:p>
            <a:pPr lvl="0" algn="just">
              <a:buFont typeface="Wingdings" pitchFamily="2" charset="2"/>
              <a:buChar char="v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Објасните кривична дела фалсификовање повеље и недозвољено ковање новца.</a:t>
            </a:r>
          </a:p>
          <a:p>
            <a:pPr lvl="0" algn="just">
              <a:buFont typeface="Wingdings" pitchFamily="2" charset="2"/>
              <a:buChar char="v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Шта је удава, а шта изам?</a:t>
            </a:r>
          </a:p>
          <a:p>
            <a:pPr lvl="0" algn="just">
              <a:buFont typeface="Wingdings" pitchFamily="2" charset="2"/>
              <a:buChar char="v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Која је казна предвиђена за кривично дело најезду? Зашто?</a:t>
            </a:r>
          </a:p>
          <a:p>
            <a:pPr lvl="0" algn="just">
              <a:buFont typeface="Wingdings" pitchFamily="2" charset="2"/>
              <a:buChar char="v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Објасните престој и одбој.</a:t>
            </a:r>
          </a:p>
          <a:p>
            <a:pPr lvl="0" algn="just">
              <a:buFont typeface="Wingdings" pitchFamily="2" charset="2"/>
              <a:buChar char="v"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25470"/>
          </a:xfrm>
        </p:spPr>
        <p:txBody>
          <a:bodyPr>
            <a:normAutofit/>
          </a:bodyPr>
          <a:lstStyle/>
          <a:p>
            <a:pPr algn="ctr"/>
            <a:r>
              <a:rPr lang="sr-Cyrl-RS" sz="3600" b="1" dirty="0" smtClean="0">
                <a:effectLst/>
                <a:latin typeface="Times New Roman" pitchFamily="18" charset="0"/>
                <a:cs typeface="Times New Roman" pitchFamily="18" charset="0"/>
              </a:rPr>
              <a:t>Вежбе: 16.04.2020.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071546"/>
            <a:ext cx="7498080" cy="5176854"/>
          </a:xfrm>
        </p:spPr>
        <p:txBody>
          <a:bodyPr>
            <a:normAutofit lnSpcReduction="10000"/>
          </a:bodyPr>
          <a:lstStyle/>
          <a:p>
            <a:pPr lvl="0" algn="ctr">
              <a:buNone/>
            </a:pPr>
            <a:r>
              <a:rPr lang="ru-RU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Кривична дела против личности </a:t>
            </a:r>
            <a:endParaRPr lang="ru-RU" sz="28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r>
              <a:rPr lang="ru-RU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средњовековној Србији</a:t>
            </a:r>
          </a:p>
          <a:p>
            <a:pPr lvl="0" algn="just">
              <a:buNone/>
            </a:pPr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Неколико потпитања као пример: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v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Како је кажњавано умишљајно, а како нехатно убиство?</a:t>
            </a:r>
          </a:p>
          <a:p>
            <a:pPr lvl="0" algn="just">
              <a:buFont typeface="Wingdings" pitchFamily="2" charset="2"/>
              <a:buChar char="v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 којим случајевима кривичног дела убиства се примењивала смртна казна?</a:t>
            </a:r>
          </a:p>
          <a:p>
            <a:pPr lvl="0" algn="just">
              <a:buFont typeface="Wingdings" pitchFamily="2" charset="2"/>
              <a:buChar char="v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Објасните телесне повреде.</a:t>
            </a:r>
          </a:p>
          <a:p>
            <a:pPr lvl="0" algn="just">
              <a:buFont typeface="Wingdings" pitchFamily="2" charset="2"/>
              <a:buChar char="v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Како је кажњавано силовање (разлика с обзиром на статус лица, који учествују у кривичном делу)?</a:t>
            </a:r>
          </a:p>
          <a:p>
            <a:pPr lvl="0" algn="just">
              <a:buFont typeface="Wingdings" pitchFamily="2" charset="2"/>
              <a:buChar char="v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Које су врсте увреде?</a:t>
            </a:r>
          </a:p>
          <a:p>
            <a:pPr lvl="0" algn="just">
              <a:buFont typeface="Wingdings" pitchFamily="2" charset="2"/>
              <a:buChar char="v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Објасните кривично дело чупање браде (субјекат кд; казна; шта је представљала брада).</a:t>
            </a:r>
          </a:p>
          <a:p>
            <a:pPr lvl="0" algn="just">
              <a:buFont typeface="Wingdings" pitchFamily="2" charset="2"/>
              <a:buChar char="v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Објасните мехоскубину (субјекат кд; значење речи мехоскубина; казна).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25470"/>
          </a:xfrm>
        </p:spPr>
        <p:txBody>
          <a:bodyPr>
            <a:normAutofit/>
          </a:bodyPr>
          <a:lstStyle/>
          <a:p>
            <a:pPr algn="ctr"/>
            <a:r>
              <a:rPr lang="sr-Cyrl-RS" sz="3600" b="1" dirty="0" smtClean="0">
                <a:effectLst/>
                <a:latin typeface="Times New Roman" pitchFamily="18" charset="0"/>
                <a:cs typeface="Times New Roman" pitchFamily="18" charset="0"/>
              </a:rPr>
              <a:t>Вежбе: 16.04.2020.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071546"/>
            <a:ext cx="7498080" cy="5176854"/>
          </a:xfrm>
        </p:spPr>
        <p:txBody>
          <a:bodyPr/>
          <a:lstStyle/>
          <a:p>
            <a:pPr lvl="0" algn="ctr">
              <a:buNone/>
            </a:pPr>
            <a:r>
              <a:rPr lang="ru-RU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Кривична дела против имовине </a:t>
            </a:r>
            <a:endParaRPr lang="ru-RU" sz="28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r>
              <a:rPr lang="ru-RU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средњовековној Србији</a:t>
            </a:r>
          </a:p>
          <a:p>
            <a:pPr lvl="0" algn="ctr">
              <a:buNone/>
            </a:pPr>
            <a:endParaRPr lang="ru-RU" sz="28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Неколико потпитања као пример:</a:t>
            </a:r>
          </a:p>
          <a:p>
            <a:pPr lvl="0" algn="just">
              <a:buFont typeface="Wingdings" pitchFamily="2" charset="2"/>
              <a:buChar char="v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Објасните обичну и обличну гусу и татбу.</a:t>
            </a:r>
          </a:p>
          <a:p>
            <a:pPr lvl="0" algn="just">
              <a:buFont typeface="Wingdings" pitchFamily="2" charset="2"/>
              <a:buChar char="v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Објасните професионалну гусу и татбу.</a:t>
            </a:r>
          </a:p>
          <a:p>
            <a:pPr lvl="0" algn="just">
              <a:buFont typeface="Wingdings" pitchFamily="2" charset="2"/>
              <a:buChar char="v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Објаснити паљевину (супсидијарна одговорност села).</a:t>
            </a:r>
          </a:p>
          <a:p>
            <a:pPr lvl="0" algn="just">
              <a:buFont typeface="Wingdings" pitchFamily="2" charset="2"/>
              <a:buChar char="v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Објаснити потку.</a:t>
            </a:r>
          </a:p>
          <a:p>
            <a:pPr lvl="0" algn="just">
              <a:buFont typeface="Wingdings" pitchFamily="2" charset="2"/>
              <a:buChar char="v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Објаснити попашу (разлика између кривичне и грађанскоправне одговорности).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285728"/>
            <a:ext cx="7498080" cy="368280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sz="3600" b="1" dirty="0" smtClean="0">
                <a:effectLst/>
                <a:latin typeface="Times New Roman" pitchFamily="18" charset="0"/>
                <a:cs typeface="Times New Roman" pitchFamily="18" charset="0"/>
              </a:rPr>
              <a:t>Вежбе: 16.04.2020.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714356"/>
            <a:ext cx="7498080" cy="5534044"/>
          </a:xfrm>
        </p:spPr>
        <p:txBody>
          <a:bodyPr>
            <a:normAutofit/>
          </a:bodyPr>
          <a:lstStyle/>
          <a:p>
            <a:pPr lvl="0" algn="ctr">
              <a:buNone/>
            </a:pPr>
            <a:endParaRPr lang="sr-Cyrl-RS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Судско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уређење</a:t>
            </a:r>
            <a: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средњовековној Србији</a:t>
            </a:r>
          </a:p>
          <a:p>
            <a:pPr lvl="0" algn="ctr">
              <a:buNone/>
            </a:pPr>
            <a:endParaRPr lang="ru-RU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Неколико </a:t>
            </a:r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потпитања као пример:</a:t>
            </a:r>
          </a:p>
          <a:p>
            <a:pPr lvl="0" algn="just">
              <a:buFont typeface="Wingdings" pitchFamily="2" charset="2"/>
              <a:buChar char="v"/>
            </a:pP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Објасните патримонијалне судове.</a:t>
            </a:r>
          </a:p>
          <a:p>
            <a:pPr lvl="0" algn="just">
              <a:buFont typeface="Wingdings" pitchFamily="2" charset="2"/>
              <a:buChar char="v"/>
            </a:pPr>
            <a:r>
              <a:rPr lang="sr-Cyrl-BA" sz="2000" b="1" dirty="0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та је било у надлежности црквених судова?</a:t>
            </a:r>
          </a:p>
          <a:p>
            <a:pPr lvl="0" algn="just">
              <a:buFont typeface="Wingdings" pitchFamily="2" charset="2"/>
              <a:buChar char="v"/>
            </a:pPr>
            <a:r>
              <a:rPr lang="sr-Cyrl-BA" sz="2000" b="1" dirty="0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та спада у тзв. резервате државног суда?</a:t>
            </a:r>
          </a:p>
          <a:p>
            <a:pPr lvl="0" algn="just">
              <a:buFont typeface="Wingdings" pitchFamily="2" charset="2"/>
              <a:buChar char="v"/>
            </a:pPr>
            <a:r>
              <a:rPr lang="sr-Cyrl-BA" sz="20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 којим 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стварима 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је 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судио 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лични владарев суд?</a:t>
            </a:r>
          </a:p>
          <a:p>
            <a:pPr lvl="0" algn="just">
              <a:buFont typeface="Wingdings" pitchFamily="2" charset="2"/>
              <a:buChar char="v"/>
            </a:pPr>
            <a:r>
              <a:rPr lang="sr-Cyrl-BA" sz="2000" b="1" dirty="0" smtClean="0">
                <a:latin typeface="Times New Roman" pitchFamily="18" charset="0"/>
                <a:cs typeface="Times New Roman" pitchFamily="18" charset="0"/>
              </a:rPr>
              <a:t>У којим случајевима постоје тзв. релације?</a:t>
            </a:r>
          </a:p>
          <a:p>
            <a:pPr lvl="0" algn="just">
              <a:buFont typeface="Wingdings" pitchFamily="2" charset="2"/>
              <a:buChar char="v"/>
            </a:pPr>
            <a:r>
              <a:rPr lang="sr-Cyrl-BA" sz="2000" b="1" dirty="0" smtClean="0">
                <a:latin typeface="Times New Roman" pitchFamily="18" charset="0"/>
                <a:cs typeface="Times New Roman" pitchFamily="18" charset="0"/>
              </a:rPr>
              <a:t>Објасните градске судове и Станак.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68280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sz="3200" b="1" dirty="0" smtClean="0">
                <a:effectLst/>
                <a:latin typeface="Times New Roman" pitchFamily="18" charset="0"/>
                <a:cs typeface="Times New Roman" pitchFamily="18" charset="0"/>
              </a:rPr>
              <a:t>Вежбе: 16.04.2020.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642918"/>
            <a:ext cx="7498080" cy="6000792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sz="26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Судски</a:t>
            </a:r>
            <a:r>
              <a:rPr lang="en-US" sz="2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поступак</a:t>
            </a:r>
            <a:r>
              <a:rPr lang="ru-RU" sz="2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у средњовековној Србији</a:t>
            </a:r>
          </a:p>
          <a:p>
            <a:pPr>
              <a:buNone/>
            </a:pPr>
            <a:r>
              <a:rPr lang="sr-Cyrl-RS" sz="2600" b="1" i="1" u="sng" dirty="0" smtClean="0">
                <a:latin typeface="Times New Roman" pitchFamily="18" charset="0"/>
                <a:cs typeface="Times New Roman" pitchFamily="18" charset="0"/>
              </a:rPr>
              <a:t>Неколико потпитања као пример:</a:t>
            </a:r>
          </a:p>
          <a:p>
            <a:pPr marL="539496" indent="-457200" algn="just">
              <a:buFont typeface="Wingdings" pitchFamily="2" charset="2"/>
              <a:buChar char="v"/>
            </a:pPr>
            <a:r>
              <a:rPr lang="sr-Cyrl-RS" sz="2200" b="1" dirty="0" smtClean="0">
                <a:latin typeface="Times New Roman" pitchFamily="18" charset="0"/>
                <a:cs typeface="Times New Roman" pitchFamily="18" charset="0"/>
              </a:rPr>
              <a:t>Како се позивало на суд? Који је повољнији начин позивања на суд за туженог и зашто? Ко се тако позивао (у статусном смислу)? </a:t>
            </a:r>
          </a:p>
          <a:p>
            <a:pPr marL="539496" indent="-457200" algn="just">
              <a:buFont typeface="Wingdings" pitchFamily="2" charset="2"/>
              <a:buChar char="v"/>
            </a:pPr>
            <a:r>
              <a:rPr lang="sr-Cyrl-BA" sz="2200" b="1" dirty="0" smtClean="0">
                <a:latin typeface="Times New Roman" pitchFamily="18" charset="0"/>
                <a:cs typeface="Times New Roman" pitchFamily="18" charset="0"/>
              </a:rPr>
              <a:t>У које доба дана се позивало на суд и зашто? Која идеја је у томе изражена?</a:t>
            </a:r>
          </a:p>
          <a:p>
            <a:pPr marL="539496" indent="-457200" algn="just">
              <a:buFont typeface="Wingdings" pitchFamily="2" charset="2"/>
              <a:buChar char="v"/>
            </a:pPr>
            <a:r>
              <a:rPr lang="sr-Cyrl-BA" sz="2200" b="1" dirty="0" smtClean="0">
                <a:latin typeface="Times New Roman" pitchFamily="18" charset="0"/>
                <a:cs typeface="Times New Roman" pitchFamily="18" charset="0"/>
              </a:rPr>
              <a:t>Како су се звале странке, а како сам поступак?</a:t>
            </a:r>
          </a:p>
          <a:p>
            <a:pPr marL="539496" indent="-457200" algn="just">
              <a:buFont typeface="Wingdings" pitchFamily="2" charset="2"/>
              <a:buChar char="v"/>
            </a:pPr>
            <a:r>
              <a:rPr lang="sr-Cyrl-BA" sz="2200" b="1" dirty="0" smtClean="0">
                <a:latin typeface="Times New Roman" pitchFamily="18" charset="0"/>
                <a:cs typeface="Times New Roman" pitchFamily="18" charset="0"/>
              </a:rPr>
              <a:t>Шта значи “опаданија да нест”?</a:t>
            </a:r>
          </a:p>
          <a:p>
            <a:pPr marL="539496" indent="-457200" algn="just">
              <a:buFont typeface="Wingdings" pitchFamily="2" charset="2"/>
              <a:buChar char="v"/>
            </a:pPr>
            <a:r>
              <a:rPr lang="sr-Cyrl-BA" sz="2200" b="1" dirty="0" smtClean="0">
                <a:latin typeface="Times New Roman" pitchFamily="18" charset="0"/>
                <a:cs typeface="Times New Roman" pitchFamily="18" charset="0"/>
              </a:rPr>
              <a:t>Шта је обличеније, а шта свод?</a:t>
            </a:r>
          </a:p>
          <a:p>
            <a:pPr marL="539496" indent="-457200" algn="just">
              <a:buFont typeface="Wingdings" pitchFamily="2" charset="2"/>
              <a:buChar char="v"/>
            </a:pPr>
            <a:r>
              <a:rPr lang="sr-Cyrl-BA" sz="2200" b="1" dirty="0" smtClean="0">
                <a:latin typeface="Times New Roman" pitchFamily="18" charset="0"/>
                <a:cs typeface="Times New Roman" pitchFamily="18" charset="0"/>
              </a:rPr>
              <a:t>У којим облицима се јављао божији суд? На коме (у статусном смислу) се примењивао котао?</a:t>
            </a:r>
          </a:p>
          <a:p>
            <a:pPr marL="539496" indent="-457200" algn="just">
              <a:buFont typeface="Wingdings" pitchFamily="2" charset="2"/>
              <a:buChar char="v"/>
            </a:pPr>
            <a:r>
              <a:rPr lang="sr-Cyrl-BA" sz="2200" b="1" dirty="0" smtClean="0">
                <a:latin typeface="Times New Roman" pitchFamily="18" charset="0"/>
                <a:cs typeface="Times New Roman" pitchFamily="18" charset="0"/>
              </a:rPr>
              <a:t>Објасните сведоке, клеветнике и заклетву.</a:t>
            </a:r>
          </a:p>
          <a:p>
            <a:pPr marL="539496" indent="-457200" algn="just">
              <a:buFont typeface="Wingdings" pitchFamily="2" charset="2"/>
              <a:buChar char="v"/>
            </a:pPr>
            <a:r>
              <a:rPr lang="sr-Cyrl-BA" sz="2200" b="1" dirty="0" smtClean="0">
                <a:latin typeface="Times New Roman" pitchFamily="18" charset="0"/>
                <a:cs typeface="Times New Roman" pitchFamily="18" charset="0"/>
              </a:rPr>
              <a:t>Да ли су жене могле да буду поротници? На основу чега сазнајемо да </a:t>
            </a:r>
            <a:r>
              <a:rPr lang="sr-Cyrl-BA" sz="2200" b="1" u="sng" dirty="0" smtClean="0">
                <a:latin typeface="Times New Roman" pitchFamily="18" charset="0"/>
                <a:cs typeface="Times New Roman" pitchFamily="18" charset="0"/>
              </a:rPr>
              <a:t>јесу</a:t>
            </a:r>
            <a:r>
              <a:rPr lang="sr-Cyrl-BA" sz="2200" b="1" dirty="0" smtClean="0">
                <a:latin typeface="Times New Roman" pitchFamily="18" charset="0"/>
                <a:cs typeface="Times New Roman" pitchFamily="18" charset="0"/>
              </a:rPr>
              <a:t>/нису?</a:t>
            </a:r>
          </a:p>
          <a:p>
            <a:pPr marL="539496" indent="-457200" algn="just">
              <a:buFont typeface="Wingdings" pitchFamily="2" charset="2"/>
              <a:buChar char="v"/>
            </a:pPr>
            <a:r>
              <a:rPr lang="sr-Cyrl-BA" sz="2200" b="1" dirty="0" smtClean="0">
                <a:latin typeface="Times New Roman" pitchFamily="18" charset="0"/>
                <a:cs typeface="Times New Roman" pitchFamily="18" charset="0"/>
              </a:rPr>
              <a:t>Ко није могао бити поротник? Шта је циљ ограничења?</a:t>
            </a:r>
            <a:endParaRPr lang="en-US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58</TotalTime>
  <Words>413</Words>
  <Application>Microsoft Office PowerPoint</Application>
  <PresentationFormat>On-screen Show (4:3)</PresentationFormat>
  <Paragraphs>61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Corbel</vt:lpstr>
      <vt:lpstr>Gill Sans MT</vt:lpstr>
      <vt:lpstr>Times New Roman</vt:lpstr>
      <vt:lpstr>Verdana</vt:lpstr>
      <vt:lpstr>Wingdings</vt:lpstr>
      <vt:lpstr>Wingdings 2</vt:lpstr>
      <vt:lpstr>Solstice</vt:lpstr>
      <vt:lpstr>СРПСКО ПРАВО</vt:lpstr>
      <vt:lpstr>Вежбе: 16.04.2020. Обнављање градива</vt:lpstr>
      <vt:lpstr>Вежбе: 16.04.2020.</vt:lpstr>
      <vt:lpstr>Вежбе: 16.04.2020.</vt:lpstr>
      <vt:lpstr>Вежбе: 16.04.2020.</vt:lpstr>
      <vt:lpstr>Вежбе: 16.04.2020.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СРПСКО ПРАВО</dc:title>
  <dc:creator>User</dc:creator>
  <cp:lastModifiedBy>Nada</cp:lastModifiedBy>
  <cp:revision>8</cp:revision>
  <dcterms:created xsi:type="dcterms:W3CDTF">2020-03-24T21:48:33Z</dcterms:created>
  <dcterms:modified xsi:type="dcterms:W3CDTF">2020-04-06T13:14:27Z</dcterms:modified>
</cp:coreProperties>
</file>