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64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714" y="-29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75FDB73-4421-43E8-9AAA-B43C01E0B98D}" type="datetimeFigureOut">
              <a:rPr lang="en-US" smtClean="0"/>
              <a:pPr/>
              <a:t>05/05/2020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6373CBB-1A0F-42F5-9033-634FFA3FD70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6600" b="1" dirty="0" smtClean="0">
                <a:effectLst/>
                <a:latin typeface="Arial" pitchFamily="34" charset="0"/>
                <a:cs typeface="Arial" pitchFamily="34" charset="0"/>
              </a:rPr>
              <a:t>СРПСКО ПРАВО</a:t>
            </a:r>
            <a:endParaRPr lang="en-US" sz="6600" b="1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3293448"/>
          </a:xfrm>
        </p:spPr>
        <p:txBody>
          <a:bodyPr>
            <a:normAutofit/>
          </a:bodyPr>
          <a:lstStyle/>
          <a:p>
            <a:endParaRPr lang="sr-Cyrl-RS" sz="3200" dirty="0" smtClean="0">
              <a:latin typeface="Arial" pitchFamily="34" charset="0"/>
              <a:cs typeface="Arial" pitchFamily="34" charset="0"/>
            </a:endParaRPr>
          </a:p>
          <a:p>
            <a:endParaRPr lang="sr-Cyrl-RS" sz="3200" dirty="0" smtClean="0">
              <a:latin typeface="Arial" pitchFamily="34" charset="0"/>
              <a:cs typeface="Arial" pitchFamily="34" charset="0"/>
            </a:endParaRPr>
          </a:p>
          <a:p>
            <a:endParaRPr lang="sr-Cyrl-R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sr-Cyrl-RS" sz="4400" b="1" dirty="0" smtClean="0">
                <a:latin typeface="Arial" pitchFamily="34" charset="0"/>
                <a:cs typeface="Arial" pitchFamily="34" charset="0"/>
              </a:rPr>
              <a:t>ВЕЖБЕ: 07.05.2020.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7290" y="142852"/>
            <a:ext cx="7498080" cy="654032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32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Преображенски</a:t>
            </a:r>
            <a:r>
              <a:rPr lang="en-US" sz="32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устав</a:t>
            </a:r>
            <a:r>
              <a:rPr lang="en-US" sz="32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sz="32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en-US" sz="3200" b="1" u="sng" dirty="0"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642918"/>
            <a:ext cx="7498080" cy="560548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 којој форми је издат Преображенски устав? Зашто?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Објаснити надлежност Народне скупштине.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оја је новина уведена Преображенским уставом, а у вези са уласком посланика у Скупштину?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невезани посланички мандат.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Објасните бирачке услове.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Шта је било у надлежности Велике Народне скупштине?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Који су саветнички услови? (новина у односу на Турски устав)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Објасните статус саветника.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Која је кључна одредба Закона о Државнм савету, а тиче се Кнеза?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Објасните Закон о наслеђивању престола.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39784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Кнез Михаилов закон о ценралној државној управи и о општинама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50339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Шта је Србија добила “Устројенијем централне државне управе у Књажеству Србији”?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та је све установљено Законом о централној државној управи? Објаснити. 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Која терминолошка новина је уведена Законом о централној државној управи?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Која министарства су била образована на основу Закона о централној државној управи, а која су била затечена? </a:t>
            </a: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послове појединих министарстава.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оји органи и са којом надлежношћу су били предвиђени кнез Михаиловим Законом о општинама?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Шта је све било под државним надзором?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54032"/>
          </a:xfrm>
        </p:spPr>
        <p:txBody>
          <a:bodyPr>
            <a:noAutofit/>
          </a:bodyPr>
          <a:lstStyle/>
          <a:p>
            <a:pPr lvl="0" algn="ctr"/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Намеснички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устав</a:t>
            </a:r>
            <a: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br>
              <a:rPr lang="en-US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en-US" sz="3600" b="1" u="sng" dirty="0"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85794"/>
            <a:ext cx="7498080" cy="60722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доношење Намесничког устава. (око чега је вођена расправа)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акву власт је вршио Кнез? Објаснити.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та је прописано у погледу наслеђивања престола?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Објаснити састав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Народне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скупштине. (ко су аминаши, ко није могао бити биран за посланика; објасните везу невезаног мандата и заклетве; посланички имунитет)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та је било у надлежности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Народне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скупштине? (ко је имао законодавну иницијативу; буџетско право и министарска одговорност – немачки тип монархије)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министарску одговорност.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Шта је било у надлежности Државног савета? (новина – управно судство – објаснити)</a:t>
            </a:r>
          </a:p>
          <a:p>
            <a:pPr algn="just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Која права су загарантована Намесничким уставом?</a:t>
            </a:r>
          </a:p>
          <a:p>
            <a:pPr algn="just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та је регулисано у погледу Јевреја у Намесничком уставу? 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868346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600" b="1" u="sng" dirty="0" smtClean="0">
                <a:solidFill>
                  <a:srgbClr val="00B0F0"/>
                </a:solidFill>
                <a:effectLst/>
                <a:latin typeface="Arial" pitchFamily="34" charset="0"/>
                <a:cs typeface="Arial" pitchFamily="34" charset="0"/>
              </a:rPr>
              <a:t>Општи имовински законик за Црну Гору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000108"/>
            <a:ext cx="7498080" cy="55721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 је донео ОИЗ? </a:t>
            </a: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З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ашто је он био добар избор за израду Законика? (којима знањима је располагао)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Коју материју садрже “грађански” законици, а шта је увршћено у ОИЗ?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Како је распоређена материја? Шта подразумева метод индукције?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Како је дефинисана својина?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Како се закључивао купопродајни уговор за непокретне, а како за покретне ствари?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Објасните институт државине.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Објасните институт застарелости. (које правило је у овом погледу важило у обичајном праву)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Ш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та подразумева метод инкорпорације?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Које су најзначајније изреке у Законику?</a:t>
            </a:r>
          </a:p>
          <a:p>
            <a:pPr>
              <a:buFont typeface="Wingdings" pitchFamily="2" charset="2"/>
              <a:buChar char="v"/>
            </a:pPr>
            <a:endParaRPr lang="sr-Cyrl-RS" sz="20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</TotalTime>
  <Words>444</Words>
  <Application>Microsoft Office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СРПСКО ПРАВО</vt:lpstr>
      <vt:lpstr>Преображенски устав </vt:lpstr>
      <vt:lpstr>Кнез Михаилов закон о ценралној државној управи и о општинама  </vt:lpstr>
      <vt:lpstr>Намеснички устав  </vt:lpstr>
      <vt:lpstr>Општи имовински законик за Црну Гору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СРПСКО ПРАВО</dc:title>
  <dc:creator>User</dc:creator>
  <cp:lastModifiedBy>Nada</cp:lastModifiedBy>
  <cp:revision>12</cp:revision>
  <dcterms:created xsi:type="dcterms:W3CDTF">2020-04-11T14:32:01Z</dcterms:created>
  <dcterms:modified xsi:type="dcterms:W3CDTF">2020-05-05T07:38:43Z</dcterms:modified>
</cp:coreProperties>
</file>