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4" r:id="rId4"/>
    <p:sldId id="266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12EA1-8136-47C3-9514-54273518A57B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CA06-A43D-4B94-8DEC-A6483B4E40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12EA1-8136-47C3-9514-54273518A57B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CA06-A43D-4B94-8DEC-A6483B4E4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12EA1-8136-47C3-9514-54273518A57B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CA06-A43D-4B94-8DEC-A6483B4E4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12EA1-8136-47C3-9514-54273518A57B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CA06-A43D-4B94-8DEC-A6483B4E4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12EA1-8136-47C3-9514-54273518A57B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CA06-A43D-4B94-8DEC-A6483B4E40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12EA1-8136-47C3-9514-54273518A57B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CA06-A43D-4B94-8DEC-A6483B4E4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12EA1-8136-47C3-9514-54273518A57B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CA06-A43D-4B94-8DEC-A6483B4E4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12EA1-8136-47C3-9514-54273518A57B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CA06-A43D-4B94-8DEC-A6483B4E4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12EA1-8136-47C3-9514-54273518A57B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CA06-A43D-4B94-8DEC-A6483B4E40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12EA1-8136-47C3-9514-54273518A57B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CA06-A43D-4B94-8DEC-A6483B4E4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12EA1-8136-47C3-9514-54273518A57B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7CA06-A43D-4B94-8DEC-A6483B4E40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3812EA1-8136-47C3-9514-54273518A57B}" type="datetimeFigureOut">
              <a:rPr lang="en-US" smtClean="0"/>
              <a:pPr/>
              <a:t>4/21/2020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787CA06-A43D-4B94-8DEC-A6483B4E40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6600" b="1" dirty="0" smtClean="0">
                <a:latin typeface="Arial" pitchFamily="34" charset="0"/>
                <a:cs typeface="Arial" pitchFamily="34" charset="0"/>
              </a:rPr>
              <a:t>СРПСКО ПРАВО</a:t>
            </a:r>
            <a:endParaRPr lang="en-US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3579200"/>
          </a:xfrm>
        </p:spPr>
        <p:txBody>
          <a:bodyPr/>
          <a:lstStyle/>
          <a:p>
            <a:endParaRPr lang="sr-Cyrl-RS" dirty="0" smtClean="0"/>
          </a:p>
          <a:p>
            <a:endParaRPr lang="sr-Cyrl-RS" dirty="0" smtClean="0"/>
          </a:p>
          <a:p>
            <a:endParaRPr lang="sr-Cyrl-RS" dirty="0" smtClean="0"/>
          </a:p>
          <a:p>
            <a:endParaRPr lang="sr-Cyrl-RS" dirty="0" smtClean="0"/>
          </a:p>
          <a:p>
            <a:pPr algn="ctr"/>
            <a:r>
              <a:rPr lang="sr-Cyrl-RS" sz="4800" b="1" dirty="0" smtClean="0">
                <a:latin typeface="Arial" pitchFamily="34" charset="0"/>
                <a:cs typeface="Arial" pitchFamily="34" charset="0"/>
              </a:rPr>
              <a:t>ВЕЖБЕ: 30.04.2020.</a:t>
            </a:r>
            <a:endParaRPr lang="en-US" sz="4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82594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sz="3600" b="1" u="sng" dirty="0" err="1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Српски</a:t>
            </a:r>
            <a:r>
              <a:rPr lang="en-US" sz="36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грађански</a:t>
            </a:r>
            <a:r>
              <a:rPr lang="en-US" sz="36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законик</a:t>
            </a:r>
            <a:r>
              <a:rPr lang="en-US" dirty="0" smtClean="0">
                <a:solidFill>
                  <a:srgbClr val="00B0F0"/>
                </a:solidFill>
                <a:effectLst/>
              </a:rPr>
              <a:t/>
            </a:r>
            <a:br>
              <a:rPr lang="en-US" dirty="0" smtClean="0">
                <a:solidFill>
                  <a:srgbClr val="00B0F0"/>
                </a:solidFill>
                <a:effectLst/>
              </a:rPr>
            </a:br>
            <a:endParaRPr lang="en-US" dirty="0">
              <a:solidFill>
                <a:srgbClr val="00B0F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714356"/>
            <a:ext cx="7498080" cy="55721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sr-Cyrl-RS" sz="2400" b="1" i="1" dirty="0" smtClean="0">
                <a:latin typeface="Arial" pitchFamily="34" charset="0"/>
                <a:cs typeface="Arial" pitchFamily="34" charset="0"/>
              </a:rPr>
              <a:t>Неколико потпитања као пример: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Како је Хаџић дефинисао задругу?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У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 којим члановима је изражена индивид. </a:t>
            </a: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с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војинска концепција задруге?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наследно-правно првенство мушкараца. (став народа према наследном праву жена – анкета; критике)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пословну способност удате жене. (коме је уподобљена 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пос</a:t>
            </a:r>
            <a:r>
              <a:rPr lang="sr-Cyrl-RS" sz="2000" b="1" dirty="0">
                <a:latin typeface="Arial" pitchFamily="34" charset="0"/>
                <a:cs typeface="Arial" pitchFamily="34" charset="0"/>
              </a:rPr>
              <a:t>л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овна 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способност удате жене, разлика теретни и лукративни правни послови)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Зашто је за лукративне правне послове (нпр. поклон) удатој жени била потребна сагласност мужа?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бјасните удовичко уживање. 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Д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а ли се могло утврђивати очинство? (првобитно решење; измена – страни модел; изузетак)</a:t>
            </a:r>
          </a:p>
          <a:p>
            <a:pPr algn="just">
              <a:buFont typeface="Wingdings" pitchFamily="2" charset="2"/>
              <a:buChar char="v"/>
            </a:pPr>
            <a:endParaRPr lang="sr-Cyrl-RS" sz="20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endParaRPr lang="sr-Cyrl-RS" sz="20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357166"/>
            <a:ext cx="7498080" cy="785818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sz="3600" b="1" u="sng" dirty="0" err="1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Грађански</a:t>
            </a:r>
            <a:r>
              <a:rPr lang="en-US" sz="36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поступак</a:t>
            </a:r>
            <a:r>
              <a:rPr lang="en-US" sz="36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 у </a:t>
            </a:r>
            <a:r>
              <a:rPr lang="en-US" sz="3600" b="1" u="sng" dirty="0" err="1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Кнежевини</a:t>
            </a:r>
            <a:r>
              <a:rPr lang="en-US" sz="36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Србији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071546"/>
            <a:ext cx="7498080" cy="517685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r-Cyrl-RS" sz="2400" b="1" i="1" dirty="0" smtClean="0">
                <a:latin typeface="Arial" pitchFamily="34" charset="0"/>
                <a:cs typeface="Arial" pitchFamily="34" charset="0"/>
              </a:rPr>
              <a:t>Неколико потпитања као пример: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У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зор и начела “Законика о судејском поступку у парницама грађанским” (1853) - објасните.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ако су се делили докази према “првом процесном законику”?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оја начела су прокламована у “Законику о поступку судејском у грађанским парницама”( 1860)?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бјаснити кратко суђење по писменим исправама.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Како је законодавац од 1865. године ублажио теорију законских доказа?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Обајснити забрану доказивања сведоцима. (у којим случајевима је било забрањено доказивање сведоцима; узор; разлог забране)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дужнички притвор.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“закон о окућју”.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25470"/>
          </a:xfrm>
        </p:spPr>
        <p:txBody>
          <a:bodyPr>
            <a:noAutofit/>
          </a:bodyPr>
          <a:lstStyle/>
          <a:p>
            <a:pPr lvl="0" algn="ctr"/>
            <a:r>
              <a:rPr lang="ru-RU" sz="28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Криминални (казнителни) законик за Књажество Србију </a:t>
            </a:r>
            <a:r>
              <a:rPr lang="en-US" sz="28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en-US" sz="28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en-US" sz="2800" b="1" u="sng" dirty="0">
              <a:solidFill>
                <a:srgbClr val="00B0F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000108"/>
            <a:ext cx="7498080" cy="5248292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sr-Cyrl-RS" sz="2400" b="1" i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sr-Cyrl-RS" sz="2400" b="1" i="1" dirty="0" smtClean="0">
                <a:latin typeface="Arial" pitchFamily="34" charset="0"/>
                <a:cs typeface="Arial" pitchFamily="34" charset="0"/>
              </a:rPr>
              <a:t>Неколико потпитања као пример:</a:t>
            </a:r>
            <a:endParaRPr lang="sr-Cyrl-RS" sz="2400" b="1" i="1" u="sng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бјасните доношење Криминалног (казнителног) законика за Књажество Србију. (да ли је имало потребе за доношењем Казнителног законика?)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бјасните начело легалитета кривичног дела и казне.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оји систем је прихваћен за олакшавајуће и отежавајуће околности?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одговорност малолетника.</a:t>
            </a:r>
            <a:endParaRPr lang="sr-Cyrl-BA" sz="20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Дефинишите нужну одбрану.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Објасните зеленаштво.</a:t>
            </a:r>
            <a:endParaRPr lang="sr-Cyrl-RS" sz="20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оја је разлика између робије и заточења?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полицијски надзор.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А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ргументи за и против телесне казне.</a:t>
            </a:r>
            <a:endParaRPr lang="sr-Cyrl-BA" sz="2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011222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sz="3600" b="1" u="sng" dirty="0" err="1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Кривични</a:t>
            </a:r>
            <a:r>
              <a:rPr lang="en-US" sz="36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поступак</a:t>
            </a:r>
            <a:r>
              <a:rPr lang="en-US" sz="36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 у </a:t>
            </a:r>
            <a:r>
              <a:rPr lang="en-US" sz="3600" b="1" u="sng" dirty="0" err="1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Кнежевини</a:t>
            </a:r>
            <a:r>
              <a:rPr lang="en-US" sz="36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Србији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000108"/>
            <a:ext cx="7498080" cy="58578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r-Cyrl-RS" sz="2400" b="1" i="1" dirty="0" smtClean="0">
                <a:latin typeface="Arial" pitchFamily="34" charset="0"/>
                <a:cs typeface="Arial" pitchFamily="34" charset="0"/>
              </a:rPr>
              <a:t>Неколико потпитања као пример: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ако се спроводио кривични поступак до доношења Законика о поступку судском у кривичним делима?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Које су фазе (делови) кривичног поступка по Законику од 1865. године? Објасните.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Како је у пракси изгледала претходна истрага? (“дослеђење без дослеђења”)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Објасните проблем полицијског притвора (српски </a:t>
            </a:r>
            <a:r>
              <a:rPr lang="sr-Latn-RS" sz="2000" b="1" dirty="0" smtClean="0">
                <a:latin typeface="Arial" pitchFamily="34" charset="0"/>
                <a:cs typeface="Arial" pitchFamily="34" charset="0"/>
              </a:rPr>
              <a:t>Habeas corpus; 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трајање притвора; жалба осумњиченог – да или не, зашто)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бјасните установу браниоца (ко је могао имати браниоца – проблем; измена и допуна од 1868 – право на браниоца проширено – објаснити; када је први пут примењен пропис о обавезном браниоцу)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позитивну и негативну теорију законских доказа. (коју је усвојио Законик; у пракси)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З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ашто и у којим случајевима је учествовала порота?</a:t>
            </a:r>
          </a:p>
          <a:p>
            <a:pPr>
              <a:buFont typeface="Wingdings" pitchFamily="2" charset="2"/>
              <a:buChar char="v"/>
            </a:pP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217</TotalTime>
  <Words>449</Words>
  <Application>Microsoft Office PowerPoint</Application>
  <PresentationFormat>On-screen Show (4:3)</PresentationFormat>
  <Paragraphs>47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Corbel</vt:lpstr>
      <vt:lpstr>Gill Sans MT</vt:lpstr>
      <vt:lpstr>Verdana</vt:lpstr>
      <vt:lpstr>Wingdings</vt:lpstr>
      <vt:lpstr>Wingdings 2</vt:lpstr>
      <vt:lpstr>Solstice</vt:lpstr>
      <vt:lpstr>СРПСКО ПРАВО</vt:lpstr>
      <vt:lpstr>Српски грађански законик </vt:lpstr>
      <vt:lpstr>Грађански поступак у Кнежевини Србији </vt:lpstr>
      <vt:lpstr>Криминални (казнителни) законик за Књажество Србију  </vt:lpstr>
      <vt:lpstr>Кривични поступак у Кнежевини Србији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СРПСКО ПРАВО</dc:title>
  <dc:creator>User</dc:creator>
  <cp:lastModifiedBy>Nada</cp:lastModifiedBy>
  <cp:revision>28</cp:revision>
  <dcterms:created xsi:type="dcterms:W3CDTF">2020-03-28T17:26:58Z</dcterms:created>
  <dcterms:modified xsi:type="dcterms:W3CDTF">2020-04-21T10:14:08Z</dcterms:modified>
</cp:coreProperties>
</file>