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A6453BE-6F0D-455A-818B-BBB0BDEB5CAE}" type="datetimeFigureOut">
              <a:rPr lang="en-US" smtClean="0"/>
              <a:pPr/>
              <a:t>05/19/2020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828BBF-5FCD-4C67-B951-7901E26A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effectLst/>
                <a:latin typeface="Arial" pitchFamily="34" charset="0"/>
                <a:cs typeface="Arial" pitchFamily="34" charset="0"/>
              </a:rPr>
              <a:t>СРПСКО ПРАВО</a:t>
            </a:r>
            <a:endParaRPr lang="en-US" sz="6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293448"/>
          </a:xfrm>
        </p:spPr>
        <p:txBody>
          <a:bodyPr>
            <a:normAutofit/>
          </a:bodyPr>
          <a:lstStyle/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4400" b="1" dirty="0" smtClean="0">
                <a:latin typeface="Arial" pitchFamily="34" charset="0"/>
                <a:cs typeface="Arial" pitchFamily="34" charset="0"/>
              </a:rPr>
              <a:t>ВЕЖБЕ: 28.05.2020.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Југословенски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кривични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законик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>
            <a:normAutofit/>
          </a:bodyPr>
          <a:lstStyle/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подразумева систем трипартиције и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 је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аутор тог система?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однос класичне и социолошке школе према вољи учиниоца.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ако је Франц фон Лист поделио кривце?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мере безбедности. (новина; за које кривце се примењују; промењен циљ казне)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условну осуду.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Југословенски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законик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sr-Cyrl-RS" sz="3600" b="1" u="sng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sr-Cyrl-RS" sz="3600" b="1" u="sng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en-US" sz="3600" b="1" u="sng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о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кривичном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поступку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Који су стадијуми кривичног поступка?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био циљ југословенског кривичног поступка?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Које су највеће новине у југословенском,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у односу на србијански кривични поступак?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Да ли је постојао монопол кривичног гоњења од стране државног тужиоца?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материјалну и формалну одбрану.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З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ашто је потребно да окривљени има браниоца?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У којим случајевима је обавезна формална одбрана?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поступање у случају противречних изјава између окривљеног и браниоца.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Какву улогу има окривљени у претходном поступку?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Југословенски грађански парнични поступак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105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су основна начела прокламована у овом Закону?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П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 узору на који поступак је сачињен југословенски парнични поступак?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ако је Клајн дефинисао непосредност?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начело усмености.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се подразумевало под начелом слободног судијског уверења?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 расправу о доказивању сведоцима.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начело судског управљања парницом. 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У којим максимама се изражавало начело судског управљања парницом?  </a:t>
            </a: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их.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према Клајну представља идеал у парничењу?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40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Судови у југословенској Краљевини 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новина је уведена у судској организацији на србијанском подручју?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Који тип касације је усвојен у југословенском законику о уређењу судова?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оји су технички проблеми југословенског правосуђа? Објаснити.</a:t>
            </a:r>
            <a:endParaRPr lang="sr-Latn-RS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Д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 ли је било усавршавања приправника?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било потребно да би неко постао судија шеријатског суда? Да ли је потребан завршени правни факултет?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било у надлежности епархијских, црквених судова?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Проблеми грађанског </a:t>
            </a:r>
            <a: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права</a:t>
            </a:r>
            <a:b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у југословенској Краљевини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357850"/>
          </a:xfrm>
        </p:spPr>
        <p:txBody>
          <a:bodyPr>
            <a:normAutofit/>
          </a:bodyPr>
          <a:lstStyle/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RS" sz="28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400" b="1" dirty="0" smtClean="0">
                <a:latin typeface="Arial" pitchFamily="34" charset="0"/>
                <a:cs typeface="Arial" pitchFamily="34" charset="0"/>
              </a:rPr>
              <a:t>Објаснити проблеме грађанскоправног федерализма. (нпр. издрзавање ванбрачног детета)</a:t>
            </a:r>
          </a:p>
          <a:p>
            <a:pPr>
              <a:buFont typeface="Wingdings" pitchFamily="2" charset="2"/>
              <a:buChar char="v"/>
            </a:pPr>
            <a:r>
              <a:rPr lang="sr-Cyrl-RS" sz="2400" b="1" dirty="0" smtClean="0">
                <a:latin typeface="Arial" pitchFamily="34" charset="0"/>
                <a:cs typeface="Arial" pitchFamily="34" charset="0"/>
              </a:rPr>
              <a:t>Предлози унификације грађанског законика.</a:t>
            </a:r>
          </a:p>
          <a:p>
            <a:pPr>
              <a:buFont typeface="Wingdings" pitchFamily="2" charset="2"/>
              <a:buChar char="v"/>
            </a:pPr>
            <a:r>
              <a:rPr lang="sr-Cyrl-RS" sz="2400" b="1" dirty="0" smtClean="0">
                <a:latin typeface="Arial" pitchFamily="34" charset="0"/>
                <a:cs typeface="Arial" pitchFamily="34" charset="0"/>
              </a:rPr>
              <a:t>Зашто је посебно критикован СГЗ? Објаснити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</TotalTime>
  <Words>358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СРПСКО ПРАВО</vt:lpstr>
      <vt:lpstr>Југословенски кривични законик </vt:lpstr>
      <vt:lpstr>Југословенски законик  о кривичном поступку </vt:lpstr>
      <vt:lpstr>Југословенски грађански парнични поступак </vt:lpstr>
      <vt:lpstr>Судови у југословенској Краљевини  </vt:lpstr>
      <vt:lpstr>Проблеми грађанског права  у југословенској Краљевини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Садржина Видовданског устава</dc:title>
  <dc:creator>User</dc:creator>
  <cp:lastModifiedBy>Nada</cp:lastModifiedBy>
  <cp:revision>18</cp:revision>
  <dcterms:created xsi:type="dcterms:W3CDTF">2020-05-03T17:53:25Z</dcterms:created>
  <dcterms:modified xsi:type="dcterms:W3CDTF">2020-05-19T13:06:04Z</dcterms:modified>
</cp:coreProperties>
</file>