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25E91A9-24D0-4E3E-A7FF-0D7F521860E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D0591F4-BCD7-43B3-BFB3-EFA978E2B42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6600" b="1" dirty="0" smtClean="0">
                <a:latin typeface="Times New Roman" pitchFamily="18" charset="0"/>
                <a:cs typeface="Times New Roman" pitchFamily="18" charset="0"/>
              </a:rPr>
              <a:t>СРПСКО ПРАВО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sr-Latn-R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R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5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>ежбе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Вежбе: 02.04.2020.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Објасните положај Срба према Босанско-херцеговачком уставу од 1910.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Два потпитања као пример: 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Објасните сарадничку надлежност Сабора. Објаснити начин избора представника у Сабору Босне и Херцеговине.</a:t>
            </a:r>
          </a:p>
          <a:p>
            <a:pPr>
              <a:buNone/>
            </a:pPr>
            <a:endParaRPr lang="sr-Cyrl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Шта је и зашто у Крфској декларацији наведено о уређењу Државе Срба, Хрвата и Словенаца?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 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Који принцип о уређењу Државе Срба, Хрвата и Словенаца је унет у Крфску декларацију?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Вежбе: 02.04.2020.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496254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Која држава је представљала реалну унију и ко се за та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 зај тип државног уређења међу југословенским народима залагао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Који су послови заједнички у реалној унији?</a:t>
            </a:r>
          </a:p>
          <a:p>
            <a:pPr algn="just">
              <a:buNone/>
            </a:pPr>
            <a:r>
              <a:rPr lang="sr-Cyrl-C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(Одговор се налази на: 208, 221, 225, 231, 234. стр.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у: Павловић, Марко, Српско право од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века, Крагујевац, 2013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endParaRPr lang="sr-Cyrl-R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Објасните Адресу и Одговор на Адресу Прводецембарског акта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</a:t>
            </a: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Како је тумачена формулација о проглашењу “уједињења Србије са </a:t>
            </a: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земљама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 независне државе Словенаца, Хрвата и Срба”?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Вежбе: 02.04.2020.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Cyrl-CS" sz="3000" b="1" dirty="0" smtClean="0">
                <a:latin typeface="Times New Roman" pitchFamily="18" charset="0"/>
                <a:cs typeface="Times New Roman" pitchFamily="18" charset="0"/>
              </a:rPr>
              <a:t>Објасните уставотворну већину према Крфској декларацији, Напутцима Народног вијећа и Пословнику Уставотворне скупштине</a:t>
            </a:r>
            <a:r>
              <a:rPr lang="sr-Cyrl-CS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C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(Одговор се налази на: </a:t>
            </a:r>
            <a:r>
              <a:rPr lang="sr-Cyrl-C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217, 224, 237. </a:t>
            </a:r>
            <a:r>
              <a:rPr lang="sr-Cyrl-C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стр. </a:t>
            </a:r>
            <a:r>
              <a:rPr lang="sr-Cyrl-R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у: Павловић, Марко, Српско право од </a:t>
            </a:r>
            <a:r>
              <a:rPr lang="sr-Latn-R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sr-Latn-R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sr-Cyrl-RS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века, Крагујевац, 2013)</a:t>
            </a:r>
          </a:p>
          <a:p>
            <a:pPr>
              <a:buNone/>
            </a:pPr>
            <a:endParaRPr lang="sr-Cyrl-C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Објасните </a:t>
            </a: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проблем уставотворне већине приликом доношења Видовданског устава.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 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Шта су као захтеве за улазак у Владу и гласање за Устав захтевали ЈМО, а шта Савез земљорадника?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</TotalTime>
  <Words>267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СРПСКО ПРАВО</vt:lpstr>
      <vt:lpstr>Вежбе: 02.04.2020.</vt:lpstr>
      <vt:lpstr>Вежбе: 02.04.2020.</vt:lpstr>
      <vt:lpstr>Вежбе: 02.04.2020.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User</cp:lastModifiedBy>
  <cp:revision>5</cp:revision>
  <dcterms:created xsi:type="dcterms:W3CDTF">2020-03-23T22:03:09Z</dcterms:created>
  <dcterms:modified xsi:type="dcterms:W3CDTF">2020-03-23T22:38:33Z</dcterms:modified>
</cp:coreProperties>
</file>