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CD8-2C07-4851-AB72-88B855ECEB2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1FF-862B-434C-8967-0D80439B7F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CD8-2C07-4851-AB72-88B855ECEB2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1FF-862B-434C-8967-0D80439B7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CD8-2C07-4851-AB72-88B855ECEB2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1FF-862B-434C-8967-0D80439B7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CD8-2C07-4851-AB72-88B855ECEB2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1FF-862B-434C-8967-0D80439B7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CD8-2C07-4851-AB72-88B855ECEB2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1FF-862B-434C-8967-0D80439B7F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CD8-2C07-4851-AB72-88B855ECEB2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1FF-862B-434C-8967-0D80439B7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CD8-2C07-4851-AB72-88B855ECEB2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1FF-862B-434C-8967-0D80439B7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CD8-2C07-4851-AB72-88B855ECEB2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1FF-862B-434C-8967-0D80439B7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CD8-2C07-4851-AB72-88B855ECEB2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1FF-862B-434C-8967-0D80439B7F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CD8-2C07-4851-AB72-88B855ECEB2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1FF-862B-434C-8967-0D80439B7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5CD8-2C07-4851-AB72-88B855ECEB2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F1FF-862B-434C-8967-0D80439B7F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42B5CD8-2C07-4851-AB72-88B855ECEB2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1FEF1FF-862B-434C-8967-0D80439B7F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28" y="785794"/>
            <a:ext cx="7406640" cy="1140276"/>
          </a:xfrm>
        </p:spPr>
        <p:txBody>
          <a:bodyPr>
            <a:normAutofit/>
          </a:bodyPr>
          <a:lstStyle/>
          <a:p>
            <a:r>
              <a:rPr lang="sr-Cyrl-RS" sz="6600" b="1" dirty="0" smtClean="0">
                <a:latin typeface="Times New Roman" pitchFamily="18" charset="0"/>
                <a:cs typeface="Times New Roman" pitchFamily="18" charset="0"/>
              </a:rPr>
              <a:t>СРПСКО ПРАВО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1785926"/>
            <a:ext cx="7406640" cy="4007828"/>
          </a:xfrm>
        </p:spPr>
        <p:txBody>
          <a:bodyPr/>
          <a:lstStyle/>
          <a:p>
            <a:pPr algn="ctr"/>
            <a:endParaRPr lang="sr-Cyrl-RS" dirty="0" smtClean="0"/>
          </a:p>
          <a:p>
            <a:pPr algn="ctr"/>
            <a:endParaRPr lang="sr-Cyrl-RS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R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ВЕЖБЕ</a:t>
            </a:r>
            <a:endParaRPr lang="en-US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Cyrl-R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500042"/>
            <a:ext cx="749808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4400" b="1" dirty="0" smtClean="0">
                <a:effectLst/>
                <a:latin typeface="Times New Roman" pitchFamily="18" charset="0"/>
                <a:cs typeface="Times New Roman" pitchFamily="18" charset="0"/>
              </a:rPr>
              <a:t>Вежбе: 09.04.2020.</a:t>
            </a:r>
            <a:br>
              <a:rPr lang="sr-Cyrl-RS" sz="44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sr-Cyrl-RS" sz="3600" b="1" dirty="0" smtClean="0">
                <a:effectLst/>
                <a:latin typeface="Times New Roman" pitchFamily="18" charset="0"/>
                <a:cs typeface="Times New Roman" pitchFamily="18" charset="0"/>
              </a:rPr>
              <a:t>Обнављање градива</a:t>
            </a:r>
            <a:r>
              <a:rPr lang="en-US" sz="400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sr-Cyrl-RS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44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85860"/>
            <a:ext cx="7498080" cy="4962540"/>
          </a:xfrm>
        </p:spPr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Стварно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наследно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sr-Cyrl-RS" sz="2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средњовековној Србији</a:t>
            </a:r>
          </a:p>
          <a:p>
            <a:pPr lvl="0" algn="just">
              <a:buNone/>
            </a:pPr>
            <a:r>
              <a:rPr lang="sr-Cyrl-RS" sz="2400" b="1" i="1" u="sng" dirty="0" smtClean="0">
                <a:latin typeface="Times New Roman" pitchFamily="18" charset="0"/>
                <a:cs typeface="Times New Roman" pitchFamily="18" charset="0"/>
              </a:rPr>
              <a:t>Неколоко потпитања као пример: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BA" sz="2000" b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ако су се делиле баштине с обзиром на носиоца права (у статусном смислу), а како  с обзиром на начин располагања?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Да ли је меропах могао да располаже (прода) потчињену баштину?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Објасните наслеђивање властеоских баштина.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BA" sz="2000" b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о је био наследник “бојног коња и оружја”, а ко “бисерног појаса”?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Објасните наслеђивање меропашке баштине.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BA" sz="2000" b="1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та је било потребно за валидан тестамент према Законоправилу?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9808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4000" b="1" dirty="0" smtClean="0">
                <a:effectLst/>
                <a:latin typeface="Times New Roman" pitchFamily="18" charset="0"/>
                <a:cs typeface="Times New Roman" pitchFamily="18" charset="0"/>
              </a:rPr>
              <a:t>Вежбе: 09.04.2020.</a:t>
            </a:r>
            <a:br>
              <a:rPr lang="sr-Cyrl-RS" sz="40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76" y="714356"/>
            <a:ext cx="7790712" cy="5534044"/>
          </a:xfrm>
        </p:spPr>
        <p:txBody>
          <a:bodyPr/>
          <a:lstStyle/>
          <a:p>
            <a:pPr lvl="0" algn="ctr">
              <a:buNone/>
            </a:pP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Облигацино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средњовековној Србији</a:t>
            </a:r>
            <a:endParaRPr lang="en-US" sz="2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sr-Cyrl-RS" sz="2400" b="1" i="1" u="sng" dirty="0" smtClean="0">
                <a:latin typeface="Times New Roman" pitchFamily="18" charset="0"/>
                <a:cs typeface="Times New Roman" pitchFamily="18" charset="0"/>
              </a:rPr>
              <a:t>Неколоко потпитања као пример: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Објасните принцип неопозивости поклона.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BA" sz="2000" b="1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та карактерише Призренску тапију (делови тапије; чија имена су наведена и зашто; инвокација; тренутак преношења својине; ни време, ни место)? 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BA" sz="2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бјасните капару.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BA" sz="2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бјасните право прече куповине (какве везе има навођење имена сумеђника и сродника у уговору са правом прече куповине?).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Како се формирала купопродајна цена – правило и изузеци?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Како се исплаћивала цена, у новцу или у натури? Зашто?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BA" sz="2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бјасните уговор о зајму, закуп, залогу и оставу.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25470"/>
          </a:xfrm>
        </p:spPr>
        <p:txBody>
          <a:bodyPr>
            <a:noAutofit/>
          </a:bodyPr>
          <a:lstStyle/>
          <a:p>
            <a:pPr algn="ctr"/>
            <a:r>
              <a:rPr lang="sr-Cyrl-RS" sz="3600" b="1" dirty="0" smtClean="0">
                <a:effectLst/>
                <a:latin typeface="Times New Roman" pitchFamily="18" charset="0"/>
                <a:cs typeface="Times New Roman" pitchFamily="18" charset="0"/>
              </a:rPr>
              <a:t>Вежбе: 09.04.2020.</a:t>
            </a:r>
            <a:br>
              <a:rPr lang="sr-Cyrl-RS" sz="36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785794"/>
            <a:ext cx="7498080" cy="5462606"/>
          </a:xfrm>
        </p:spPr>
        <p:txBody>
          <a:bodyPr/>
          <a:lstStyle/>
          <a:p>
            <a:pPr lvl="0" algn="ctr">
              <a:buNone/>
            </a:pP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Брачно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средњовековној Србији</a:t>
            </a:r>
          </a:p>
          <a:p>
            <a:pPr algn="just">
              <a:buNone/>
            </a:pPr>
            <a:r>
              <a:rPr lang="sr-Cyrl-RS" sz="2400" b="1" i="1" u="sng" dirty="0" smtClean="0">
                <a:latin typeface="Times New Roman" pitchFamily="18" charset="0"/>
                <a:cs typeface="Times New Roman" pitchFamily="18" charset="0"/>
              </a:rPr>
              <a:t>Неколоко потпитања као пример: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Наведите услове за склапање брака.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оја брачна сметња је наведена у Жичкој повељи?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 којој форми се закључивао брак? Објаснити.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Који бракоразводни узрок/ци су били предвиђени у Жичкој повељи, а који у Законоправилу?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Како се кажњавао самовољни развод?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Шта је творац Жичке повеље видео у женином напуштању мужа?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Како се кажњавала </a:t>
            </a:r>
            <a:r>
              <a:rPr lang="sr-Cyrl-RS" sz="2000" b="1" smtClean="0">
                <a:latin typeface="Times New Roman" pitchFamily="18" charset="0"/>
                <a:cs typeface="Times New Roman" pitchFamily="18" charset="0"/>
              </a:rPr>
              <a:t>самовољна бракоразводница 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са иметком, а како она без иметка? Зашто?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Објасните прикију.</a:t>
            </a:r>
          </a:p>
          <a:p>
            <a:pPr algn="just">
              <a:buFont typeface="Wingdings" pitchFamily="2" charset="2"/>
              <a:buChar char="v"/>
            </a:pPr>
            <a:endParaRPr lang="sr-Cyrl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Autofit/>
          </a:bodyPr>
          <a:lstStyle/>
          <a:p>
            <a:pPr algn="ctr"/>
            <a:r>
              <a:rPr lang="sr-Cyrl-RS" sz="3600" b="1" dirty="0" smtClean="0">
                <a:effectLst/>
                <a:latin typeface="Times New Roman" pitchFamily="18" charset="0"/>
                <a:cs typeface="Times New Roman" pitchFamily="18" charset="0"/>
              </a:rPr>
              <a:t>Вежбе: 09.04.2020.</a:t>
            </a:r>
            <a:br>
              <a:rPr lang="sr-Cyrl-RS" sz="36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714356"/>
            <a:ext cx="7498080" cy="5715040"/>
          </a:xfrm>
        </p:spPr>
        <p:txBody>
          <a:bodyPr>
            <a:normAutofit fontScale="92500" lnSpcReduction="10000"/>
          </a:bodyPr>
          <a:lstStyle/>
          <a:p>
            <a:pPr lvl="0" algn="ctr">
              <a:buNone/>
            </a:pP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Кривична дела против православља </a:t>
            </a:r>
            <a:endParaRPr lang="ru-RU" sz="2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средњовековној Србији</a:t>
            </a:r>
          </a:p>
          <a:p>
            <a:pPr algn="just">
              <a:buNone/>
            </a:pPr>
            <a:r>
              <a:rPr lang="sr-Cyrl-RS" sz="2400" b="1" i="1" u="sng" dirty="0" smtClean="0">
                <a:latin typeface="Times New Roman" pitchFamily="18" charset="0"/>
                <a:cs typeface="Times New Roman" pitchFamily="18" charset="0"/>
              </a:rPr>
              <a:t>Неколоко потпитања као пример: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Како је кажњавано “бивање јеретиком”?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Шта је </a:t>
            </a:r>
            <a:r>
              <a:rPr lang="sr-Latn-RS" sz="20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бабунска реч</a:t>
            </a:r>
            <a:r>
              <a:rPr lang="sr-Latn-RS" sz="2000" b="1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Објасните кривична дела покатоличавање и брак католика с православком.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Зашто је инкриминисано покатоличавање и брак католика с православком?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Ко су ресници?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Која је казна била предвиђена Душановим закоником за кривично дело обесвећење гроба?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Која је казна била предвиђена за кривично дело рушење цркве и зашто?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Зашто кривично дело светотатсво није било увршћено у групу кривичних дела против имовине?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Објасните кривично дело “црквено” мито.</a:t>
            </a:r>
          </a:p>
          <a:p>
            <a:pPr lvl="0" algn="just">
              <a:buNone/>
            </a:pPr>
            <a:endParaRPr lang="ru-RU" sz="2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3600" b="1" dirty="0" smtClean="0">
                <a:effectLst/>
                <a:latin typeface="Times New Roman" pitchFamily="18" charset="0"/>
                <a:cs typeface="Times New Roman" pitchFamily="18" charset="0"/>
              </a:rPr>
              <a:t>Вежбе: </a:t>
            </a:r>
            <a:r>
              <a:rPr lang="sr-Latn-RS" sz="3600" b="1" dirty="0" smtClean="0">
                <a:effectLst/>
                <a:latin typeface="Times New Roman" pitchFamily="18" charset="0"/>
                <a:cs typeface="Times New Roman" pitchFamily="18" charset="0"/>
              </a:rPr>
              <a:t>09</a:t>
            </a:r>
            <a:r>
              <a:rPr lang="sr-Cyrl-RS" sz="3600" b="1" dirty="0" smtClean="0">
                <a:effectLst/>
                <a:latin typeface="Times New Roman" pitchFamily="18" charset="0"/>
                <a:cs typeface="Times New Roman" pitchFamily="18" charset="0"/>
              </a:rPr>
              <a:t>.04.2020.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57232"/>
            <a:ext cx="7498080" cy="5391168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sz="3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Кривична дела против друштвеног поретка у средњовековној Србији</a:t>
            </a:r>
          </a:p>
          <a:p>
            <a:pPr lvl="0" algn="just">
              <a:buNone/>
            </a:pPr>
            <a:r>
              <a:rPr lang="ru-RU" sz="2600" b="1" i="1" u="sng" dirty="0" smtClean="0">
                <a:latin typeface="Times New Roman" pitchFamily="18" charset="0"/>
                <a:cs typeface="Times New Roman" pitchFamily="18" charset="0"/>
              </a:rPr>
              <a:t>Неколико потпитања као пример: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Који су облици кривичног дела бежања меропха са властелинства? Објаснити.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Објаснити «себрова збора да нест» (да ли су сви зборови забрањени; како се кажњавају учесници, а како коловођа?).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Објасните кривична дела: злоупотреба власти, себарска освета, блуд властелинке, повреда привилегија (биће кривичног дела и казне).</a:t>
            </a:r>
          </a:p>
          <a:p>
            <a:pPr lvl="0" algn="just">
              <a:buNone/>
            </a:pPr>
            <a:endParaRPr lang="en-US" sz="36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84</TotalTime>
  <Words>465</Words>
  <Application>Microsoft Office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Corbel</vt:lpstr>
      <vt:lpstr>Gill Sans MT</vt:lpstr>
      <vt:lpstr>Times New Roman</vt:lpstr>
      <vt:lpstr>Verdana</vt:lpstr>
      <vt:lpstr>Wingdings</vt:lpstr>
      <vt:lpstr>Wingdings 2</vt:lpstr>
      <vt:lpstr>Solstice</vt:lpstr>
      <vt:lpstr>СРПСКО ПРАВО</vt:lpstr>
      <vt:lpstr> Вежбе: 09.04.2020. Обнављање градива  </vt:lpstr>
      <vt:lpstr>Вежбе: 09.04.2020. </vt:lpstr>
      <vt:lpstr>Вежбе: 09.04.2020. </vt:lpstr>
      <vt:lpstr>Вежбе: 09.04.2020. </vt:lpstr>
      <vt:lpstr>Вежбе: 09.04.2020.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СРПСКО ПРАВО</dc:title>
  <dc:creator>User</dc:creator>
  <cp:lastModifiedBy>Nada</cp:lastModifiedBy>
  <cp:revision>11</cp:revision>
  <dcterms:created xsi:type="dcterms:W3CDTF">2020-03-24T20:48:19Z</dcterms:created>
  <dcterms:modified xsi:type="dcterms:W3CDTF">2020-04-06T13:34:27Z</dcterms:modified>
</cp:coreProperties>
</file>