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010240B-118E-4A39-A140-8019A9603181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EDD6DF2-B76F-48B8-9E4D-92A8226E245E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6000" b="1" dirty="0" smtClean="0">
                <a:effectLst/>
                <a:latin typeface="Arial" pitchFamily="34" charset="0"/>
                <a:cs typeface="Arial" pitchFamily="34" charset="0"/>
              </a:rPr>
              <a:t>СРПСКО ПРАВО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007828"/>
          </a:xfrm>
        </p:spPr>
        <p:txBody>
          <a:bodyPr/>
          <a:lstStyle/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pPr algn="ctr"/>
            <a:r>
              <a:rPr lang="sr-Cyrl-BA" sz="4000" b="1" dirty="0" smtClean="0">
                <a:latin typeface="Arial" pitchFamily="34" charset="0"/>
                <a:cs typeface="Arial" pitchFamily="34" charset="0"/>
              </a:rPr>
              <a:t>ВЕЖБЕ: 21. 05. 2020.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4021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Садржина</a:t>
            </a:r>
            <a:r>
              <a:rPr lang="en-US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Видовданског</a:t>
            </a:r>
            <a:r>
              <a:rPr lang="en-US" sz="36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устава</a:t>
            </a:r>
            <a:r>
              <a:rPr lang="en-US" sz="2800" b="1" u="sng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sz="2800" b="1" u="sng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2800" b="1" u="sng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857232"/>
            <a:ext cx="7406640" cy="5715040"/>
          </a:xfrm>
        </p:spPr>
        <p:txBody>
          <a:bodyPr>
            <a:normAutofit/>
          </a:bodyPr>
          <a:lstStyle/>
          <a:p>
            <a:pPr algn="just"/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 marL="0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узор и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одступања (разлике)</a:t>
            </a:r>
            <a:r>
              <a:rPr lang="sr-Latn-R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од узора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Видовданског устава.</a:t>
            </a:r>
          </a:p>
          <a:p>
            <a:pPr marL="0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доктрину компромисног југословенства.</a:t>
            </a:r>
          </a:p>
          <a:p>
            <a:pPr marL="0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оји систем вероисповести је установљен Видовданским уставом?</a:t>
            </a:r>
          </a:p>
          <a:p>
            <a:pPr marL="0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Канцел параграф.</a:t>
            </a:r>
          </a:p>
          <a:p>
            <a:pPr marL="0"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К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оја одредба Видовданског устава се односила директно на заштиту мањина?</a:t>
            </a:r>
          </a:p>
          <a:p>
            <a:pPr marL="0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По угледу на који устав су састављене социјалне одредбе Видовданског устава?</a:t>
            </a:r>
          </a:p>
          <a:p>
            <a:pPr marL="0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Како се по Видовданском уставу дефинише својина?</a:t>
            </a:r>
          </a:p>
          <a:p>
            <a:pPr marL="0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поделу на области.</a:t>
            </a:r>
          </a:p>
          <a:p>
            <a:pPr marL="0"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“Турски параграф”.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25602"/>
          </a:xfrm>
        </p:spPr>
        <p:txBody>
          <a:bodyPr>
            <a:noAutofit/>
          </a:bodyPr>
          <a:lstStyle/>
          <a:p>
            <a:pPr lvl="0" algn="ctr"/>
            <a:r>
              <a:rPr lang="ru-RU" sz="2800" b="1" u="sng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Шестојануарска диктатура (проглашење, закони о краљевској власти, о заштити државе, о називу и подели Краљевине на управна подручја)</a:t>
            </a:r>
            <a:r>
              <a:rPr lang="en-US" sz="2800" b="1" u="sng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lang="en-US" sz="2800" b="1" u="sng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2800" b="1" u="sng" dirty="0"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214554"/>
            <a:ext cx="7498080" cy="44291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RS" sz="20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краљеву Шестојануарску декларацију.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Закон о заштити јавне безбедности и поретка у држави (политичке странке).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Који 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је најважнији закон шестојануарске диктатуре?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Објаснити интегрално југословенство.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бановине.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По чијем уставном Нацрту су формиране бановине?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надлежност бановина.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Autofit/>
          </a:bodyPr>
          <a:lstStyle/>
          <a:p>
            <a:pPr lvl="0" algn="ctr"/>
            <a:r>
              <a:rPr lang="en-US" sz="3600" b="1" u="sng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Септембарски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устав</a:t>
            </a:r>
            <a:r>
              <a:rPr lang="en-US" sz="3600" b="1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br>
              <a:rPr lang="en-US" sz="3600" b="1" dirty="0" smtClean="0"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en-US" sz="3600" b="1" dirty="0"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785794"/>
            <a:ext cx="7498080" cy="5462606"/>
          </a:xfrm>
        </p:spPr>
        <p:txBody>
          <a:bodyPr>
            <a:normAutofit/>
          </a:bodyPr>
          <a:lstStyle/>
          <a:p>
            <a:pPr>
              <a:buNone/>
            </a:pPr>
            <a:endParaRPr lang="sr-Cyrl-RS" sz="24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Којим писмом је штампан Септембарски устав?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 којој одредби је изражен нарочити статус краља? Објаснити.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Објаснити Краљеву заклетву. (различита тумачења)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Сенат.</a:t>
            </a:r>
          </a:p>
          <a:p>
            <a:pPr>
              <a:buFont typeface="Wingdings" pitchFamily="2" charset="2"/>
              <a:buChar char="v"/>
            </a:pPr>
            <a:r>
              <a:rPr lang="sr-Cyrl-BA" sz="2000" b="1" dirty="0" smtClean="0">
                <a:latin typeface="Arial" pitchFamily="34" charset="0"/>
                <a:cs typeface="Arial" pitchFamily="34" charset="0"/>
              </a:rPr>
              <a:t>О</a:t>
            </a: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бјасните поступак за решавање сукоба домова.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Која одредба је недостајала у Септембарском, а постојала је у Видовданском уставу, а тиче се министарске одговорности?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бановине према Септембарском уставу.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Објасните конституционализацију предуставних закона.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Уредба о Бановини Хрватској (правни основ, мотив, територија и надлежност</a:t>
            </a:r>
            <a:r>
              <a:rPr lang="ru-RU" dirty="0" smtClean="0">
                <a:solidFill>
                  <a:srgbClr val="00B050"/>
                </a:solidFill>
              </a:rPr>
              <a:t>)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714488"/>
            <a:ext cx="7498080" cy="4643470"/>
          </a:xfrm>
        </p:spPr>
        <p:txBody>
          <a:bodyPr>
            <a:normAutofit/>
          </a:bodyPr>
          <a:lstStyle/>
          <a:p>
            <a:pPr>
              <a:buNone/>
            </a:pPr>
            <a:endParaRPr lang="sr-Cyrl-RS" sz="2400" b="1" i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sr-Cyrl-RS" sz="2400" b="1" i="1" dirty="0" smtClean="0">
                <a:latin typeface="Arial" pitchFamily="34" charset="0"/>
                <a:cs typeface="Arial" pitchFamily="34" charset="0"/>
              </a:rPr>
              <a:t>Неколико потпитања као пример: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Објаснити чл. 116 Септембарског устава.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Костићево и Лукићево тумачење “мере”.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Костићево и Лукићево тумачење чл. 116 Септембарског устава.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Шта је према Уредби чинило Бановину Хрватску?</a:t>
            </a:r>
          </a:p>
          <a:p>
            <a:pPr>
              <a:buFont typeface="Wingdings" pitchFamily="2" charset="2"/>
              <a:buChar char="v"/>
            </a:pPr>
            <a:r>
              <a:rPr lang="sr-Cyrl-RS" sz="2000" b="1" dirty="0" smtClean="0">
                <a:latin typeface="Arial" pitchFamily="34" charset="0"/>
                <a:cs typeface="Arial" pitchFamily="34" charset="0"/>
              </a:rPr>
              <a:t>Објаснити надлежност Бановине Хрватске. (таксативно набројани послови)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</TotalTime>
  <Words>300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Solstice</vt:lpstr>
      <vt:lpstr>СРПСКО ПРАВО</vt:lpstr>
      <vt:lpstr>Садржина Видовданског устава </vt:lpstr>
      <vt:lpstr>Шестојануарска диктатура (проглашење, закони о краљевској власти, о заштити државе, о називу и подели Краљевине на управна подручја) </vt:lpstr>
      <vt:lpstr>Септембарски устав  </vt:lpstr>
      <vt:lpstr>Уредба о Бановини Хрватској (правни основ, мотив, територија и надлежност)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СРПСКО ПРАВО</dc:title>
  <dc:creator>User</dc:creator>
  <cp:lastModifiedBy>User</cp:lastModifiedBy>
  <cp:revision>1</cp:revision>
  <dcterms:created xsi:type="dcterms:W3CDTF">2020-05-19T10:48:36Z</dcterms:created>
  <dcterms:modified xsi:type="dcterms:W3CDTF">2020-05-19T10:57:42Z</dcterms:modified>
</cp:coreProperties>
</file>