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D6930F0-6F8D-439B-BF1C-B725D658B994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C780DAB-9350-4A82-BC96-831BBEBF4F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latin typeface="Times New Roman" pitchFamily="18" charset="0"/>
                <a:cs typeface="Times New Roman" pitchFamily="18" charset="0"/>
              </a:rPr>
              <a:t>СРПСКО ПРАВО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864820"/>
          </a:xfrm>
        </p:spPr>
        <p:txBody>
          <a:bodyPr>
            <a:normAutofit/>
          </a:bodyPr>
          <a:lstStyle/>
          <a:p>
            <a:pPr algn="ctr"/>
            <a:endParaRPr lang="sr-Latn-RS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BA" sz="5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>ежбе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Вежбе: 26.03.2020.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b="1" u="sng" dirty="0" smtClean="0">
                <a:latin typeface="Times New Roman" pitchFamily="18" charset="0"/>
                <a:cs typeface="Times New Roman" pitchFamily="18" charset="0"/>
              </a:rPr>
              <a:t>Обнављање градива – питања:</a:t>
            </a:r>
            <a:endParaRPr lang="sr-Latn-R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Шта карактерише светоандрејски Закон о народној скупштини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sr-Latn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 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Каква је била улога Скупштине приликом доношења “главних закона”?</a:t>
            </a:r>
            <a:endParaRPr lang="sr-Latn-R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Објасните 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правни положај адвоката према законима од 1862. и 1865</a:t>
            </a:r>
            <a:r>
              <a:rPr lang="sr-Cyrl-CS" sz="2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Два потпитања </a:t>
            </a: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као пример</a:t>
            </a: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Који су услови за бављење адвокатуром? Наведите обавезе адвоката.</a:t>
            </a:r>
            <a:endParaRPr lang="sr-Cyrl-C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Шта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карактерише белгијски систем одговорности?</a:t>
            </a: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 У чему је предност белгијског система одговорности у односу на претходно стање?</a:t>
            </a:r>
            <a:endParaRPr lang="en-US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/>
          <a:lstStyle/>
          <a:p>
            <a:pPr algn="ctr"/>
            <a: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  <a:t>Вежбе: 26.03.2020.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Објасните институте обезбеђења радника према Закону о радњама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  <a:buNone/>
            </a:pPr>
            <a:r>
              <a:rPr lang="sr-Cyrl-CS" sz="21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пример: </a:t>
            </a:r>
            <a:r>
              <a:rPr lang="sr-Cyrl-CS" sz="2100" b="1" dirty="0" smtClean="0">
                <a:latin typeface="Times New Roman" pitchFamily="18" charset="0"/>
                <a:cs typeface="Times New Roman" pitchFamily="18" charset="0"/>
              </a:rPr>
              <a:t>Колико је износило максимално радно време за индустријске и занатлијске раднике, а колико за трговце?</a:t>
            </a:r>
            <a:endParaRPr lang="sr-Cyrl-C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Како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је настала (1848) и чиме је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замењена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Српска Војводина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spcAft>
                <a:spcPts val="600"/>
              </a:spcAft>
              <a:buNone/>
            </a:pPr>
            <a:r>
              <a:rPr lang="sr-Cyrl-CS" sz="19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</a:t>
            </a:r>
            <a:r>
              <a:rPr lang="sr-Cyrl-C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CS" sz="1900" b="1" dirty="0" smtClean="0">
                <a:latin typeface="Times New Roman" pitchFamily="18" charset="0"/>
                <a:cs typeface="Times New Roman" pitchFamily="18" charset="0"/>
              </a:rPr>
              <a:t>Наведите закључке Мајске скупштине.</a:t>
            </a:r>
            <a:endParaRPr lang="sr-Cyrl-C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Како је Берлинским уговором регулисано питање суверености Кнежевине Србије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spcAft>
                <a:spcPts val="600"/>
              </a:spcAft>
              <a:buNone/>
            </a:pPr>
            <a:r>
              <a:rPr lang="sr-Cyrl-CS" sz="2100" b="1" i="1" dirty="0" smtClean="0">
                <a:latin typeface="Times New Roman" pitchFamily="18" charset="0"/>
                <a:cs typeface="Times New Roman" pitchFamily="18" charset="0"/>
              </a:rPr>
              <a:t>Једно питање као пример: </a:t>
            </a:r>
            <a:r>
              <a:rPr lang="sr-Cyrl-CS" sz="2100" b="1" dirty="0" smtClean="0">
                <a:latin typeface="Times New Roman" pitchFamily="18" charset="0"/>
                <a:cs typeface="Times New Roman" pitchFamily="18" charset="0"/>
              </a:rPr>
              <a:t>Под којим условима је призната независност Кнежевине Србије?</a:t>
            </a:r>
            <a:endParaRPr lang="sr-Cyrl-CS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Вежбе: 26.03.2020.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Наведите обичаје које је забрањивао Данилов законик.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sr-Cyrl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(Обратити пажњу на фусноту на стр. 176 у: Павловић, Марко, Српско право од </a:t>
            </a:r>
            <a:r>
              <a:rPr lang="sr-Latn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sr-Latn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sr-Cyrl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века, Крагујевац, </a:t>
            </a:r>
            <a:r>
              <a:rPr lang="sr-Cyrl-R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2013)</a:t>
            </a:r>
            <a:endParaRPr lang="sr-Cyrl-C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угледу на који устав је углавном израђен Устав Кнежевине Црне Горе од 1905? По којим институтима се то види? Објасните их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r-Cyrl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као пример</a:t>
            </a:r>
            <a:r>
              <a:rPr lang="sr-Cyrl-RS" sz="1600" b="1" dirty="0" smtClean="0">
                <a:latin typeface="Times New Roman" pitchFamily="18" charset="0"/>
                <a:cs typeface="Times New Roman" pitchFamily="18" charset="0"/>
              </a:rPr>
              <a:t>: Ком типу монархије је Црна Гора припада према Уставу од 1905? Објаснити.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254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СРПСКО ПРАВО</vt:lpstr>
      <vt:lpstr>Вежбе: 26.03.2020.</vt:lpstr>
      <vt:lpstr>Вежбе: 26.03.2020.</vt:lpstr>
      <vt:lpstr>Вежбе: 26.03.2020.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User</cp:lastModifiedBy>
  <cp:revision>7</cp:revision>
  <dcterms:created xsi:type="dcterms:W3CDTF">2020-03-23T20:19:06Z</dcterms:created>
  <dcterms:modified xsi:type="dcterms:W3CDTF">2020-03-23T22:02:48Z</dcterms:modified>
</cp:coreProperties>
</file>