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46C88A5-93A2-4E4E-95E2-EE4B192A828E}" type="datetimeFigureOut">
              <a:rPr lang="en-US" smtClean="0"/>
              <a:t>05/05/2020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723EE2E-FDAD-42B6-AB7E-7A464A8F64C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6000" b="1" dirty="0" smtClean="0">
                <a:effectLst/>
                <a:latin typeface="Arial" pitchFamily="34" charset="0"/>
                <a:cs typeface="Arial" pitchFamily="34" charset="0"/>
              </a:rPr>
              <a:t>СРПСКО ПРАВО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079134"/>
          </a:xfrm>
        </p:spPr>
        <p:txBody>
          <a:bodyPr/>
          <a:lstStyle/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pPr algn="ctr"/>
            <a:r>
              <a:rPr lang="sr-Cyrl-RS" sz="4800" b="1" dirty="0" smtClean="0">
                <a:latin typeface="Arial" pitchFamily="34" charset="0"/>
                <a:cs typeface="Arial" pitchFamily="34" charset="0"/>
              </a:rPr>
              <a:t>ВЕЖБЕ: </a:t>
            </a:r>
            <a:r>
              <a:rPr lang="sr-Latn-RS" sz="4800" b="1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sr-Cyrl-RS" sz="4800" b="1" dirty="0" smtClean="0">
                <a:latin typeface="Arial" pitchFamily="34" charset="0"/>
                <a:cs typeface="Arial" pitchFamily="34" charset="0"/>
              </a:rPr>
              <a:t>.05.2020.</a:t>
            </a:r>
            <a:endParaRPr lang="en-US" sz="4800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28604"/>
            <a:ext cx="7498080" cy="214314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Устав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Краљевине Србије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од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1888.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571480"/>
            <a:ext cx="7862150" cy="600079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процес доношења Устава од 1888.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је Народна скупштина први пут добила на основу Устава од 1888?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 којим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институтима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се огледа парламентарни систем у Уставу од 1888? Објаснити.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састав Народне скупштине.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бјаснити апсолутни посланички имунитет (мишљење </a:t>
            </a:r>
            <a:endParaRPr lang="sr-Cyrl-RS" sz="2000" b="1" dirty="0" smtClean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sr-Cyrl-R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. Јовановића о обиму апсолутног посланичког имунитета)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Који аргументи су изношени за и против тајног гласања?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пропорционални изборни систем.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карактерише Велику скупштину према Уставу од 1888. године?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оја права грађана су прокламована Уставом од 1888?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Р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асправа о смртној казни за политичке кривце – објасните.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 који начин је учињена шира судска заштита од незаконитих аката управне власти?</a:t>
            </a:r>
          </a:p>
          <a:p>
            <a:pPr>
              <a:buFont typeface="Wingdings" pitchFamily="2" charset="2"/>
              <a:buChar char="v"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sz="40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Устав</a:t>
            </a:r>
            <a:r>
              <a:rPr lang="en-US" sz="40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Краљевине Србије </a:t>
            </a:r>
            <a:r>
              <a:rPr lang="en-US" sz="40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од</a:t>
            </a:r>
            <a:r>
              <a:rPr lang="en-US" sz="40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1901.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42984"/>
            <a:ext cx="7498080" cy="5500726"/>
          </a:xfrm>
        </p:spPr>
        <p:txBody>
          <a:bodyPr>
            <a:normAutofit/>
          </a:bodyPr>
          <a:lstStyle/>
          <a:p>
            <a:pPr>
              <a:buNone/>
            </a:pPr>
            <a:endParaRPr lang="sr-Cyrl-RS" sz="24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Шта је имало највећи утицај при доношењу Априлског устава? Објаснити.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Које новина у погледу структуре парламента је уведена Априлским уставом?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Ко су чланови Сената?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Шта је прописао у погледу “квалификованих” посланика?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Који су  услови били прописани за активно, а који за пасивно бирачко право?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У ком елементу се видео немачки тип монархије?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Која је “Александрова одредба” и зашто?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8266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40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Устав</a:t>
            </a:r>
            <a:r>
              <a:rPr lang="en-US" sz="40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Краљевине Србије </a:t>
            </a:r>
            <a:r>
              <a:rPr lang="en-US" sz="40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од</a:t>
            </a:r>
            <a:r>
              <a:rPr lang="en-US" sz="40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1903.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оји устав је заправо враћен на снагу Уставом од 1903?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Устав од 1903. разликује од других устава Србије? 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оје су најважније разлике између Устава од 1888. и Устава од 1903? (помоћ: скупштинска периода, порески услов у активном бирачком праву, избор “квалификованих” посланика; гласање – куглица/е, расподела мандата; посланичке дневнице; краљева овлашћења; претрес ноћу)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је Скупштина добила у погледу надлежности? (шта је важније право на истрагу или анкету, зашто)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</TotalTime>
  <Words>326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СРПСКО ПРАВО</vt:lpstr>
      <vt:lpstr>Устав Краљевине Србије од 1888. </vt:lpstr>
      <vt:lpstr>Устав Краљевине Србије од 1901.  </vt:lpstr>
      <vt:lpstr>Устав Краљевине Србије од 1903.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СРПСКО ПРАВО</dc:title>
  <dc:creator>User</dc:creator>
  <cp:lastModifiedBy>Nada</cp:lastModifiedBy>
  <cp:revision>2</cp:revision>
  <dcterms:created xsi:type="dcterms:W3CDTF">2020-05-04T15:07:40Z</dcterms:created>
  <dcterms:modified xsi:type="dcterms:W3CDTF">2020-05-05T07:44:35Z</dcterms:modified>
</cp:coreProperties>
</file>