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8819B4E-5072-46BD-BDE3-B4F1957C77F0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2C261A7-C40B-40A2-B5F4-F78EB17C1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28" y="1142984"/>
            <a:ext cx="7406640" cy="1472184"/>
          </a:xfrm>
        </p:spPr>
        <p:txBody>
          <a:bodyPr>
            <a:normAutofit/>
          </a:bodyPr>
          <a:lstStyle/>
          <a:p>
            <a:pPr algn="ctr"/>
            <a:r>
              <a:rPr lang="sr-Cyrl-RS" sz="6600" b="1" dirty="0" smtClean="0">
                <a:latin typeface="Times New Roman" pitchFamily="18" charset="0"/>
                <a:cs typeface="Times New Roman" pitchFamily="18" charset="0"/>
              </a:rPr>
              <a:t>СРПСКО ПРАВО</a:t>
            </a:r>
            <a:endParaRPr lang="en-US" sz="6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0166" y="3071810"/>
            <a:ext cx="7406640" cy="3000396"/>
          </a:xfrm>
        </p:spPr>
        <p:txBody>
          <a:bodyPr>
            <a:normAutofit/>
          </a:bodyPr>
          <a:lstStyle/>
          <a:p>
            <a:pPr algn="ctr"/>
            <a:r>
              <a:rPr lang="sr-Cyrl-BA" sz="54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sr-Cyrl-RS" sz="5400" b="1" dirty="0" smtClean="0">
                <a:latin typeface="Times New Roman" pitchFamily="18" charset="0"/>
                <a:cs typeface="Times New Roman" pitchFamily="18" charset="0"/>
              </a:rPr>
              <a:t>ежбе</a:t>
            </a:r>
          </a:p>
          <a:p>
            <a:pPr algn="ctr"/>
            <a:endParaRPr lang="sr-Cyrl-RS" sz="5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sr-Cyrl-RS" sz="5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rmAutofit/>
          </a:bodyPr>
          <a:lstStyle/>
          <a:p>
            <a:pPr algn="ctr"/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Вежбе: 19.03.2020.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28641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Cyrl-RS" sz="2800" b="1" u="sng" dirty="0" smtClean="0">
                <a:latin typeface="Times New Roman" pitchFamily="18" charset="0"/>
                <a:cs typeface="Times New Roman" pitchFamily="18" charset="0"/>
              </a:rPr>
              <a:t>Обнављање градива – Питања</a:t>
            </a:r>
            <a:r>
              <a:rPr lang="sr-Cyrl-RS" sz="28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sr-Cyrl-RS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Зашто и које повластице су Срби у Београдском пашалуку добили у последњој деценији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XVIII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века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sr-Latn-R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r-Cyrl-RS" sz="1700" b="1" i="1" dirty="0" smtClean="0">
                <a:latin typeface="Times New Roman" pitchFamily="18" charset="0"/>
                <a:cs typeface="Times New Roman" pitchFamily="18" charset="0"/>
              </a:rPr>
              <a:t>Једно потпитање за пример: </a:t>
            </a:r>
            <a:r>
              <a:rPr lang="sr-Cyrl-RS" sz="1700" b="1" dirty="0" smtClean="0">
                <a:latin typeface="Times New Roman" pitchFamily="18" charset="0"/>
                <a:cs typeface="Times New Roman" pitchFamily="18" charset="0"/>
              </a:rPr>
              <a:t>Зашто је основана народна војска и какав је био њен значај?</a:t>
            </a:r>
            <a:endParaRPr lang="sr-Cyrl-CS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Објасните оснивање и надлежност Правителствујушчег Совјета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r-Cyrl-BA" sz="1700" b="1" i="1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sr-Cyrl-RS" sz="1700" b="1" i="1" dirty="0" smtClean="0">
                <a:latin typeface="Times New Roman" pitchFamily="18" charset="0"/>
                <a:cs typeface="Times New Roman" pitchFamily="18" charset="0"/>
              </a:rPr>
              <a:t>ва потпитања </a:t>
            </a:r>
            <a:r>
              <a:rPr lang="sr-Cyrl-RS" sz="1700" b="1" i="1" dirty="0" smtClean="0">
                <a:latin typeface="Times New Roman" pitchFamily="18" charset="0"/>
                <a:cs typeface="Times New Roman" pitchFamily="18" charset="0"/>
              </a:rPr>
              <a:t>за пример</a:t>
            </a:r>
            <a:r>
              <a:rPr lang="sr-Cyrl-RS" sz="17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RS" sz="1700" b="1" dirty="0" smtClean="0">
                <a:latin typeface="Times New Roman" pitchFamily="18" charset="0"/>
                <a:cs typeface="Times New Roman" pitchFamily="18" charset="0"/>
              </a:rPr>
              <a:t>На чију иницијативу и зашто је основан Правитељствујушчи Совјет?; Шта је у надлежности Правитељствујушчег Совјета?</a:t>
            </a:r>
            <a:endParaRPr lang="sr-Cyrl-CS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За која кривична дела је по Закону Проте Матије и Карађорђевом законику била прописана казна стављања „на коло” (точак)? Објасните их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sr-Cyrl-C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за пример: </a:t>
            </a:r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Зашто је за вербални политички деликт прописана казна стављања “на коло”?</a:t>
            </a:r>
            <a:endParaRPr lang="sr-Cyrl-CS" sz="19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Aft>
                <a:spcPts val="600"/>
              </a:spcAft>
              <a:buNone/>
            </a:pPr>
            <a:r>
              <a:rPr lang="sr-Latn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Одговор на: 110, 111-112. стр. у: Павловић, Марко, Српско право од </a:t>
            </a:r>
            <a:r>
              <a:rPr lang="sr-Latn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sr-Latn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века, Крагујевац, 2013)</a:t>
            </a:r>
            <a:endParaRPr lang="sr-Cyrl-C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sr-Cyrl-C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endParaRPr lang="sr-Cyrl-C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0" algn="just">
              <a:buFont typeface="Wingdings" pitchFamily="2" charset="2"/>
              <a:buChar char="v"/>
            </a:pPr>
            <a:endParaRPr lang="sr-Cyrl-C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0" algn="just">
              <a:spcAft>
                <a:spcPts val="600"/>
              </a:spcAft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sr-Cyrl-R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8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>
            <a:normAutofit/>
          </a:bodyPr>
          <a:lstStyle/>
          <a:p>
            <a:pPr algn="ctr"/>
            <a:r>
              <a:rPr lang="sr-Cyrl-RS" sz="3600" b="1" dirty="0" smtClean="0">
                <a:latin typeface="Times New Roman" pitchFamily="18" charset="0"/>
                <a:cs typeface="Times New Roman" pitchFamily="18" charset="0"/>
              </a:rPr>
              <a:t>Вежбе: 19.03.2020.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03397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Када и како се у српском праву од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VII</a:t>
            </a:r>
            <a:r>
              <a:rPr lang="sr-Latn-R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века јављала отмица девојке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ts val="0"/>
              </a:spcBef>
              <a:spcAft>
                <a:spcPts val="1200"/>
              </a:spcAft>
              <a:buNone/>
            </a:pPr>
            <a:r>
              <a:rPr lang="sr-Cyrl-CS" sz="1800" b="1" i="1" dirty="0" smtClean="0">
                <a:latin typeface="Times New Roman" pitchFamily="18" charset="0"/>
                <a:cs typeface="Times New Roman" pitchFamily="18" charset="0"/>
              </a:rPr>
              <a:t>Два потпитања за пример: </a:t>
            </a:r>
            <a:r>
              <a:rPr lang="sr-Cyrl-CS" sz="1800" b="1" dirty="0" smtClean="0">
                <a:latin typeface="Times New Roman" pitchFamily="18" charset="0"/>
                <a:cs typeface="Times New Roman" pitchFamily="18" charset="0"/>
              </a:rPr>
              <a:t>Шта сазнајемо, када долази до отмице девојке </a:t>
            </a:r>
            <a:r>
              <a:rPr lang="sr-Cyrl-CS" sz="1800" b="1" dirty="0" smtClean="0">
                <a:latin typeface="Times New Roman" pitchFamily="18" charset="0"/>
                <a:cs typeface="Times New Roman" pitchFamily="18" charset="0"/>
              </a:rPr>
              <a:t>(према </a:t>
            </a:r>
            <a:r>
              <a:rPr lang="sr-Cyrl-CS" sz="1800" b="1" dirty="0" smtClean="0">
                <a:latin typeface="Times New Roman" pitchFamily="18" charset="0"/>
                <a:cs typeface="Times New Roman" pitchFamily="18" charset="0"/>
              </a:rPr>
              <a:t>Закону Проте </a:t>
            </a:r>
            <a:r>
              <a:rPr lang="sr-Cyrl-CS" sz="1800" b="1" dirty="0" smtClean="0">
                <a:latin typeface="Times New Roman" pitchFamily="18" charset="0"/>
                <a:cs typeface="Times New Roman" pitchFamily="18" charset="0"/>
              </a:rPr>
              <a:t>Матеје)?; </a:t>
            </a:r>
            <a:r>
              <a:rPr lang="sr-Cyrl-CS" sz="1800" b="1" dirty="0" smtClean="0">
                <a:latin typeface="Times New Roman" pitchFamily="18" charset="0"/>
                <a:cs typeface="Times New Roman" pitchFamily="18" charset="0"/>
              </a:rPr>
              <a:t>Зашто је инкриминисана отмица девојке</a:t>
            </a:r>
            <a:r>
              <a:rPr lang="sr-Cyrl-CS" sz="1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sr-Latn-RS" sz="17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sr-Latn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Одговор на: 5, 110, 113. стр. </a:t>
            </a:r>
            <a:r>
              <a:rPr lang="sr-Cyrl-B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Павловић, Марко, Српско право од </a:t>
            </a:r>
            <a:r>
              <a:rPr lang="sr-Latn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VII 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sr-Latn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XX</a:t>
            </a:r>
            <a:r>
              <a:rPr lang="sr-Cyrl-R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века, Крагујевац, 2013)</a:t>
            </a:r>
            <a:endParaRPr lang="sr-Cyrl-C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Шта карактерише аутономију (самосталну управу) која је за Србе била предвиђена чл. </a:t>
            </a:r>
            <a:r>
              <a:rPr lang="sr-Latn-CS" sz="2400" b="1" dirty="0" smtClean="0">
                <a:latin typeface="Times New Roman" pitchFamily="18" charset="0"/>
                <a:cs typeface="Times New Roman" pitchFamily="18" charset="0"/>
              </a:rPr>
              <a:t>VIII 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Букурешког уговора од 1812</a:t>
            </a:r>
            <a:r>
              <a:rPr lang="sr-Cyrl-CS" sz="24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spcBef>
                <a:spcPts val="0"/>
              </a:spcBef>
              <a:buNone/>
            </a:pPr>
            <a:r>
              <a:rPr lang="sr-Cyrl-C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за пример: </a:t>
            </a:r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На која аутономна права су се Срби могли позвати на основу Букурешког уговора?</a:t>
            </a:r>
            <a:endParaRPr lang="sr-Cyrl-CS" sz="19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sz="4400" b="1" dirty="0" smtClean="0">
                <a:latin typeface="Times New Roman" pitchFamily="18" charset="0"/>
                <a:cs typeface="Times New Roman" pitchFamily="18" charset="0"/>
              </a:rPr>
              <a:t>Вежбе: 19.03.2020.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Објасните кривична дела против државног поретка и имовине у време уставобранитеља?</a:t>
            </a:r>
          </a:p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sr-Cyrl-C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за пример: </a:t>
            </a:r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Како су према Закону о издаји и бунтовништву дефинисане велеиздаја, издаја и бунтовништво и које су казне за та дела предвиђене?</a:t>
            </a:r>
            <a:endParaRPr lang="sr-Cyrl-CS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v"/>
            </a:pPr>
            <a:r>
              <a:rPr lang="sr-Cyrl-CS" sz="2800" b="1" dirty="0" smtClean="0">
                <a:latin typeface="Times New Roman" pitchFamily="18" charset="0"/>
                <a:cs typeface="Times New Roman" pitchFamily="18" charset="0"/>
              </a:rPr>
              <a:t>Објасните уставобранитељски Закон о иступима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sr-Cyrl-CS" sz="1600" b="1" i="1" dirty="0" smtClean="0">
                <a:latin typeface="Times New Roman" pitchFamily="18" charset="0"/>
                <a:cs typeface="Times New Roman" pitchFamily="18" charset="0"/>
              </a:rPr>
              <a:t>Једно потпитање за пример</a:t>
            </a:r>
            <a:r>
              <a:rPr lang="sr-Cyrl-CS" sz="16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sr-Cyrl-CS" sz="1600" b="1" dirty="0" smtClean="0">
                <a:latin typeface="Times New Roman" pitchFamily="18" charset="0"/>
                <a:cs typeface="Times New Roman" pitchFamily="18" charset="0"/>
              </a:rPr>
              <a:t>У чему је био проблем (у пракси) приликом примене Полицијске уредбе и зашто? </a:t>
            </a:r>
            <a:endParaRPr lang="sr-Cyrl-CS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60</TotalTime>
  <Words>333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Solstice</vt:lpstr>
      <vt:lpstr>СРПСКО ПРАВО</vt:lpstr>
      <vt:lpstr>Вежбе: 19.03.2020.</vt:lpstr>
      <vt:lpstr>Вежбе: 19.03.2020.</vt:lpstr>
      <vt:lpstr>Вежбе: 19.03.2020.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СРПСКО ПРАВО</dc:title>
  <dc:creator>User</dc:creator>
  <cp:lastModifiedBy>User</cp:lastModifiedBy>
  <cp:revision>7</cp:revision>
  <dcterms:created xsi:type="dcterms:W3CDTF">2020-03-23T16:12:04Z</dcterms:created>
  <dcterms:modified xsi:type="dcterms:W3CDTF">2020-03-23T21:44:27Z</dcterms:modified>
</cp:coreProperties>
</file>