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A347CFA-732C-42B9-A2F5-6140F43D2EFF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C431E4F-DED6-485B-839A-53540F2512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Разјашњавање сексуалних деликата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Вежбе, 21.04.2020.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049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024744" cy="1143000"/>
          </a:xfrm>
        </p:spPr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Задатак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76400"/>
            <a:ext cx="6777317" cy="4156229"/>
          </a:xfrm>
        </p:spPr>
        <p:txBody>
          <a:bodyPr>
            <a:normAutofit/>
          </a:bodyPr>
          <a:lstStyle/>
          <a:p>
            <a:pPr algn="just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Неколико младих особа у аутомобилу зауставе полицијско возило и кажу полицајцима како су чули вриске који долазе из јужног дела оближњег парка. Отприлике у исто време, полицијски диспечер прима позив од грађанке која каже да је чула вриске  и позиве у помоћ, али не може одредити из ког дела парка долазе.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Полицајци обаве разговор са малолетницима, запишу њихова имена и опис подручја, па се упуте ка парку.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144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90600"/>
            <a:ext cx="6777317" cy="4842029"/>
          </a:xfrm>
        </p:spPr>
        <p:txBody>
          <a:bodyPr>
            <a:normAutofit fontScale="92500"/>
          </a:bodyPr>
          <a:lstStyle/>
          <a:p>
            <a:pPr algn="just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 месту догађаја, полицајац види жену у поцепаној одећи са посекотином на глави. Жена не може разговетно говорити, али очигледно је била нападнута. Малолетници су пратили полицијско возило до места догађаја и окупили се око жене да понуде помоћ. Полицајци помогну жени да уђе у возило, па напусте место догађаја са укљученом сиреном и полицијским светлима у смеру болинце. Након што жртву оставе у болницу, врате се на место догађаја. Пронађу гране поломљене у грмљу. Такође пронаћу део жртвине одеће и нож на тлу. Осигурају место извршења кривичног дела, тако што поставе неколико малолетника око подручја, док не стигне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помоћ.</a:t>
            </a:r>
            <a:r>
              <a:rPr lang="sr-Cyrl-RS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61109" y="6492240"/>
            <a:ext cx="8610600" cy="365760"/>
          </a:xfrm>
        </p:spPr>
        <p:txBody>
          <a:bodyPr/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Корајлић, Н., </a:t>
            </a: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Криминалистички практикум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Травник, Универзитет у Травнику, 2011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стр. </a:t>
            </a:r>
            <a:r>
              <a:rPr lang="sr-Cyrl-R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r>
              <a:rPr lang="sr-Cyrl-RS" sz="140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16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024744" cy="722864"/>
          </a:xfrm>
        </p:spPr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Питања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6777317" cy="4876800"/>
          </a:xfrm>
        </p:spPr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Оцените предузете активности након доласка на лице места.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Које бисте доказне радње даље предузели?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498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1187</TotalTime>
  <Words>233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Austin</vt:lpstr>
      <vt:lpstr>Разјашњавање сексуалних деликата</vt:lpstr>
      <vt:lpstr>Задатак</vt:lpstr>
      <vt:lpstr>PowerPoint Presentation</vt:lpstr>
      <vt:lpstr>Питања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Разјашњавање сексуалних деликата</dc:title>
  <dc:creator>Windows User</dc:creator>
  <cp:lastModifiedBy>Windows User</cp:lastModifiedBy>
  <cp:revision>9</cp:revision>
  <dcterms:created xsi:type="dcterms:W3CDTF">2020-04-19T12:26:14Z</dcterms:created>
  <dcterms:modified xsi:type="dcterms:W3CDTF">2020-04-20T17:54:06Z</dcterms:modified>
</cp:coreProperties>
</file>