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13716000" cy="10058400"/>
  <p:notesSz cx="6858000" cy="9144000"/>
  <p:defaultTextStyle>
    <a:defPPr>
      <a:defRPr lang="en-US"/>
    </a:defPPr>
    <a:lvl1pPr marL="0" algn="l" defTabSz="1306220" rtl="0" eaLnBrk="1" latinLnBrk="0" hangingPunct="1">
      <a:defRPr sz="2600" kern="1200">
        <a:solidFill>
          <a:schemeClr val="tx1"/>
        </a:solidFill>
        <a:latin typeface="+mn-lt"/>
        <a:ea typeface="+mn-ea"/>
        <a:cs typeface="+mn-cs"/>
      </a:defRPr>
    </a:lvl1pPr>
    <a:lvl2pPr marL="653110" algn="l" defTabSz="1306220" rtl="0" eaLnBrk="1" latinLnBrk="0" hangingPunct="1">
      <a:defRPr sz="2600" kern="1200">
        <a:solidFill>
          <a:schemeClr val="tx1"/>
        </a:solidFill>
        <a:latin typeface="+mn-lt"/>
        <a:ea typeface="+mn-ea"/>
        <a:cs typeface="+mn-cs"/>
      </a:defRPr>
    </a:lvl2pPr>
    <a:lvl3pPr marL="1306220" algn="l" defTabSz="1306220" rtl="0" eaLnBrk="1" latinLnBrk="0" hangingPunct="1">
      <a:defRPr sz="2600" kern="1200">
        <a:solidFill>
          <a:schemeClr val="tx1"/>
        </a:solidFill>
        <a:latin typeface="+mn-lt"/>
        <a:ea typeface="+mn-ea"/>
        <a:cs typeface="+mn-cs"/>
      </a:defRPr>
    </a:lvl3pPr>
    <a:lvl4pPr marL="1959331" algn="l" defTabSz="1306220" rtl="0" eaLnBrk="1" latinLnBrk="0" hangingPunct="1">
      <a:defRPr sz="2600" kern="1200">
        <a:solidFill>
          <a:schemeClr val="tx1"/>
        </a:solidFill>
        <a:latin typeface="+mn-lt"/>
        <a:ea typeface="+mn-ea"/>
        <a:cs typeface="+mn-cs"/>
      </a:defRPr>
    </a:lvl4pPr>
    <a:lvl5pPr marL="2612441" algn="l" defTabSz="1306220" rtl="0" eaLnBrk="1" latinLnBrk="0" hangingPunct="1">
      <a:defRPr sz="2600" kern="1200">
        <a:solidFill>
          <a:schemeClr val="tx1"/>
        </a:solidFill>
        <a:latin typeface="+mn-lt"/>
        <a:ea typeface="+mn-ea"/>
        <a:cs typeface="+mn-cs"/>
      </a:defRPr>
    </a:lvl5pPr>
    <a:lvl6pPr marL="3265551" algn="l" defTabSz="1306220" rtl="0" eaLnBrk="1" latinLnBrk="0" hangingPunct="1">
      <a:defRPr sz="2600" kern="1200">
        <a:solidFill>
          <a:schemeClr val="tx1"/>
        </a:solidFill>
        <a:latin typeface="+mn-lt"/>
        <a:ea typeface="+mn-ea"/>
        <a:cs typeface="+mn-cs"/>
      </a:defRPr>
    </a:lvl6pPr>
    <a:lvl7pPr marL="3918661" algn="l" defTabSz="1306220" rtl="0" eaLnBrk="1" latinLnBrk="0" hangingPunct="1">
      <a:defRPr sz="2600" kern="1200">
        <a:solidFill>
          <a:schemeClr val="tx1"/>
        </a:solidFill>
        <a:latin typeface="+mn-lt"/>
        <a:ea typeface="+mn-ea"/>
        <a:cs typeface="+mn-cs"/>
      </a:defRPr>
    </a:lvl7pPr>
    <a:lvl8pPr marL="4571771" algn="l" defTabSz="1306220" rtl="0" eaLnBrk="1" latinLnBrk="0" hangingPunct="1">
      <a:defRPr sz="2600" kern="1200">
        <a:solidFill>
          <a:schemeClr val="tx1"/>
        </a:solidFill>
        <a:latin typeface="+mn-lt"/>
        <a:ea typeface="+mn-ea"/>
        <a:cs typeface="+mn-cs"/>
      </a:defRPr>
    </a:lvl8pPr>
    <a:lvl9pPr marL="5224882" algn="l" defTabSz="1306220" rtl="0" eaLnBrk="1" latinLnBrk="0" hangingPunct="1">
      <a:defRPr sz="2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1374" y="-90"/>
      </p:cViewPr>
      <p:guideLst>
        <p:guide orient="horz" pos="3168"/>
        <p:guide pos="43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73606" y="0"/>
            <a:ext cx="14898498"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841863" y="-31548"/>
            <a:ext cx="5518674" cy="919869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47" name="Rectangle 46"/>
          <p:cNvSpPr/>
          <p:nvPr/>
        </p:nvSpPr>
        <p:spPr>
          <a:xfrm>
            <a:off x="6973644" y="-31548"/>
            <a:ext cx="525780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2" name="Title 1"/>
          <p:cNvSpPr>
            <a:spLocks noGrp="1"/>
          </p:cNvSpPr>
          <p:nvPr>
            <p:ph type="ctrTitle"/>
          </p:nvPr>
        </p:nvSpPr>
        <p:spPr>
          <a:xfrm>
            <a:off x="7100051" y="3972433"/>
            <a:ext cx="4970033" cy="2496502"/>
          </a:xfrm>
        </p:spPr>
        <p:txBody>
          <a:bodyPr>
            <a:normAutofit/>
          </a:bodyPr>
          <a:lstStyle>
            <a:lvl1pP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7100051" y="6484253"/>
            <a:ext cx="4964705" cy="1848923"/>
          </a:xfrm>
        </p:spPr>
        <p:txBody>
          <a:bodyPr>
            <a:normAutofit/>
          </a:bodyPr>
          <a:lstStyle>
            <a:lvl1pPr marL="0" indent="0" algn="l">
              <a:buNone/>
              <a:defRPr sz="2600">
                <a:solidFill>
                  <a:srgbClr val="424242"/>
                </a:solidFill>
              </a:defRPr>
            </a:lvl1pPr>
            <a:lvl2pPr marL="653110" indent="0" algn="ctr">
              <a:buNone/>
              <a:defRPr>
                <a:solidFill>
                  <a:schemeClr val="tx1">
                    <a:tint val="75000"/>
                  </a:schemeClr>
                </a:solidFill>
              </a:defRPr>
            </a:lvl2pPr>
            <a:lvl3pPr marL="1306220" indent="0" algn="ctr">
              <a:buNone/>
              <a:defRPr>
                <a:solidFill>
                  <a:schemeClr val="tx1">
                    <a:tint val="75000"/>
                  </a:schemeClr>
                </a:solidFill>
              </a:defRPr>
            </a:lvl3pPr>
            <a:lvl4pPr marL="1959331" indent="0" algn="ctr">
              <a:buNone/>
              <a:defRPr>
                <a:solidFill>
                  <a:schemeClr val="tx1">
                    <a:tint val="75000"/>
                  </a:schemeClr>
                </a:solidFill>
              </a:defRPr>
            </a:lvl4pPr>
            <a:lvl5pPr marL="2612441" indent="0" algn="ctr">
              <a:buNone/>
              <a:defRPr>
                <a:solidFill>
                  <a:schemeClr val="tx1">
                    <a:tint val="75000"/>
                  </a:schemeClr>
                </a:solidFill>
              </a:defRPr>
            </a:lvl5pPr>
            <a:lvl6pPr marL="3265551" indent="0" algn="ctr">
              <a:buNone/>
              <a:defRPr>
                <a:solidFill>
                  <a:schemeClr val="tx1">
                    <a:tint val="75000"/>
                  </a:schemeClr>
                </a:solidFill>
              </a:defRPr>
            </a:lvl6pPr>
            <a:lvl7pPr marL="3918661" indent="0" algn="ctr">
              <a:buNone/>
              <a:defRPr>
                <a:solidFill>
                  <a:schemeClr val="tx1">
                    <a:tint val="75000"/>
                  </a:schemeClr>
                </a:solidFill>
              </a:defRPr>
            </a:lvl7pPr>
            <a:lvl8pPr marL="4571771" indent="0" algn="ctr">
              <a:buNone/>
              <a:defRPr>
                <a:solidFill>
                  <a:schemeClr val="tx1">
                    <a:tint val="75000"/>
                  </a:schemeClr>
                </a:solidFill>
              </a:defRPr>
            </a:lvl8pPr>
            <a:lvl9pPr marL="522488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108116" y="2224683"/>
            <a:ext cx="3200400" cy="1101439"/>
          </a:xfrm>
        </p:spPr>
        <p:txBody>
          <a:bodyPr anchor="b"/>
          <a:lstStyle>
            <a:lvl1pPr algn="l">
              <a:defRPr sz="3400"/>
            </a:lvl1pPr>
          </a:lstStyle>
          <a:p>
            <a:fld id="{BC0C64CC-3A8C-4A11-99FC-B1CDDE95B2D4}" type="datetimeFigureOut">
              <a:rPr lang="en-US" smtClean="0"/>
              <a:t>4/27/2020</a:t>
            </a:fld>
            <a:endParaRPr lang="en-US"/>
          </a:p>
        </p:txBody>
      </p:sp>
      <p:sp>
        <p:nvSpPr>
          <p:cNvPr id="50" name="Rectangle 49"/>
          <p:cNvSpPr/>
          <p:nvPr/>
        </p:nvSpPr>
        <p:spPr>
          <a:xfrm>
            <a:off x="6976334" y="8929485"/>
            <a:ext cx="5257800" cy="119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5" name="Footer Placeholder 4"/>
          <p:cNvSpPr>
            <a:spLocks noGrp="1"/>
          </p:cNvSpPr>
          <p:nvPr>
            <p:ph type="ftr" sz="quarter" idx="11"/>
          </p:nvPr>
        </p:nvSpPr>
        <p:spPr>
          <a:xfrm>
            <a:off x="7955280" y="8389286"/>
            <a:ext cx="4247388" cy="535516"/>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6973647" y="8389286"/>
            <a:ext cx="965499" cy="535516"/>
          </a:xfrm>
        </p:spPr>
        <p:txBody>
          <a:bodyPr/>
          <a:lstStyle>
            <a:lvl1pPr>
              <a:defRPr>
                <a:solidFill>
                  <a:schemeClr val="accent1"/>
                </a:solidFill>
              </a:defRPr>
            </a:lvl1pPr>
          </a:lstStyle>
          <a:p>
            <a:fld id="{E59534A0-3CFF-4747-A128-CF6A6D6B9C3C}" type="slidenum">
              <a:rPr lang="en-US" smtClean="0"/>
              <a:t>‹#›</a:t>
            </a:fld>
            <a:endParaRPr lang="en-US"/>
          </a:p>
        </p:txBody>
      </p:sp>
      <p:sp>
        <p:nvSpPr>
          <p:cNvPr id="89" name="Rectangle 88"/>
          <p:cNvSpPr/>
          <p:nvPr/>
        </p:nvSpPr>
        <p:spPr>
          <a:xfrm>
            <a:off x="6976334" y="8929485"/>
            <a:ext cx="5257800" cy="119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C64CC-3A8C-4A11-99FC-B1CDDE95B2D4}"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1" y="1510882"/>
            <a:ext cx="2226680"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579944" y="1510882"/>
            <a:ext cx="8135556"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C64CC-3A8C-4A11-99FC-B1CDDE95B2D4}"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0C64CC-3A8C-4A11-99FC-B1CDDE95B2D4}"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87968" y="4254550"/>
            <a:ext cx="9956202" cy="1997710"/>
          </a:xfrm>
        </p:spPr>
        <p:txBody>
          <a:bodyPr anchor="b"/>
          <a:lstStyle>
            <a:lvl1pPr algn="l">
              <a:defRPr sz="57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887971" y="6258563"/>
            <a:ext cx="9956201" cy="2229939"/>
          </a:xfrm>
        </p:spPr>
        <p:txBody>
          <a:bodyPr anchor="t"/>
          <a:lstStyle>
            <a:lvl1pPr marL="0" indent="0">
              <a:buNone/>
              <a:defRPr sz="2900">
                <a:solidFill>
                  <a:schemeClr val="tx1">
                    <a:tint val="75000"/>
                  </a:schemeClr>
                </a:solidFill>
              </a:defRPr>
            </a:lvl1pPr>
            <a:lvl2pPr marL="653110" indent="0">
              <a:buNone/>
              <a:defRPr sz="2600">
                <a:solidFill>
                  <a:schemeClr val="tx1">
                    <a:tint val="75000"/>
                  </a:schemeClr>
                </a:solidFill>
              </a:defRPr>
            </a:lvl2pPr>
            <a:lvl3pPr marL="1306220" indent="0">
              <a:buNone/>
              <a:defRPr sz="2300">
                <a:solidFill>
                  <a:schemeClr val="tx1">
                    <a:tint val="75000"/>
                  </a:schemeClr>
                </a:solidFill>
              </a:defRPr>
            </a:lvl3pPr>
            <a:lvl4pPr marL="1959331" indent="0">
              <a:buNone/>
              <a:defRPr sz="2000">
                <a:solidFill>
                  <a:schemeClr val="tx1">
                    <a:tint val="75000"/>
                  </a:schemeClr>
                </a:solidFill>
              </a:defRPr>
            </a:lvl4pPr>
            <a:lvl5pPr marL="2612441" indent="0">
              <a:buNone/>
              <a:defRPr sz="2000">
                <a:solidFill>
                  <a:schemeClr val="tx1">
                    <a:tint val="75000"/>
                  </a:schemeClr>
                </a:solidFill>
              </a:defRPr>
            </a:lvl5pPr>
            <a:lvl6pPr marL="3265551" indent="0">
              <a:buNone/>
              <a:defRPr sz="2000">
                <a:solidFill>
                  <a:schemeClr val="tx1">
                    <a:tint val="75000"/>
                  </a:schemeClr>
                </a:solidFill>
              </a:defRPr>
            </a:lvl6pPr>
            <a:lvl7pPr marL="3918661" indent="0">
              <a:buNone/>
              <a:defRPr sz="2000">
                <a:solidFill>
                  <a:schemeClr val="tx1">
                    <a:tint val="75000"/>
                  </a:schemeClr>
                </a:solidFill>
              </a:defRPr>
            </a:lvl7pPr>
            <a:lvl8pPr marL="4571771" indent="0">
              <a:buNone/>
              <a:defRPr sz="2000">
                <a:solidFill>
                  <a:schemeClr val="tx1">
                    <a:tint val="75000"/>
                  </a:schemeClr>
                </a:solidFill>
              </a:defRPr>
            </a:lvl8pPr>
            <a:lvl9pPr marL="5224882" indent="0">
              <a:buNone/>
              <a:defRPr sz="2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0C64CC-3A8C-4A11-99FC-B1CDDE95B2D4}" type="datetimeFigureOut">
              <a:rPr lang="en-US" smtClean="0"/>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C0C64CC-3A8C-4A11-99FC-B1CDDE95B2D4}" type="datetimeFigureOut">
              <a:rPr lang="en-US" smtClean="0"/>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9534A0-3CFF-4747-A128-CF6A6D6B9C3C}" type="slidenum">
              <a:rPr lang="en-US" smtClean="0"/>
              <a:t>‹#›</a:t>
            </a:fld>
            <a:endParaRPr lang="en-US"/>
          </a:p>
        </p:txBody>
      </p:sp>
      <p:sp>
        <p:nvSpPr>
          <p:cNvPr id="9" name="Content Placeholder 8"/>
          <p:cNvSpPr>
            <a:spLocks noGrp="1"/>
          </p:cNvSpPr>
          <p:nvPr>
            <p:ph sz="quarter" idx="13"/>
          </p:nvPr>
        </p:nvSpPr>
        <p:spPr>
          <a:xfrm>
            <a:off x="1563624" y="3393034"/>
            <a:ext cx="5129784"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6967728" y="3393033"/>
            <a:ext cx="5129784"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18167" y="3396813"/>
            <a:ext cx="4585722" cy="938318"/>
          </a:xfrm>
        </p:spPr>
        <p:txBody>
          <a:bodyPr anchor="b"/>
          <a:lstStyle>
            <a:lvl1pPr marL="0" indent="0">
              <a:buNone/>
              <a:defRPr sz="3400" b="1">
                <a:solidFill>
                  <a:schemeClr val="accent1"/>
                </a:solidFill>
              </a:defRPr>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smtClean="0"/>
              <a:t>Click to edit Master text styles</a:t>
            </a:r>
          </a:p>
        </p:txBody>
      </p:sp>
      <p:sp>
        <p:nvSpPr>
          <p:cNvPr id="4" name="Content Placeholder 3"/>
          <p:cNvSpPr>
            <a:spLocks noGrp="1"/>
          </p:cNvSpPr>
          <p:nvPr>
            <p:ph sz="half" idx="2"/>
          </p:nvPr>
        </p:nvSpPr>
        <p:spPr>
          <a:xfrm>
            <a:off x="1562582" y="4362887"/>
            <a:ext cx="5129784" cy="4159169"/>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17756" y="3396814"/>
            <a:ext cx="4583576" cy="938318"/>
          </a:xfrm>
        </p:spPr>
        <p:txBody>
          <a:bodyPr anchor="b"/>
          <a:lstStyle>
            <a:lvl1pPr marL="0" indent="0">
              <a:buNone/>
              <a:defRPr sz="3400" b="1">
                <a:solidFill>
                  <a:schemeClr val="accent1"/>
                </a:solidFill>
              </a:defRPr>
            </a:lvl1pPr>
            <a:lvl2pPr marL="653110" indent="0">
              <a:buNone/>
              <a:defRPr sz="2900" b="1"/>
            </a:lvl2pPr>
            <a:lvl3pPr marL="1306220" indent="0">
              <a:buNone/>
              <a:defRPr sz="2600" b="1"/>
            </a:lvl3pPr>
            <a:lvl4pPr marL="1959331" indent="0">
              <a:buNone/>
              <a:defRPr sz="2300" b="1"/>
            </a:lvl4pPr>
            <a:lvl5pPr marL="2612441" indent="0">
              <a:buNone/>
              <a:defRPr sz="2300" b="1"/>
            </a:lvl5pPr>
            <a:lvl6pPr marL="3265551" indent="0">
              <a:buNone/>
              <a:defRPr sz="2300" b="1"/>
            </a:lvl6pPr>
            <a:lvl7pPr marL="3918661" indent="0">
              <a:buNone/>
              <a:defRPr sz="2300" b="1"/>
            </a:lvl7pPr>
            <a:lvl8pPr marL="4571771" indent="0">
              <a:buNone/>
              <a:defRPr sz="2300" b="1"/>
            </a:lvl8pPr>
            <a:lvl9pPr marL="5224882" indent="0">
              <a:buNone/>
              <a:defRPr sz="2300" b="1"/>
            </a:lvl9pPr>
          </a:lstStyle>
          <a:p>
            <a:pPr lvl="0"/>
            <a:r>
              <a:rPr lang="en-US" smtClean="0"/>
              <a:t>Click to edit Master text styles</a:t>
            </a:r>
          </a:p>
        </p:txBody>
      </p:sp>
      <p:sp>
        <p:nvSpPr>
          <p:cNvPr id="6" name="Content Placeholder 5"/>
          <p:cNvSpPr>
            <a:spLocks noGrp="1"/>
          </p:cNvSpPr>
          <p:nvPr>
            <p:ph sz="quarter" idx="4"/>
          </p:nvPr>
        </p:nvSpPr>
        <p:spPr>
          <a:xfrm>
            <a:off x="6967728" y="4362887"/>
            <a:ext cx="5129784" cy="4159169"/>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0C64CC-3A8C-4A11-99FC-B1CDDE95B2D4}" type="datetimeFigureOut">
              <a:rPr lang="en-US" smtClean="0"/>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0C64CC-3A8C-4A11-99FC-B1CDDE95B2D4}" type="datetimeFigureOut">
              <a:rPr lang="en-US" smtClean="0"/>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0C64CC-3A8C-4A11-99FC-B1CDDE95B2D4}" type="datetimeFigureOut">
              <a:rPr lang="en-US" smtClean="0"/>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73606" y="0"/>
            <a:ext cx="14898498"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841863" y="-31548"/>
            <a:ext cx="5518674" cy="919869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57" name="Rectangle 56"/>
          <p:cNvSpPr/>
          <p:nvPr/>
        </p:nvSpPr>
        <p:spPr>
          <a:xfrm>
            <a:off x="6973644" y="-31547"/>
            <a:ext cx="525780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5" name="Date Placeholder 4"/>
          <p:cNvSpPr>
            <a:spLocks noGrp="1"/>
          </p:cNvSpPr>
          <p:nvPr>
            <p:ph type="dt" sz="half" idx="10"/>
          </p:nvPr>
        </p:nvSpPr>
        <p:spPr/>
        <p:txBody>
          <a:bodyPr/>
          <a:lstStyle/>
          <a:p>
            <a:fld id="{BC0C64CC-3A8C-4A11-99FC-B1CDDE95B2D4}" type="datetimeFigureOut">
              <a:rPr lang="en-US" smtClean="0"/>
              <a:t>4/27/2020</a:t>
            </a:fld>
            <a:endParaRPr lang="en-US"/>
          </a:p>
        </p:txBody>
      </p:sp>
      <p:sp>
        <p:nvSpPr>
          <p:cNvPr id="7" name="Slide Number Placeholder 6"/>
          <p:cNvSpPr>
            <a:spLocks noGrp="1"/>
          </p:cNvSpPr>
          <p:nvPr>
            <p:ph type="sldNum" sz="quarter" idx="12"/>
          </p:nvPr>
        </p:nvSpPr>
        <p:spPr/>
        <p:txBody>
          <a:bodyPr/>
          <a:lstStyle/>
          <a:p>
            <a:fld id="{E59534A0-3CFF-4747-A128-CF6A6D6B9C3C}" type="slidenum">
              <a:rPr lang="en-US" smtClean="0"/>
              <a:t>‹#›</a:t>
            </a:fld>
            <a:endParaRPr lang="en-US"/>
          </a:p>
        </p:txBody>
      </p:sp>
      <p:sp>
        <p:nvSpPr>
          <p:cNvPr id="58" name="Rectangle 57"/>
          <p:cNvSpPr/>
          <p:nvPr/>
        </p:nvSpPr>
        <p:spPr>
          <a:xfrm>
            <a:off x="1358357" y="882763"/>
            <a:ext cx="5343386"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3" name="Content Placeholder 2"/>
          <p:cNvSpPr>
            <a:spLocks noGrp="1"/>
          </p:cNvSpPr>
          <p:nvPr>
            <p:ph idx="1"/>
          </p:nvPr>
        </p:nvSpPr>
        <p:spPr>
          <a:xfrm>
            <a:off x="1718841" y="1256241"/>
            <a:ext cx="4635660" cy="7554410"/>
          </a:xfrm>
        </p:spPr>
        <p:txBody>
          <a:bodyPr/>
          <a:lstStyle>
            <a:lvl1pPr>
              <a:defRPr sz="3400"/>
            </a:lvl1pPr>
            <a:lvl2pPr>
              <a:defRPr sz="3100"/>
            </a:lvl2pPr>
            <a:lvl3pPr>
              <a:defRPr sz="2900"/>
            </a:lvl3pPr>
            <a:lvl4pPr>
              <a:defRPr sz="2600"/>
            </a:lvl4pPr>
            <a:lvl5pPr>
              <a:defRPr sz="23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6976334" y="8929485"/>
            <a:ext cx="5257800" cy="119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6" name="Footer Placeholder 5"/>
          <p:cNvSpPr>
            <a:spLocks noGrp="1"/>
          </p:cNvSpPr>
          <p:nvPr>
            <p:ph type="ftr" sz="quarter" idx="11"/>
          </p:nvPr>
        </p:nvSpPr>
        <p:spPr>
          <a:xfrm>
            <a:off x="6962172" y="8396427"/>
            <a:ext cx="5240496" cy="535516"/>
          </a:xfrm>
        </p:spPr>
        <p:txBody>
          <a:bodyPr>
            <a:normAutofit/>
          </a:bodyPr>
          <a:lstStyle/>
          <a:p>
            <a:endParaRPr lang="en-US"/>
          </a:p>
        </p:txBody>
      </p:sp>
      <p:sp>
        <p:nvSpPr>
          <p:cNvPr id="2" name="Title 1"/>
          <p:cNvSpPr>
            <a:spLocks noGrp="1"/>
          </p:cNvSpPr>
          <p:nvPr>
            <p:ph type="title"/>
          </p:nvPr>
        </p:nvSpPr>
        <p:spPr>
          <a:xfrm>
            <a:off x="7109750" y="3897572"/>
            <a:ext cx="4956858" cy="2145958"/>
          </a:xfrm>
        </p:spPr>
        <p:txBody>
          <a:bodyPr anchor="b">
            <a:normAutofit/>
          </a:bodyPr>
          <a:lstStyle>
            <a:lvl1pPr algn="l">
              <a:defRPr sz="4000" b="0"/>
            </a:lvl1pPr>
          </a:lstStyle>
          <a:p>
            <a:r>
              <a:rPr lang="en-US" smtClean="0"/>
              <a:t>Click to edit Master title style</a:t>
            </a:r>
            <a:endParaRPr lang="en-US"/>
          </a:p>
        </p:txBody>
      </p:sp>
      <p:sp>
        <p:nvSpPr>
          <p:cNvPr id="4" name="Text Placeholder 3"/>
          <p:cNvSpPr>
            <a:spLocks noGrp="1"/>
          </p:cNvSpPr>
          <p:nvPr>
            <p:ph type="body" sz="half" idx="2"/>
          </p:nvPr>
        </p:nvSpPr>
        <p:spPr>
          <a:xfrm>
            <a:off x="7104888" y="6067591"/>
            <a:ext cx="4948176" cy="2226259"/>
          </a:xfrm>
        </p:spPr>
        <p:txBody>
          <a:bodyPr>
            <a:normAutofit/>
          </a:bodyPr>
          <a:lstStyle>
            <a:lvl1pPr marL="0" indent="0">
              <a:buNone/>
              <a:defRPr sz="2300">
                <a:solidFill>
                  <a:srgbClr val="424242"/>
                </a:solidFill>
              </a:defRPr>
            </a:lvl1pPr>
            <a:lvl2pPr marL="653110" indent="0">
              <a:buNone/>
              <a:defRPr sz="1700"/>
            </a:lvl2pPr>
            <a:lvl3pPr marL="1306220" indent="0">
              <a:buNone/>
              <a:defRPr sz="1400"/>
            </a:lvl3pPr>
            <a:lvl4pPr marL="1959331" indent="0">
              <a:buNone/>
              <a:defRPr sz="1300"/>
            </a:lvl4pPr>
            <a:lvl5pPr marL="2612441" indent="0">
              <a:buNone/>
              <a:defRPr sz="1300"/>
            </a:lvl5pPr>
            <a:lvl6pPr marL="3265551" indent="0">
              <a:buNone/>
              <a:defRPr sz="1300"/>
            </a:lvl6pPr>
            <a:lvl7pPr marL="3918661" indent="0">
              <a:buNone/>
              <a:defRPr sz="1300"/>
            </a:lvl7pPr>
            <a:lvl8pPr marL="4571771" indent="0">
              <a:buNone/>
              <a:defRPr sz="1300"/>
            </a:lvl8pPr>
            <a:lvl9pPr marL="5224882" indent="0">
              <a:buNone/>
              <a:defRPr sz="13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73606" y="0"/>
            <a:ext cx="14898498"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841863" y="-31548"/>
            <a:ext cx="5518674" cy="919869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101" name="Rectangle 100"/>
          <p:cNvSpPr/>
          <p:nvPr/>
        </p:nvSpPr>
        <p:spPr>
          <a:xfrm>
            <a:off x="6973644" y="-31547"/>
            <a:ext cx="525780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102" name="Rectangle 101"/>
          <p:cNvSpPr/>
          <p:nvPr/>
        </p:nvSpPr>
        <p:spPr>
          <a:xfrm>
            <a:off x="1358357" y="882763"/>
            <a:ext cx="5343386"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105" name="Rectangle 104"/>
          <p:cNvSpPr/>
          <p:nvPr/>
        </p:nvSpPr>
        <p:spPr>
          <a:xfrm>
            <a:off x="6976334" y="8929485"/>
            <a:ext cx="5257800" cy="119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2" name="Title 1"/>
          <p:cNvSpPr>
            <a:spLocks noGrp="1"/>
          </p:cNvSpPr>
          <p:nvPr>
            <p:ph type="title"/>
          </p:nvPr>
        </p:nvSpPr>
        <p:spPr>
          <a:xfrm>
            <a:off x="7101636" y="3902659"/>
            <a:ext cx="4951476" cy="2145792"/>
          </a:xfrm>
        </p:spPr>
        <p:txBody>
          <a:bodyPr anchor="b">
            <a:normAutofit/>
          </a:bodyPr>
          <a:lstStyle>
            <a:lvl1pPr algn="l">
              <a:defRPr sz="4000" b="0"/>
            </a:lvl1pPr>
          </a:lstStyle>
          <a:p>
            <a:r>
              <a:rPr lang="en-US" smtClean="0"/>
              <a:t>Click to edit Master title style</a:t>
            </a:r>
            <a:endParaRPr lang="en-US"/>
          </a:p>
        </p:txBody>
      </p:sp>
      <p:sp>
        <p:nvSpPr>
          <p:cNvPr id="3" name="Picture Placeholder 2"/>
          <p:cNvSpPr>
            <a:spLocks noGrp="1"/>
          </p:cNvSpPr>
          <p:nvPr>
            <p:ph type="pic" idx="1"/>
          </p:nvPr>
        </p:nvSpPr>
        <p:spPr>
          <a:xfrm>
            <a:off x="1507816" y="1017566"/>
            <a:ext cx="5039435" cy="8019898"/>
          </a:xfrm>
        </p:spPr>
        <p:txBody>
          <a:bodyPr/>
          <a:lstStyle>
            <a:lvl1pPr marL="0" indent="0">
              <a:buNone/>
              <a:defRPr sz="4600">
                <a:solidFill>
                  <a:schemeClr val="accent1"/>
                </a:solidFill>
              </a:defRPr>
            </a:lvl1pPr>
            <a:lvl2pPr marL="653110" indent="0">
              <a:buNone/>
              <a:defRPr sz="4000"/>
            </a:lvl2pPr>
            <a:lvl3pPr marL="1306220" indent="0">
              <a:buNone/>
              <a:defRPr sz="3400"/>
            </a:lvl3pPr>
            <a:lvl4pPr marL="1959331" indent="0">
              <a:buNone/>
              <a:defRPr sz="2900"/>
            </a:lvl4pPr>
            <a:lvl5pPr marL="2612441" indent="0">
              <a:buNone/>
              <a:defRPr sz="2900"/>
            </a:lvl5pPr>
            <a:lvl6pPr marL="3265551" indent="0">
              <a:buNone/>
              <a:defRPr sz="2900"/>
            </a:lvl6pPr>
            <a:lvl7pPr marL="3918661" indent="0">
              <a:buNone/>
              <a:defRPr sz="2900"/>
            </a:lvl7pPr>
            <a:lvl8pPr marL="4571771" indent="0">
              <a:buNone/>
              <a:defRPr sz="2900"/>
            </a:lvl8pPr>
            <a:lvl9pPr marL="5224882" indent="0">
              <a:buNone/>
              <a:defRPr sz="2900"/>
            </a:lvl9pPr>
          </a:lstStyle>
          <a:p>
            <a:r>
              <a:rPr lang="en-US" smtClean="0"/>
              <a:t>Click icon to add picture</a:t>
            </a:r>
            <a:endParaRPr lang="en-US" dirty="0"/>
          </a:p>
        </p:txBody>
      </p:sp>
      <p:sp>
        <p:nvSpPr>
          <p:cNvPr id="4" name="Text Placeholder 3"/>
          <p:cNvSpPr>
            <a:spLocks noGrp="1"/>
          </p:cNvSpPr>
          <p:nvPr>
            <p:ph type="body" sz="half" idx="2"/>
          </p:nvPr>
        </p:nvSpPr>
        <p:spPr>
          <a:xfrm>
            <a:off x="7101946" y="6061865"/>
            <a:ext cx="4950860" cy="2228689"/>
          </a:xfrm>
        </p:spPr>
        <p:txBody>
          <a:bodyPr>
            <a:normAutofit/>
          </a:bodyPr>
          <a:lstStyle>
            <a:lvl1pPr marL="0" indent="0">
              <a:buNone/>
              <a:defRPr sz="2300">
                <a:solidFill>
                  <a:srgbClr val="424242"/>
                </a:solidFill>
              </a:defRPr>
            </a:lvl1pPr>
            <a:lvl2pPr marL="653110" indent="0">
              <a:buNone/>
              <a:defRPr sz="1700"/>
            </a:lvl2pPr>
            <a:lvl3pPr marL="1306220" indent="0">
              <a:buNone/>
              <a:defRPr sz="1400"/>
            </a:lvl3pPr>
            <a:lvl4pPr marL="1959331" indent="0">
              <a:buNone/>
              <a:defRPr sz="1300"/>
            </a:lvl4pPr>
            <a:lvl5pPr marL="2612441" indent="0">
              <a:buNone/>
              <a:defRPr sz="1300"/>
            </a:lvl5pPr>
            <a:lvl6pPr marL="3265551" indent="0">
              <a:buNone/>
              <a:defRPr sz="1300"/>
            </a:lvl6pPr>
            <a:lvl7pPr marL="3918661" indent="0">
              <a:buNone/>
              <a:defRPr sz="1300"/>
            </a:lvl7pPr>
            <a:lvl8pPr marL="4571771" indent="0">
              <a:buNone/>
              <a:defRPr sz="1300"/>
            </a:lvl8pPr>
            <a:lvl9pPr marL="5224882"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0C64CC-3A8C-4A11-99FC-B1CDDE95B2D4}" type="datetimeFigureOut">
              <a:rPr lang="en-US" smtClean="0"/>
              <a:t>4/27/2020</a:t>
            </a:fld>
            <a:endParaRPr lang="en-US"/>
          </a:p>
        </p:txBody>
      </p:sp>
      <p:sp>
        <p:nvSpPr>
          <p:cNvPr id="6" name="Footer Placeholder 5"/>
          <p:cNvSpPr>
            <a:spLocks noGrp="1"/>
          </p:cNvSpPr>
          <p:nvPr>
            <p:ph type="ftr" sz="quarter" idx="11"/>
          </p:nvPr>
        </p:nvSpPr>
        <p:spPr>
          <a:xfrm>
            <a:off x="6962172" y="8396427"/>
            <a:ext cx="5240496" cy="535516"/>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59534A0-3CFF-4747-A128-CF6A6D6B9C3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457200" y="0"/>
            <a:ext cx="14898498"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85800" y="489117"/>
            <a:ext cx="1234440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70" name="Rectangle 69"/>
          <p:cNvSpPr/>
          <p:nvPr/>
        </p:nvSpPr>
        <p:spPr>
          <a:xfrm>
            <a:off x="6841863" y="-31549"/>
            <a:ext cx="5518674"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71" name="Rectangle 70"/>
          <p:cNvSpPr/>
          <p:nvPr/>
        </p:nvSpPr>
        <p:spPr>
          <a:xfrm>
            <a:off x="6973644" y="-31547"/>
            <a:ext cx="525780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30622" tIns="65311" rIns="130622" bIns="65311" rtlCol="0" anchor="ctr"/>
          <a:lstStyle/>
          <a:p>
            <a:pPr algn="ctr"/>
            <a:endParaRPr lang="en-US"/>
          </a:p>
        </p:txBody>
      </p:sp>
      <p:sp>
        <p:nvSpPr>
          <p:cNvPr id="2" name="Title Placeholder 1"/>
          <p:cNvSpPr>
            <a:spLocks noGrp="1"/>
          </p:cNvSpPr>
          <p:nvPr>
            <p:ph type="title"/>
          </p:nvPr>
        </p:nvSpPr>
        <p:spPr>
          <a:xfrm>
            <a:off x="1565235" y="1507241"/>
            <a:ext cx="10537116" cy="1676400"/>
          </a:xfrm>
          <a:prstGeom prst="rect">
            <a:avLst/>
          </a:prstGeom>
        </p:spPr>
        <p:txBody>
          <a:bodyPr vert="horz" lIns="130622" tIns="65311" rIns="130622" bIns="65311"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65239" y="3408024"/>
            <a:ext cx="10165976" cy="5146500"/>
          </a:xfrm>
          <a:prstGeom prst="rect">
            <a:avLst/>
          </a:prstGeom>
        </p:spPr>
        <p:txBody>
          <a:bodyPr vert="horz" lIns="130622" tIns="65311" rIns="130622" bIns="653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96082" y="329258"/>
            <a:ext cx="3200400" cy="535516"/>
          </a:xfrm>
          <a:prstGeom prst="rect">
            <a:avLst/>
          </a:prstGeom>
        </p:spPr>
        <p:txBody>
          <a:bodyPr vert="horz" lIns="130622" tIns="65311" rIns="130622" bIns="65311" rtlCol="0" anchor="ctr"/>
          <a:lstStyle>
            <a:lvl1pPr algn="r">
              <a:defRPr sz="1700">
                <a:solidFill>
                  <a:srgbClr val="FEFEFE"/>
                </a:solidFill>
              </a:defRPr>
            </a:lvl1pPr>
          </a:lstStyle>
          <a:p>
            <a:fld id="{BC0C64CC-3A8C-4A11-99FC-B1CDDE95B2D4}" type="datetimeFigureOut">
              <a:rPr lang="en-US" smtClean="0"/>
              <a:t>4/27/2020</a:t>
            </a:fld>
            <a:endParaRPr lang="en-US"/>
          </a:p>
        </p:txBody>
      </p:sp>
      <p:sp>
        <p:nvSpPr>
          <p:cNvPr id="5" name="Footer Placeholder 4"/>
          <p:cNvSpPr>
            <a:spLocks noGrp="1"/>
          </p:cNvSpPr>
          <p:nvPr>
            <p:ph type="ftr" sz="quarter" idx="3"/>
          </p:nvPr>
        </p:nvSpPr>
        <p:spPr>
          <a:xfrm>
            <a:off x="6962172" y="8583171"/>
            <a:ext cx="5253228" cy="535516"/>
          </a:xfrm>
          <a:prstGeom prst="rect">
            <a:avLst/>
          </a:prstGeom>
        </p:spPr>
        <p:txBody>
          <a:bodyPr vert="horz" lIns="130622" tIns="65311" rIns="130622" bIns="65311" rtlCol="0" anchor="ctr"/>
          <a:lstStyle>
            <a:lvl1pPr algn="r">
              <a:defRPr sz="1700">
                <a:solidFill>
                  <a:schemeClr val="accent1"/>
                </a:solidFill>
              </a:defRPr>
            </a:lvl1pPr>
          </a:lstStyle>
          <a:p>
            <a:endParaRPr lang="en-US"/>
          </a:p>
        </p:txBody>
      </p:sp>
      <p:sp>
        <p:nvSpPr>
          <p:cNvPr id="6" name="Slide Number Placeholder 5"/>
          <p:cNvSpPr>
            <a:spLocks noGrp="1"/>
          </p:cNvSpPr>
          <p:nvPr>
            <p:ph type="sldNum" sz="quarter" idx="4"/>
          </p:nvPr>
        </p:nvSpPr>
        <p:spPr>
          <a:xfrm>
            <a:off x="6973644" y="329256"/>
            <a:ext cx="1998234" cy="535516"/>
          </a:xfrm>
          <a:prstGeom prst="rect">
            <a:avLst/>
          </a:prstGeom>
        </p:spPr>
        <p:txBody>
          <a:bodyPr vert="horz" lIns="130622" tIns="65311" rIns="130622" bIns="65311" rtlCol="0" anchor="ctr"/>
          <a:lstStyle>
            <a:lvl1pPr algn="l">
              <a:defRPr sz="1700">
                <a:solidFill>
                  <a:srgbClr val="FEFEFE"/>
                </a:solidFill>
              </a:defRPr>
            </a:lvl1pPr>
          </a:lstStyle>
          <a:p>
            <a:fld id="{E59534A0-3CFF-4747-A128-CF6A6D6B9C3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06220" rtl="0" eaLnBrk="1" latinLnBrk="0" hangingPunct="1">
        <a:spcBef>
          <a:spcPct val="0"/>
        </a:spcBef>
        <a:buNone/>
        <a:defRPr sz="5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9833" indent="-391866" algn="l" defTabSz="1306220" rtl="0" eaLnBrk="1" latinLnBrk="0" hangingPunct="1">
        <a:spcBef>
          <a:spcPct val="20000"/>
        </a:spcBef>
        <a:buClr>
          <a:schemeClr val="accent1"/>
        </a:buClr>
        <a:buSzPct val="76000"/>
        <a:buFont typeface="Wingdings 2" pitchFamily="18" charset="2"/>
        <a:buChar char=""/>
        <a:defRPr sz="3400" kern="1200">
          <a:solidFill>
            <a:schemeClr val="tx2"/>
          </a:solidFill>
          <a:latin typeface="+mn-lt"/>
          <a:ea typeface="+mn-ea"/>
          <a:cs typeface="+mn-cs"/>
        </a:defRPr>
      </a:lvl1pPr>
      <a:lvl2pPr marL="914354" indent="-391866" algn="l" defTabSz="1306220" rtl="0" eaLnBrk="1" latinLnBrk="0" hangingPunct="1">
        <a:spcBef>
          <a:spcPct val="20000"/>
        </a:spcBef>
        <a:buClr>
          <a:schemeClr val="accent1"/>
        </a:buClr>
        <a:buSzPct val="76000"/>
        <a:buFont typeface="Wingdings 2" pitchFamily="18" charset="2"/>
        <a:buChar char=""/>
        <a:defRPr sz="3100" kern="1200">
          <a:solidFill>
            <a:schemeClr val="tx2"/>
          </a:solidFill>
          <a:latin typeface="+mn-lt"/>
          <a:ea typeface="+mn-ea"/>
          <a:cs typeface="+mn-cs"/>
        </a:defRPr>
      </a:lvl2pPr>
      <a:lvl3pPr marL="1306220" indent="-326555" algn="l" defTabSz="1306220" rtl="0" eaLnBrk="1" latinLnBrk="0" hangingPunct="1">
        <a:spcBef>
          <a:spcPct val="20000"/>
        </a:spcBef>
        <a:buClr>
          <a:schemeClr val="accent1"/>
        </a:buClr>
        <a:buSzPct val="76000"/>
        <a:buFont typeface="Wingdings 2" pitchFamily="18" charset="2"/>
        <a:buChar char=""/>
        <a:defRPr sz="2900" kern="1200">
          <a:solidFill>
            <a:schemeClr val="tx2"/>
          </a:solidFill>
          <a:latin typeface="+mn-lt"/>
          <a:ea typeface="+mn-ea"/>
          <a:cs typeface="+mn-cs"/>
        </a:defRPr>
      </a:lvl3pPr>
      <a:lvl4pPr marL="1606651" indent="-326555" algn="l" defTabSz="1306220" rtl="0" eaLnBrk="1" latinLnBrk="0" hangingPunct="1">
        <a:spcBef>
          <a:spcPct val="20000"/>
        </a:spcBef>
        <a:buClr>
          <a:schemeClr val="accent1"/>
        </a:buClr>
        <a:buSzPct val="76000"/>
        <a:buFont typeface="Wingdings 2" pitchFamily="18" charset="2"/>
        <a:buChar char=""/>
        <a:defRPr sz="2600" kern="1200">
          <a:solidFill>
            <a:schemeClr val="tx2"/>
          </a:solidFill>
          <a:latin typeface="+mn-lt"/>
          <a:ea typeface="+mn-ea"/>
          <a:cs typeface="+mn-cs"/>
        </a:defRPr>
      </a:lvl4pPr>
      <a:lvl5pPr marL="1894020" indent="-326555" algn="l" defTabSz="1306220" rtl="0" eaLnBrk="1" latinLnBrk="0" hangingPunct="1">
        <a:spcBef>
          <a:spcPct val="20000"/>
        </a:spcBef>
        <a:buClr>
          <a:schemeClr val="accent1"/>
        </a:buClr>
        <a:buSzPct val="76000"/>
        <a:buFont typeface="Wingdings 2" pitchFamily="18" charset="2"/>
        <a:buChar char=""/>
        <a:defRPr sz="2300" kern="1200" baseline="0">
          <a:solidFill>
            <a:schemeClr val="tx2"/>
          </a:solidFill>
          <a:latin typeface="+mn-lt"/>
          <a:ea typeface="+mn-ea"/>
          <a:cs typeface="+mn-cs"/>
        </a:defRPr>
      </a:lvl5pPr>
      <a:lvl6pPr marL="2168326" indent="-326555" algn="l" defTabSz="130622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6pPr>
      <a:lvl7pPr marL="2455694" indent="-326555" algn="l" defTabSz="130622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7pPr>
      <a:lvl8pPr marL="2743063" indent="-326555" algn="l" defTabSz="130622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8pPr>
      <a:lvl9pPr marL="3030431" indent="-326555" algn="l" defTabSz="130622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9pPr>
    </p:bodyStyle>
    <p:otherStyle>
      <a:defPPr>
        <a:defRPr lang="en-US"/>
      </a:defPPr>
      <a:lvl1pPr marL="0" algn="l" defTabSz="1306220" rtl="0" eaLnBrk="1" latinLnBrk="0" hangingPunct="1">
        <a:defRPr sz="2600" kern="1200">
          <a:solidFill>
            <a:schemeClr val="tx1"/>
          </a:solidFill>
          <a:latin typeface="+mn-lt"/>
          <a:ea typeface="+mn-ea"/>
          <a:cs typeface="+mn-cs"/>
        </a:defRPr>
      </a:lvl1pPr>
      <a:lvl2pPr marL="653110" algn="l" defTabSz="1306220" rtl="0" eaLnBrk="1" latinLnBrk="0" hangingPunct="1">
        <a:defRPr sz="2600" kern="1200">
          <a:solidFill>
            <a:schemeClr val="tx1"/>
          </a:solidFill>
          <a:latin typeface="+mn-lt"/>
          <a:ea typeface="+mn-ea"/>
          <a:cs typeface="+mn-cs"/>
        </a:defRPr>
      </a:lvl2pPr>
      <a:lvl3pPr marL="1306220" algn="l" defTabSz="1306220" rtl="0" eaLnBrk="1" latinLnBrk="0" hangingPunct="1">
        <a:defRPr sz="2600" kern="1200">
          <a:solidFill>
            <a:schemeClr val="tx1"/>
          </a:solidFill>
          <a:latin typeface="+mn-lt"/>
          <a:ea typeface="+mn-ea"/>
          <a:cs typeface="+mn-cs"/>
        </a:defRPr>
      </a:lvl3pPr>
      <a:lvl4pPr marL="1959331" algn="l" defTabSz="1306220" rtl="0" eaLnBrk="1" latinLnBrk="0" hangingPunct="1">
        <a:defRPr sz="2600" kern="1200">
          <a:solidFill>
            <a:schemeClr val="tx1"/>
          </a:solidFill>
          <a:latin typeface="+mn-lt"/>
          <a:ea typeface="+mn-ea"/>
          <a:cs typeface="+mn-cs"/>
        </a:defRPr>
      </a:lvl4pPr>
      <a:lvl5pPr marL="2612441" algn="l" defTabSz="1306220" rtl="0" eaLnBrk="1" latinLnBrk="0" hangingPunct="1">
        <a:defRPr sz="2600" kern="1200">
          <a:solidFill>
            <a:schemeClr val="tx1"/>
          </a:solidFill>
          <a:latin typeface="+mn-lt"/>
          <a:ea typeface="+mn-ea"/>
          <a:cs typeface="+mn-cs"/>
        </a:defRPr>
      </a:lvl5pPr>
      <a:lvl6pPr marL="3265551" algn="l" defTabSz="1306220" rtl="0" eaLnBrk="1" latinLnBrk="0" hangingPunct="1">
        <a:defRPr sz="2600" kern="1200">
          <a:solidFill>
            <a:schemeClr val="tx1"/>
          </a:solidFill>
          <a:latin typeface="+mn-lt"/>
          <a:ea typeface="+mn-ea"/>
          <a:cs typeface="+mn-cs"/>
        </a:defRPr>
      </a:lvl6pPr>
      <a:lvl7pPr marL="3918661" algn="l" defTabSz="1306220" rtl="0" eaLnBrk="1" latinLnBrk="0" hangingPunct="1">
        <a:defRPr sz="2600" kern="1200">
          <a:solidFill>
            <a:schemeClr val="tx1"/>
          </a:solidFill>
          <a:latin typeface="+mn-lt"/>
          <a:ea typeface="+mn-ea"/>
          <a:cs typeface="+mn-cs"/>
        </a:defRPr>
      </a:lvl7pPr>
      <a:lvl8pPr marL="4571771" algn="l" defTabSz="1306220" rtl="0" eaLnBrk="1" latinLnBrk="0" hangingPunct="1">
        <a:defRPr sz="2600" kern="1200">
          <a:solidFill>
            <a:schemeClr val="tx1"/>
          </a:solidFill>
          <a:latin typeface="+mn-lt"/>
          <a:ea typeface="+mn-ea"/>
          <a:cs typeface="+mn-cs"/>
        </a:defRPr>
      </a:lvl8pPr>
      <a:lvl9pPr marL="5224882" algn="l" defTabSz="1306220"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latin typeface="Times New Roman" pitchFamily="18" charset="0"/>
                <a:cs typeface="Times New Roman" pitchFamily="18" charset="0"/>
              </a:rPr>
              <a:t>Имовински деликти</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sr-Cyrl-RS" dirty="0" smtClean="0"/>
              <a:t>Вежбе, 28.04.2020.</a:t>
            </a:r>
            <a:endParaRPr lang="en-US" dirty="0"/>
          </a:p>
        </p:txBody>
      </p:sp>
    </p:spTree>
    <p:extLst>
      <p:ext uri="{BB962C8B-B14F-4D97-AF65-F5344CB8AC3E}">
        <p14:creationId xmlns:p14="http://schemas.microsoft.com/office/powerpoint/2010/main" val="168383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600200"/>
            <a:ext cx="11582399" cy="7772400"/>
          </a:xfrm>
        </p:spPr>
        <p:txBody>
          <a:bodyPr/>
          <a:lstStyle/>
          <a:p>
            <a:pPr algn="just"/>
            <a:r>
              <a:rPr lang="sr-Cyrl-RS" sz="3200" dirty="0" smtClean="0">
                <a:latin typeface="Times New Roman" pitchFamily="18" charset="0"/>
                <a:cs typeface="Times New Roman" pitchFamily="18" charset="0"/>
              </a:rPr>
              <a:t>Уколико је вредност </a:t>
            </a:r>
            <a:r>
              <a:rPr lang="sr-Cyrl-RS" sz="3200" dirty="0">
                <a:latin typeface="Times New Roman" pitchFamily="18" charset="0"/>
                <a:cs typeface="Times New Roman" pitchFamily="18" charset="0"/>
              </a:rPr>
              <a:t>имовинске </a:t>
            </a:r>
            <a:r>
              <a:rPr lang="sr-Cyrl-RS" sz="3200" dirty="0" smtClean="0">
                <a:latin typeface="Times New Roman" pitchFamily="18" charset="0"/>
                <a:cs typeface="Times New Roman" pitchFamily="18" charset="0"/>
              </a:rPr>
              <a:t>користи прибављена провалном крађом мања од 100 евра, да ли је реч о кривичном делу крађе или тешке крађе?</a:t>
            </a:r>
          </a:p>
          <a:p>
            <a:pPr algn="just"/>
            <a:r>
              <a:rPr lang="sr-Cyrl-RS" sz="3200" dirty="0" smtClean="0">
                <a:latin typeface="Times New Roman" pitchFamily="18" charset="0"/>
                <a:cs typeface="Times New Roman" pitchFamily="18" charset="0"/>
              </a:rPr>
              <a:t>Који трагови остају приликом извршења провалне крађе</a:t>
            </a:r>
            <a:r>
              <a:rPr lang="sr-Cyrl-RS" sz="3200" dirty="0" smtClean="0">
                <a:latin typeface="Times New Roman" pitchFamily="18" charset="0"/>
                <a:cs typeface="Times New Roman" pitchFamily="18" charset="0"/>
              </a:rPr>
              <a:t>?</a:t>
            </a:r>
          </a:p>
          <a:p>
            <a:pPr algn="just"/>
            <a:r>
              <a:rPr lang="sr-Cyrl-RS" sz="3200" dirty="0" smtClean="0">
                <a:latin typeface="Times New Roman" pitchFamily="18" charset="0"/>
                <a:cs typeface="Times New Roman" pitchFamily="18" charset="0"/>
              </a:rPr>
              <a:t>Које трагове очекујете да ћете наћи на месту извршења проваљивања у сеф? Како бисте те доказе прикупили и сачували?</a:t>
            </a:r>
          </a:p>
          <a:p>
            <a:pPr algn="just"/>
            <a:r>
              <a:rPr lang="sr-Cyrl-RS" sz="3200" dirty="0" smtClean="0">
                <a:latin typeface="Times New Roman" pitchFamily="18" charset="0"/>
                <a:cs typeface="Times New Roman" pitchFamily="18" charset="0"/>
              </a:rPr>
              <a:t>Са којим бисте лицима обавили информативни разговор у циљу разјашњења провалне крађе?</a:t>
            </a:r>
            <a:endParaRPr lang="sr-Cyrl-RS" sz="3200" dirty="0" smtClean="0">
              <a:latin typeface="Times New Roman" pitchFamily="18" charset="0"/>
              <a:cs typeface="Times New Roman" pitchFamily="18" charset="0"/>
            </a:endParaRPr>
          </a:p>
          <a:p>
            <a:pPr algn="just"/>
            <a:r>
              <a:rPr lang="sr-Cyrl-RS" sz="3200" dirty="0" smtClean="0">
                <a:latin typeface="Times New Roman" pitchFamily="18" charset="0"/>
                <a:cs typeface="Times New Roman" pitchFamily="18" charset="0"/>
              </a:rPr>
              <a:t>Шта </a:t>
            </a:r>
            <a:r>
              <a:rPr lang="sr-Cyrl-RS" sz="3200" dirty="0" smtClean="0">
                <a:latin typeface="Times New Roman" pitchFamily="18" charset="0"/>
                <a:cs typeface="Times New Roman" pitchFamily="18" charset="0"/>
              </a:rPr>
              <a:t>овлаћена службеница лица могу учинити да грађанима помогну у превенцији имовинских деликата?</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01930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143000"/>
            <a:ext cx="11582400" cy="7924800"/>
          </a:xfrm>
        </p:spPr>
        <p:txBody>
          <a:bodyPr>
            <a:normAutofit/>
          </a:bodyPr>
          <a:lstStyle/>
          <a:p>
            <a:pPr algn="just"/>
            <a:r>
              <a:rPr lang="sr-Cyrl-RS" sz="3200" dirty="0" smtClean="0">
                <a:latin typeface="Times New Roman" pitchFamily="18" charset="0"/>
                <a:cs typeface="Times New Roman" pitchFamily="18" charset="0"/>
              </a:rPr>
              <a:t>На једном делу подручја једне полицијске управе, последњих месеци су учестале провалне крађе по продавницама трговинских предузећа. Из продавница се односи најчешће новац од дневног пазара и разноврсна техничка роба (сатови, касетофони, видео техника и др). Мере предузете на разјашњењу појединих случајева нису дале резултате. Накнадно се сазнало да се на том подручју доселио вишеструки повратник П.С, који је до недавно био на издржавању казне због више провалних крађа.</a:t>
            </a:r>
            <a:r>
              <a:rPr lang="sr-Latn-RS" sz="3200" baseline="30000" dirty="0" smtClean="0">
                <a:latin typeface="Times New Roman" pitchFamily="18" charset="0"/>
                <a:cs typeface="Times New Roman" pitchFamily="18" charset="0"/>
              </a:rPr>
              <a:t>1</a:t>
            </a:r>
            <a:r>
              <a:rPr lang="sr-Cyrl-RS" sz="3200" dirty="0" smtClean="0">
                <a:latin typeface="Times New Roman" pitchFamily="18" charset="0"/>
                <a:cs typeface="Times New Roman" pitchFamily="18" charset="0"/>
              </a:rPr>
              <a:t> </a:t>
            </a:r>
          </a:p>
          <a:p>
            <a:pPr lvl="1" algn="just"/>
            <a:r>
              <a:rPr lang="sr-Cyrl-RS" sz="2800" dirty="0" smtClean="0">
                <a:latin typeface="Times New Roman" pitchFamily="18" charset="0"/>
                <a:cs typeface="Times New Roman" pitchFamily="18" charset="0"/>
              </a:rPr>
              <a:t>Које мере и радње репресивно превентивног карактера треба предузети са циљем разјашњења овог случаја и откривања извршиоца?</a:t>
            </a:r>
          </a:p>
          <a:p>
            <a:pPr lvl="1" algn="just"/>
            <a:r>
              <a:rPr lang="sr-Cyrl-RS" sz="2800" dirty="0" smtClean="0">
                <a:latin typeface="Times New Roman" pitchFamily="18" charset="0"/>
                <a:cs typeface="Times New Roman" pitchFamily="18" charset="0"/>
              </a:rPr>
              <a:t>Како обезбедити чињенице које могу да служе као доказ?</a:t>
            </a:r>
          </a:p>
          <a:p>
            <a:pPr lvl="1" algn="just"/>
            <a:r>
              <a:rPr lang="sr-Cyrl-RS" sz="2800" dirty="0" smtClean="0">
                <a:latin typeface="Times New Roman" pitchFamily="18" charset="0"/>
                <a:cs typeface="Times New Roman" pitchFamily="18" charset="0"/>
              </a:rPr>
              <a:t>Како зауставити пораст ових кривичних дела убудуће на истом подучју?</a:t>
            </a: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2367280" y="9692640"/>
            <a:ext cx="11348720" cy="365760"/>
          </a:xfrm>
        </p:spPr>
        <p:txBody>
          <a:bodyPr/>
          <a:lstStyle/>
          <a:p>
            <a:r>
              <a:rPr lang="ru-RU" sz="2000" dirty="0" smtClean="0">
                <a:solidFill>
                  <a:schemeClr val="tx1"/>
                </a:solidFill>
                <a:latin typeface="Times New Roman" pitchFamily="18" charset="0"/>
                <a:cs typeface="Times New Roman" pitchFamily="18" charset="0"/>
              </a:rPr>
              <a:t>1. Корајлић, Н., </a:t>
            </a:r>
            <a:r>
              <a:rPr lang="ru-RU" sz="2000" i="1" dirty="0" smtClean="0">
                <a:solidFill>
                  <a:schemeClr val="tx1"/>
                </a:solidFill>
                <a:latin typeface="Times New Roman" pitchFamily="18" charset="0"/>
                <a:cs typeface="Times New Roman" pitchFamily="18" charset="0"/>
              </a:rPr>
              <a:t>Криминалистички практикум</a:t>
            </a:r>
            <a:r>
              <a:rPr lang="ru-RU" sz="2000" dirty="0" smtClean="0">
                <a:solidFill>
                  <a:schemeClr val="tx1"/>
                </a:solidFill>
                <a:latin typeface="Times New Roman" pitchFamily="18" charset="0"/>
                <a:cs typeface="Times New Roman" pitchFamily="18" charset="0"/>
              </a:rPr>
              <a:t>, Травник, Универзитет у Травнику, 2011</a:t>
            </a:r>
            <a:r>
              <a:rPr lang="en-US" sz="2000" dirty="0" smtClean="0">
                <a:solidFill>
                  <a:schemeClr val="tx1"/>
                </a:solidFill>
                <a:latin typeface="Times New Roman" pitchFamily="18" charset="0"/>
                <a:cs typeface="Times New Roman" pitchFamily="18" charset="0"/>
              </a:rPr>
              <a:t>, </a:t>
            </a:r>
            <a:r>
              <a:rPr lang="sr-Cyrl-RS" sz="2000" dirty="0" smtClean="0">
                <a:solidFill>
                  <a:schemeClr val="tx1"/>
                </a:solidFill>
                <a:latin typeface="Times New Roman" pitchFamily="18" charset="0"/>
                <a:cs typeface="Times New Roman" pitchFamily="18" charset="0"/>
              </a:rPr>
              <a:t>стр. </a:t>
            </a:r>
            <a:r>
              <a:rPr lang="sr-Latn-RS" sz="2000" smtClean="0">
                <a:solidFill>
                  <a:schemeClr val="tx1"/>
                </a:solidFill>
                <a:latin typeface="Times New Roman" pitchFamily="18" charset="0"/>
                <a:cs typeface="Times New Roman" pitchFamily="18" charset="0"/>
              </a:rPr>
              <a:t>74</a:t>
            </a:r>
            <a:r>
              <a:rPr lang="sr-Cyrl-RS" sz="2000" smtClean="0"/>
              <a:t>.</a:t>
            </a:r>
            <a:endParaRPr lang="en-US" sz="2400" dirty="0"/>
          </a:p>
        </p:txBody>
      </p:sp>
    </p:spTree>
    <p:extLst>
      <p:ext uri="{BB962C8B-B14F-4D97-AF65-F5344CB8AC3E}">
        <p14:creationId xmlns:p14="http://schemas.microsoft.com/office/powerpoint/2010/main" val="29294180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595</TotalTime>
  <Words>225</Words>
  <Application>Microsoft Office PowerPoint</Application>
  <PresentationFormat>Custom</PresentationFormat>
  <Paragraphs>12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Austin</vt:lpstr>
      <vt:lpstr>Имовински деликти</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Имовински деликти</dc:title>
  <dc:creator>Windows User</dc:creator>
  <cp:lastModifiedBy>Windows User</cp:lastModifiedBy>
  <cp:revision>12</cp:revision>
  <dcterms:created xsi:type="dcterms:W3CDTF">2020-04-26T09:59:05Z</dcterms:created>
  <dcterms:modified xsi:type="dcterms:W3CDTF">2020-04-26T22:48:43Z</dcterms:modified>
</cp:coreProperties>
</file>