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32453A-821E-4332-905F-667C5389B2E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ДНК у судској пракси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Вежбе, 7.4.2020.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4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Питање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ДНК се налази у</a:t>
            </a:r>
            <a:r>
              <a:rPr lang="en-US" b="1" dirty="0" smtClean="0"/>
              <a:t>_______</a:t>
            </a:r>
            <a:r>
              <a:rPr lang="sr-Cyrl-RS" b="1" dirty="0" smtClean="0"/>
              <a:t>ћелије</a:t>
            </a:r>
            <a:endParaRPr lang="en-US" dirty="0"/>
          </a:p>
          <a:p>
            <a:pPr lvl="0"/>
            <a:r>
              <a:rPr lang="sr-Cyrl-RS" dirty="0" smtClean="0"/>
              <a:t>Митохондријама</a:t>
            </a:r>
            <a:endParaRPr lang="en-US" dirty="0"/>
          </a:p>
          <a:p>
            <a:pPr lvl="0"/>
            <a:r>
              <a:rPr lang="sr-Cyrl-RS" dirty="0" smtClean="0"/>
              <a:t>Голџијевом апарату</a:t>
            </a:r>
            <a:endParaRPr lang="en-US" dirty="0"/>
          </a:p>
          <a:p>
            <a:pPr lvl="0"/>
            <a:r>
              <a:rPr lang="sr-Cyrl-RS" dirty="0" smtClean="0"/>
              <a:t>Једру</a:t>
            </a:r>
            <a:endParaRPr lang="en-US" dirty="0"/>
          </a:p>
          <a:p>
            <a:pPr lvl="0"/>
            <a:r>
              <a:rPr lang="sr-Cyrl-RS" dirty="0" smtClean="0"/>
              <a:t>Вакуолама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07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Питање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Сви имају различити ДНК, ОСИМ:</a:t>
            </a:r>
            <a:endParaRPr lang="en-US" dirty="0"/>
          </a:p>
          <a:p>
            <a:pPr lvl="0"/>
            <a:r>
              <a:rPr lang="sr-Cyrl-RS" smtClean="0"/>
              <a:t>Оца и сина</a:t>
            </a:r>
            <a:endParaRPr lang="en-US" dirty="0"/>
          </a:p>
          <a:p>
            <a:r>
              <a:rPr lang="sr-Cyrl-RS" dirty="0" smtClean="0"/>
              <a:t>Сестре и брата</a:t>
            </a:r>
            <a:endParaRPr lang="en-US" dirty="0"/>
          </a:p>
          <a:p>
            <a:pPr lvl="0"/>
            <a:r>
              <a:rPr lang="sr-Cyrl-RS" dirty="0" smtClean="0"/>
              <a:t>Двојајчаних близанаца</a:t>
            </a:r>
            <a:endParaRPr lang="en-US" dirty="0"/>
          </a:p>
          <a:p>
            <a:pPr lvl="0"/>
            <a:r>
              <a:rPr lang="sr-Cyrl-RS" dirty="0" smtClean="0"/>
              <a:t>Једнојајчаних близанаца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736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Питање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b="1" dirty="0" smtClean="0"/>
              <a:t>Четири фазе вештачења ДНК путем ПЦР методе су</a:t>
            </a:r>
            <a:r>
              <a:rPr lang="en-US" b="1" dirty="0" smtClean="0"/>
              <a:t>:</a:t>
            </a:r>
            <a:endParaRPr lang="en-US" dirty="0"/>
          </a:p>
          <a:p>
            <a:pPr lvl="0"/>
            <a:r>
              <a:rPr lang="sr-Cyrl-RS" dirty="0" smtClean="0"/>
              <a:t>Екстракција</a:t>
            </a:r>
            <a:r>
              <a:rPr lang="en-US" dirty="0" smtClean="0"/>
              <a:t>, </a:t>
            </a:r>
            <a:r>
              <a:rPr lang="sr-Cyrl-RS" dirty="0" smtClean="0"/>
              <a:t>дупликација</a:t>
            </a:r>
            <a:r>
              <a:rPr lang="en-US" dirty="0" smtClean="0"/>
              <a:t>, </a:t>
            </a:r>
            <a:r>
              <a:rPr lang="sr-Cyrl-RS" dirty="0" smtClean="0"/>
              <a:t>анализа</a:t>
            </a:r>
            <a:r>
              <a:rPr lang="en-US" dirty="0" smtClean="0"/>
              <a:t>, </a:t>
            </a:r>
            <a:r>
              <a:rPr lang="sr-Cyrl-RS" dirty="0" smtClean="0"/>
              <a:t>упоређивање</a:t>
            </a:r>
          </a:p>
          <a:p>
            <a:pPr lvl="0"/>
            <a:r>
              <a:rPr lang="sr-Cyrl-RS" dirty="0"/>
              <a:t>Екстракција</a:t>
            </a:r>
            <a:r>
              <a:rPr lang="en-US" dirty="0" smtClean="0"/>
              <a:t>, </a:t>
            </a:r>
            <a:r>
              <a:rPr lang="sr-Cyrl-RS" smtClean="0"/>
              <a:t>умножавање</a:t>
            </a:r>
            <a:r>
              <a:rPr lang="en-US" smtClean="0"/>
              <a:t>, </a:t>
            </a:r>
            <a:r>
              <a:rPr lang="sr-Cyrl-RS" dirty="0" smtClean="0"/>
              <a:t>одвајање</a:t>
            </a:r>
            <a:r>
              <a:rPr lang="en-US" dirty="0" smtClean="0"/>
              <a:t>, </a:t>
            </a:r>
            <a:r>
              <a:rPr lang="sr-Cyrl-RS" dirty="0" smtClean="0"/>
              <a:t>анализирање</a:t>
            </a:r>
            <a:endParaRPr lang="en-US" dirty="0"/>
          </a:p>
          <a:p>
            <a:pPr lvl="0"/>
            <a:r>
              <a:rPr lang="sr-Cyrl-RS" dirty="0" smtClean="0"/>
              <a:t>Дупликација</a:t>
            </a:r>
            <a:r>
              <a:rPr lang="en-US" dirty="0" smtClean="0"/>
              <a:t>, </a:t>
            </a:r>
            <a:r>
              <a:rPr lang="sr-Cyrl-RS" dirty="0" smtClean="0"/>
              <a:t>одвајање, анализа</a:t>
            </a:r>
            <a:r>
              <a:rPr lang="en-US" dirty="0" smtClean="0"/>
              <a:t>, </a:t>
            </a:r>
            <a:r>
              <a:rPr lang="sr-Cyrl-RS" dirty="0"/>
              <a:t>умножавање</a:t>
            </a:r>
            <a:endParaRPr lang="en-US" dirty="0"/>
          </a:p>
          <a:p>
            <a:pPr lvl="0"/>
            <a:r>
              <a:rPr lang="sr-Cyrl-RS" dirty="0" smtClean="0"/>
              <a:t>Екстракција</a:t>
            </a:r>
            <a:r>
              <a:rPr lang="en-US" dirty="0" smtClean="0"/>
              <a:t>, </a:t>
            </a:r>
            <a:r>
              <a:rPr lang="sr-Cyrl-RS" dirty="0" smtClean="0"/>
              <a:t>умножавање</a:t>
            </a:r>
            <a:r>
              <a:rPr lang="en-US" dirty="0" smtClean="0"/>
              <a:t>, </a:t>
            </a:r>
            <a:r>
              <a:rPr lang="sr-Cyrl-RS" dirty="0" smtClean="0"/>
              <a:t>сакупљање</a:t>
            </a:r>
            <a:r>
              <a:rPr lang="en-US" dirty="0" smtClean="0"/>
              <a:t>, </a:t>
            </a:r>
            <a:r>
              <a:rPr lang="sr-Cyrl-RS" dirty="0" smtClean="0"/>
              <a:t>упоређивање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0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Питање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Исту митохондријалну ДНК имају:</a:t>
            </a:r>
          </a:p>
          <a:p>
            <a:r>
              <a:rPr lang="sr-Cyrl-RS" dirty="0" smtClean="0"/>
              <a:t>Женски потомци исте мајке</a:t>
            </a:r>
          </a:p>
          <a:p>
            <a:r>
              <a:rPr lang="sr-Cyrl-RS" dirty="0" smtClean="0"/>
              <a:t>Мушки потомци исте мајке</a:t>
            </a:r>
          </a:p>
          <a:p>
            <a:r>
              <a:rPr lang="sr-Cyrl-RS" dirty="0" smtClean="0"/>
              <a:t>Сва деца исте мајке</a:t>
            </a:r>
          </a:p>
          <a:p>
            <a:r>
              <a:rPr lang="sr-Cyrl-RS" dirty="0" smtClean="0"/>
              <a:t>Сва деца истог оца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21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 5,6 и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Који су биолошки трагови подобни за ДНК вештачење?</a:t>
            </a:r>
          </a:p>
          <a:p>
            <a:r>
              <a:rPr lang="sr-Cyrl-RS" dirty="0" smtClean="0"/>
              <a:t>Који су основни принципи паковања биолошких трагова?</a:t>
            </a:r>
          </a:p>
          <a:p>
            <a:r>
              <a:rPr lang="sr-Cyrl-RS" dirty="0" smtClean="0"/>
              <a:t>Укратко објаснити доказну вредност ДНК профилисања.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26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123</TotalTime>
  <Words>130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ДНК у судској пракси</vt:lpstr>
      <vt:lpstr>Питање 1</vt:lpstr>
      <vt:lpstr>Питање 2</vt:lpstr>
      <vt:lpstr>Питање 3</vt:lpstr>
      <vt:lpstr>Питање 4</vt:lpstr>
      <vt:lpstr>Питања 5,6 и 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10</cp:revision>
  <dcterms:created xsi:type="dcterms:W3CDTF">2020-04-06T06:57:44Z</dcterms:created>
  <dcterms:modified xsi:type="dcterms:W3CDTF">2020-04-07T07:12:32Z</dcterms:modified>
</cp:coreProperties>
</file>