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02067B-3395-4197-829F-527D2099E05A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E6F4D2-3012-4D4D-A394-646CC7C2989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Корупција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Вежбе, 12.05.2020.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0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Који фактори поспешују корупцију у друштву?</a:t>
            </a:r>
          </a:p>
          <a:p>
            <a:r>
              <a:rPr lang="sr-Cyrl-RS" dirty="0" smtClean="0"/>
              <a:t>Шта треба предузети у случају постојања индиција (на пример, јавног поговарања) да неко лице за своје услуге узима мито?</a:t>
            </a:r>
            <a:endParaRPr lang="en-US" dirty="0"/>
          </a:p>
          <a:p>
            <a:r>
              <a:rPr lang="sr-Cyrl-RS" dirty="0" smtClean="0"/>
              <a:t>Шта су тестови интегритета?</a:t>
            </a:r>
          </a:p>
          <a:p>
            <a:r>
              <a:rPr lang="sr-Cyrl-RS" dirty="0" smtClean="0"/>
              <a:t>Шта је </a:t>
            </a:r>
            <a:r>
              <a:rPr lang="sr-Latn-RS" dirty="0" smtClean="0"/>
              <a:t>GREKO?</a:t>
            </a:r>
          </a:p>
          <a:p>
            <a:r>
              <a:rPr lang="sr-Cyrl-RS" dirty="0" smtClean="0"/>
              <a:t>Које мере треба </a:t>
            </a:r>
            <a:r>
              <a:rPr lang="sr-Cyrl-RS" smtClean="0"/>
              <a:t>предузети на плану </a:t>
            </a:r>
            <a:r>
              <a:rPr lang="sr-Cyrl-RS" dirty="0" smtClean="0"/>
              <a:t>превенције корупције?</a:t>
            </a:r>
          </a:p>
        </p:txBody>
      </p:sp>
    </p:spTree>
    <p:extLst>
      <p:ext uri="{BB962C8B-B14F-4D97-AF65-F5344CB8AC3E}">
        <p14:creationId xmlns:p14="http://schemas.microsoft.com/office/powerpoint/2010/main" val="1642060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54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Корупција</vt:lpstr>
      <vt:lpstr>Питања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Корупција</dc:title>
  <dc:creator>Windows User</dc:creator>
  <cp:lastModifiedBy>Windows User</cp:lastModifiedBy>
  <cp:revision>3</cp:revision>
  <dcterms:created xsi:type="dcterms:W3CDTF">2020-05-10T20:07:16Z</dcterms:created>
  <dcterms:modified xsi:type="dcterms:W3CDTF">2020-05-10T20:30:45Z</dcterms:modified>
</cp:coreProperties>
</file>